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81" r:id="rId1"/>
  </p:sldMasterIdLst>
  <p:notesMasterIdLst>
    <p:notesMasterId r:id="rId10"/>
  </p:notesMasterIdLst>
  <p:sldIdLst>
    <p:sldId id="256" r:id="rId2"/>
    <p:sldId id="261" r:id="rId3"/>
    <p:sldId id="268" r:id="rId4"/>
    <p:sldId id="273" r:id="rId5"/>
    <p:sldId id="278" r:id="rId6"/>
    <p:sldId id="281" r:id="rId7"/>
    <p:sldId id="282" r:id="rId8"/>
    <p:sldId id="290" r:id="rId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6B48A4C-1A74-4BEF-9ABD-F3CEA2F74157}">
  <a:tblStyle styleId="{46B48A4C-1A74-4BEF-9ABD-F3CEA2F74157}"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94" autoAdjust="0"/>
    <p:restoredTop sz="81609" autoAdjust="0"/>
  </p:normalViewPr>
  <p:slideViewPr>
    <p:cSldViewPr snapToGrid="0">
      <p:cViewPr varScale="1">
        <p:scale>
          <a:sx n="84" d="100"/>
          <a:sy n="84" d="100"/>
        </p:scale>
        <p:origin x="92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gcec4d2707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4" name="Google Shape;254;gcec4d2707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6"/>
        <p:cNvGrpSpPr/>
        <p:nvPr/>
      </p:nvGrpSpPr>
      <p:grpSpPr>
        <a:xfrm>
          <a:off x="0" y="0"/>
          <a:ext cx="0" cy="0"/>
          <a:chOff x="0" y="0"/>
          <a:chExt cx="0" cy="0"/>
        </a:xfrm>
      </p:grpSpPr>
      <p:sp>
        <p:nvSpPr>
          <p:cNvPr id="427" name="Google Shape;427;gbd6c00e730_0_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8" name="Google Shape;428;gbd6c00e730_0_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5"/>
        <p:cNvGrpSpPr/>
        <p:nvPr/>
      </p:nvGrpSpPr>
      <p:grpSpPr>
        <a:xfrm>
          <a:off x="0" y="0"/>
          <a:ext cx="0" cy="0"/>
          <a:chOff x="0" y="0"/>
          <a:chExt cx="0" cy="0"/>
        </a:xfrm>
      </p:grpSpPr>
      <p:sp>
        <p:nvSpPr>
          <p:cNvPr id="746" name="Google Shape;746;g115bbeb8a9b_0_285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7" name="Google Shape;747;g115bbeb8a9b_0_285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6"/>
        <p:cNvGrpSpPr/>
        <p:nvPr/>
      </p:nvGrpSpPr>
      <p:grpSpPr>
        <a:xfrm>
          <a:off x="0" y="0"/>
          <a:ext cx="0" cy="0"/>
          <a:chOff x="0" y="0"/>
          <a:chExt cx="0" cy="0"/>
        </a:xfrm>
      </p:grpSpPr>
      <p:sp>
        <p:nvSpPr>
          <p:cNvPr id="877" name="Google Shape;877;g115bbeb8a9b_0_53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8" name="Google Shape;878;g115bbeb8a9b_0_53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8"/>
        <p:cNvGrpSpPr/>
        <p:nvPr/>
      </p:nvGrpSpPr>
      <p:grpSpPr>
        <a:xfrm>
          <a:off x="0" y="0"/>
          <a:ext cx="0" cy="0"/>
          <a:chOff x="0" y="0"/>
          <a:chExt cx="0" cy="0"/>
        </a:xfrm>
      </p:grpSpPr>
      <p:sp>
        <p:nvSpPr>
          <p:cNvPr id="1059" name="Google Shape;1059;g115bbeb8a9b_0_9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0" name="Google Shape;1060;g115bbeb8a9b_0_9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8"/>
        <p:cNvGrpSpPr/>
        <p:nvPr/>
      </p:nvGrpSpPr>
      <p:grpSpPr>
        <a:xfrm>
          <a:off x="0" y="0"/>
          <a:ext cx="0" cy="0"/>
          <a:chOff x="0" y="0"/>
          <a:chExt cx="0" cy="0"/>
        </a:xfrm>
      </p:grpSpPr>
      <p:sp>
        <p:nvSpPr>
          <p:cNvPr id="1149" name="Google Shape;1149;g114b41984d1_4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0" name="Google Shape;1150;g114b41984d1_4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1"/>
        <p:cNvGrpSpPr/>
        <p:nvPr/>
      </p:nvGrpSpPr>
      <p:grpSpPr>
        <a:xfrm>
          <a:off x="0" y="0"/>
          <a:ext cx="0" cy="0"/>
          <a:chOff x="0" y="0"/>
          <a:chExt cx="0" cy="0"/>
        </a:xfrm>
      </p:grpSpPr>
      <p:sp>
        <p:nvSpPr>
          <p:cNvPr id="1172" name="Google Shape;1172;g115bbeb8a9b_0_271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3" name="Google Shape;1173;g115bbeb8a9b_0_271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4"/>
        <p:cNvGrpSpPr/>
        <p:nvPr/>
      </p:nvGrpSpPr>
      <p:grpSpPr>
        <a:xfrm>
          <a:off x="0" y="0"/>
          <a:ext cx="0" cy="0"/>
          <a:chOff x="0" y="0"/>
          <a:chExt cx="0" cy="0"/>
        </a:xfrm>
      </p:grpSpPr>
      <p:sp>
        <p:nvSpPr>
          <p:cNvPr id="1475" name="Google Shape;1475;gd9b1243d5b_0_51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6" name="Google Shape;1476;gd9b1243d5b_0_51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720000" y="1283250"/>
            <a:ext cx="4344000" cy="2240100"/>
          </a:xfrm>
          <a:prstGeom prst="rect">
            <a:avLst/>
          </a:prstGeom>
        </p:spPr>
        <p:txBody>
          <a:bodyPr spcFirstLastPara="1" wrap="square" lIns="91425" tIns="91425" rIns="91425" bIns="91425" anchor="t" anchorCtr="0">
            <a:noAutofit/>
          </a:bodyPr>
          <a:lstStyle>
            <a:lvl1pPr lvl="0" rtl="0">
              <a:lnSpc>
                <a:spcPct val="90000"/>
              </a:lnSpc>
              <a:spcBef>
                <a:spcPts val="0"/>
              </a:spcBef>
              <a:spcAft>
                <a:spcPts val="0"/>
              </a:spcAft>
              <a:buSzPts val="5200"/>
              <a:buNone/>
              <a:defRPr sz="45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720000" y="3523393"/>
            <a:ext cx="4344000" cy="475800"/>
          </a:xfrm>
          <a:prstGeom prst="rect">
            <a:avLst/>
          </a:prstGeom>
          <a:noFill/>
          <a:ln>
            <a:noFill/>
          </a:ln>
        </p:spPr>
        <p:txBody>
          <a:bodyPr spcFirstLastPara="1" wrap="square" lIns="91425" tIns="91425" rIns="91425" bIns="91425" anchor="t" anchorCtr="0">
            <a:noAutofit/>
          </a:bodyPr>
          <a:lstStyle>
            <a:lvl1pPr lvl="0">
              <a:lnSpc>
                <a:spcPct val="100000"/>
              </a:lnSpc>
              <a:spcBef>
                <a:spcPts val="0"/>
              </a:spcBef>
              <a:spcAft>
                <a:spcPts val="0"/>
              </a:spcAft>
              <a:buSzPts val="1400"/>
              <a:buNone/>
              <a:defRPr sz="1600"/>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11" name="Google Shape;11;p2"/>
          <p:cNvSpPr/>
          <p:nvPr/>
        </p:nvSpPr>
        <p:spPr>
          <a:xfrm>
            <a:off x="6752825" y="0"/>
            <a:ext cx="2391300" cy="51435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720000" y="280551"/>
            <a:ext cx="121500" cy="1215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3" name="Google Shape;13;p2"/>
          <p:cNvCxnSpPr/>
          <p:nvPr/>
        </p:nvCxnSpPr>
        <p:spPr>
          <a:xfrm>
            <a:off x="2619075" y="4794850"/>
            <a:ext cx="3939300" cy="0"/>
          </a:xfrm>
          <a:prstGeom prst="straightConnector1">
            <a:avLst/>
          </a:prstGeom>
          <a:noFill/>
          <a:ln w="9525" cap="flat" cmpd="sng">
            <a:solidFill>
              <a:schemeClr val="lt1"/>
            </a:solidFill>
            <a:prstDash val="solid"/>
            <a:round/>
            <a:headEnd type="none" w="med" len="med"/>
            <a:tailEnd type="none" w="med" len="med"/>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400"/>
              <a:buNone/>
              <a:defRPr/>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a:endParaRPr/>
          </a:p>
        </p:txBody>
      </p:sp>
      <p:sp>
        <p:nvSpPr>
          <p:cNvPr id="38" name="Google Shape;38;p6"/>
          <p:cNvSpPr/>
          <p:nvPr/>
        </p:nvSpPr>
        <p:spPr>
          <a:xfrm>
            <a:off x="0" y="4513500"/>
            <a:ext cx="9144000" cy="6300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39" name="Google Shape;39;p6"/>
          <p:cNvCxnSpPr/>
          <p:nvPr/>
        </p:nvCxnSpPr>
        <p:spPr>
          <a:xfrm>
            <a:off x="2619075" y="4794850"/>
            <a:ext cx="5806200" cy="0"/>
          </a:xfrm>
          <a:prstGeom prst="straightConnector1">
            <a:avLst/>
          </a:prstGeom>
          <a:noFill/>
          <a:ln w="9525" cap="flat" cmpd="sng">
            <a:solidFill>
              <a:schemeClr val="dk2"/>
            </a:solidFill>
            <a:prstDash val="solid"/>
            <a:round/>
            <a:headEnd type="none" w="med" len="med"/>
            <a:tailEnd type="none" w="med" len="med"/>
          </a:ln>
        </p:spPr>
      </p:cxnSp>
      <p:sp>
        <p:nvSpPr>
          <p:cNvPr id="40" name="Google Shape;40;p6"/>
          <p:cNvSpPr/>
          <p:nvPr/>
        </p:nvSpPr>
        <p:spPr>
          <a:xfrm>
            <a:off x="8303775" y="280551"/>
            <a:ext cx="121500" cy="1215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720000" y="445025"/>
            <a:ext cx="4286700" cy="1082700"/>
          </a:xfrm>
          <a:prstGeom prst="rect">
            <a:avLst/>
          </a:prstGeom>
        </p:spPr>
        <p:txBody>
          <a:bodyPr spcFirstLastPara="1" wrap="square" lIns="91425" tIns="91425" rIns="91425" bIns="91425" anchor="t" anchorCtr="0">
            <a:noAutofit/>
          </a:bodyPr>
          <a:lstStyle>
            <a:lvl1pPr lvl="0" rtl="0">
              <a:spcBef>
                <a:spcPts val="0"/>
              </a:spcBef>
              <a:spcAft>
                <a:spcPts val="0"/>
              </a:spcAft>
              <a:buSzPts val="3400"/>
              <a:buNone/>
              <a:defRPr/>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a:endParaRPr/>
          </a:p>
        </p:txBody>
      </p:sp>
      <p:sp>
        <p:nvSpPr>
          <p:cNvPr id="43" name="Google Shape;43;p7"/>
          <p:cNvSpPr txBox="1">
            <a:spLocks noGrp="1"/>
          </p:cNvSpPr>
          <p:nvPr>
            <p:ph type="body" idx="1"/>
          </p:nvPr>
        </p:nvSpPr>
        <p:spPr>
          <a:xfrm>
            <a:off x="720000" y="1660075"/>
            <a:ext cx="4286700" cy="2818800"/>
          </a:xfrm>
          <a:prstGeom prst="rect">
            <a:avLst/>
          </a:prstGeom>
        </p:spPr>
        <p:txBody>
          <a:bodyPr spcFirstLastPara="1" wrap="square" lIns="91425" tIns="91425" rIns="91425" bIns="91425" anchor="t" anchorCtr="0">
            <a:noAutofit/>
          </a:bodyPr>
          <a:lstStyle>
            <a:lvl1pPr marL="457200" lvl="0" indent="-317500" rtl="0">
              <a:lnSpc>
                <a:spcPct val="100000"/>
              </a:lnSpc>
              <a:spcBef>
                <a:spcPts val="0"/>
              </a:spcBef>
              <a:spcAft>
                <a:spcPts val="0"/>
              </a:spcAft>
              <a:buClr>
                <a:srgbClr val="434343"/>
              </a:buClr>
              <a:buSzPts val="1400"/>
              <a:buChar char="●"/>
              <a:defRPr>
                <a:solidFill>
                  <a:srgbClr val="434343"/>
                </a:solidFill>
              </a:defRPr>
            </a:lvl1pPr>
            <a:lvl2pPr marL="914400" lvl="1" indent="-317500" rtl="0">
              <a:lnSpc>
                <a:spcPct val="115000"/>
              </a:lnSpc>
              <a:spcBef>
                <a:spcPts val="1600"/>
              </a:spcBef>
              <a:spcAft>
                <a:spcPts val="0"/>
              </a:spcAft>
              <a:buClr>
                <a:srgbClr val="434343"/>
              </a:buClr>
              <a:buSzPts val="1400"/>
              <a:buFont typeface="Roboto Condensed Light"/>
              <a:buChar char="○"/>
              <a:defRPr>
                <a:solidFill>
                  <a:srgbClr val="434343"/>
                </a:solidFill>
              </a:defRPr>
            </a:lvl2pPr>
            <a:lvl3pPr marL="1371600" lvl="2" indent="-317500" rtl="0">
              <a:lnSpc>
                <a:spcPct val="115000"/>
              </a:lnSpc>
              <a:spcBef>
                <a:spcPts val="1600"/>
              </a:spcBef>
              <a:spcAft>
                <a:spcPts val="0"/>
              </a:spcAft>
              <a:buClr>
                <a:srgbClr val="434343"/>
              </a:buClr>
              <a:buSzPts val="1400"/>
              <a:buFont typeface="Roboto Condensed Light"/>
              <a:buChar char="■"/>
              <a:defRPr>
                <a:solidFill>
                  <a:srgbClr val="434343"/>
                </a:solidFill>
              </a:defRPr>
            </a:lvl3pPr>
            <a:lvl4pPr marL="1828800" lvl="3" indent="-317500" rtl="0">
              <a:lnSpc>
                <a:spcPct val="115000"/>
              </a:lnSpc>
              <a:spcBef>
                <a:spcPts val="1600"/>
              </a:spcBef>
              <a:spcAft>
                <a:spcPts val="0"/>
              </a:spcAft>
              <a:buClr>
                <a:srgbClr val="434343"/>
              </a:buClr>
              <a:buSzPts val="1400"/>
              <a:buFont typeface="Roboto Condensed Light"/>
              <a:buChar char="●"/>
              <a:defRPr>
                <a:solidFill>
                  <a:srgbClr val="434343"/>
                </a:solidFill>
              </a:defRPr>
            </a:lvl4pPr>
            <a:lvl5pPr marL="2286000" lvl="4" indent="-317500" rtl="0">
              <a:lnSpc>
                <a:spcPct val="115000"/>
              </a:lnSpc>
              <a:spcBef>
                <a:spcPts val="1600"/>
              </a:spcBef>
              <a:spcAft>
                <a:spcPts val="0"/>
              </a:spcAft>
              <a:buClr>
                <a:srgbClr val="434343"/>
              </a:buClr>
              <a:buSzPts val="1400"/>
              <a:buFont typeface="Roboto Condensed Light"/>
              <a:buChar char="○"/>
              <a:defRPr>
                <a:solidFill>
                  <a:srgbClr val="434343"/>
                </a:solidFill>
              </a:defRPr>
            </a:lvl5pPr>
            <a:lvl6pPr marL="2743200" lvl="5" indent="-317500" rtl="0">
              <a:lnSpc>
                <a:spcPct val="115000"/>
              </a:lnSpc>
              <a:spcBef>
                <a:spcPts val="1600"/>
              </a:spcBef>
              <a:spcAft>
                <a:spcPts val="0"/>
              </a:spcAft>
              <a:buClr>
                <a:srgbClr val="434343"/>
              </a:buClr>
              <a:buSzPts val="1400"/>
              <a:buFont typeface="Roboto Condensed Light"/>
              <a:buChar char="■"/>
              <a:defRPr>
                <a:solidFill>
                  <a:srgbClr val="434343"/>
                </a:solidFill>
              </a:defRPr>
            </a:lvl6pPr>
            <a:lvl7pPr marL="3200400" lvl="6" indent="-317500" rtl="0">
              <a:lnSpc>
                <a:spcPct val="115000"/>
              </a:lnSpc>
              <a:spcBef>
                <a:spcPts val="1600"/>
              </a:spcBef>
              <a:spcAft>
                <a:spcPts val="0"/>
              </a:spcAft>
              <a:buClr>
                <a:srgbClr val="434343"/>
              </a:buClr>
              <a:buSzPts val="1400"/>
              <a:buFont typeface="Roboto Condensed Light"/>
              <a:buChar char="●"/>
              <a:defRPr>
                <a:solidFill>
                  <a:srgbClr val="434343"/>
                </a:solidFill>
              </a:defRPr>
            </a:lvl7pPr>
            <a:lvl8pPr marL="3657600" lvl="7" indent="-317500" rtl="0">
              <a:lnSpc>
                <a:spcPct val="115000"/>
              </a:lnSpc>
              <a:spcBef>
                <a:spcPts val="1600"/>
              </a:spcBef>
              <a:spcAft>
                <a:spcPts val="0"/>
              </a:spcAft>
              <a:buClr>
                <a:srgbClr val="434343"/>
              </a:buClr>
              <a:buSzPts val="1400"/>
              <a:buFont typeface="Roboto Condensed Light"/>
              <a:buChar char="○"/>
              <a:defRPr>
                <a:solidFill>
                  <a:srgbClr val="434343"/>
                </a:solidFill>
              </a:defRPr>
            </a:lvl8pPr>
            <a:lvl9pPr marL="4114800" lvl="8" indent="-317500" rtl="0">
              <a:lnSpc>
                <a:spcPct val="115000"/>
              </a:lnSpc>
              <a:spcBef>
                <a:spcPts val="1600"/>
              </a:spcBef>
              <a:spcAft>
                <a:spcPts val="1600"/>
              </a:spcAft>
              <a:buClr>
                <a:srgbClr val="434343"/>
              </a:buClr>
              <a:buSzPts val="1400"/>
              <a:buFont typeface="Roboto Condensed Light"/>
              <a:buChar char="■"/>
              <a:defRPr>
                <a:solidFill>
                  <a:srgbClr val="434343"/>
                </a:solidFill>
              </a:defRPr>
            </a:lvl9pPr>
          </a:lstStyle>
          <a:p>
            <a:endParaRPr/>
          </a:p>
        </p:txBody>
      </p:sp>
      <p:sp>
        <p:nvSpPr>
          <p:cNvPr id="44" name="Google Shape;44;p7"/>
          <p:cNvSpPr/>
          <p:nvPr/>
        </p:nvSpPr>
        <p:spPr>
          <a:xfrm>
            <a:off x="6752825" y="0"/>
            <a:ext cx="2391300" cy="51435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5" name="Google Shape;45;p7"/>
          <p:cNvCxnSpPr/>
          <p:nvPr/>
        </p:nvCxnSpPr>
        <p:spPr>
          <a:xfrm>
            <a:off x="2619075" y="4794850"/>
            <a:ext cx="3939300" cy="0"/>
          </a:xfrm>
          <a:prstGeom prst="straightConnector1">
            <a:avLst/>
          </a:prstGeom>
          <a:noFill/>
          <a:ln w="9525" cap="flat" cmpd="sng">
            <a:solidFill>
              <a:schemeClr val="lt1"/>
            </a:solidFill>
            <a:prstDash val="solid"/>
            <a:round/>
            <a:headEnd type="none" w="med" len="med"/>
            <a:tailEnd type="none" w="med" len="med"/>
          </a:ln>
        </p:spPr>
      </p:cxnSp>
      <p:sp>
        <p:nvSpPr>
          <p:cNvPr id="46" name="Google Shape;46;p7"/>
          <p:cNvSpPr/>
          <p:nvPr/>
        </p:nvSpPr>
        <p:spPr>
          <a:xfrm>
            <a:off x="720000" y="285051"/>
            <a:ext cx="121500" cy="1215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2"/>
        <p:cNvGrpSpPr/>
        <p:nvPr/>
      </p:nvGrpSpPr>
      <p:grpSpPr>
        <a:xfrm>
          <a:off x="0" y="0"/>
          <a:ext cx="0" cy="0"/>
          <a:chOff x="0" y="0"/>
          <a:chExt cx="0" cy="0"/>
        </a:xfrm>
      </p:grpSpPr>
      <p:sp>
        <p:nvSpPr>
          <p:cNvPr id="53" name="Google Shape;53;p9"/>
          <p:cNvSpPr txBox="1">
            <a:spLocks noGrp="1"/>
          </p:cNvSpPr>
          <p:nvPr>
            <p:ph type="subTitle" idx="1"/>
          </p:nvPr>
        </p:nvSpPr>
        <p:spPr>
          <a:xfrm>
            <a:off x="3889200" y="2458588"/>
            <a:ext cx="4628100" cy="11808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900"/>
              <a:buNone/>
              <a:defRPr sz="1600"/>
            </a:lvl1pPr>
            <a:lvl2pPr lvl="1" algn="ctr" rtl="0">
              <a:lnSpc>
                <a:spcPct val="100000"/>
              </a:lnSpc>
              <a:spcBef>
                <a:spcPts val="1600"/>
              </a:spcBef>
              <a:spcAft>
                <a:spcPts val="0"/>
              </a:spcAft>
              <a:buSzPts val="1900"/>
              <a:buNone/>
              <a:defRPr sz="1900"/>
            </a:lvl2pPr>
            <a:lvl3pPr lvl="2" algn="ctr" rtl="0">
              <a:lnSpc>
                <a:spcPct val="100000"/>
              </a:lnSpc>
              <a:spcBef>
                <a:spcPts val="1600"/>
              </a:spcBef>
              <a:spcAft>
                <a:spcPts val="0"/>
              </a:spcAft>
              <a:buSzPts val="1900"/>
              <a:buNone/>
              <a:defRPr sz="1900"/>
            </a:lvl3pPr>
            <a:lvl4pPr lvl="3" algn="ctr" rtl="0">
              <a:lnSpc>
                <a:spcPct val="100000"/>
              </a:lnSpc>
              <a:spcBef>
                <a:spcPts val="1600"/>
              </a:spcBef>
              <a:spcAft>
                <a:spcPts val="0"/>
              </a:spcAft>
              <a:buSzPts val="1900"/>
              <a:buNone/>
              <a:defRPr sz="1900"/>
            </a:lvl4pPr>
            <a:lvl5pPr lvl="4" algn="ctr" rtl="0">
              <a:lnSpc>
                <a:spcPct val="100000"/>
              </a:lnSpc>
              <a:spcBef>
                <a:spcPts val="1600"/>
              </a:spcBef>
              <a:spcAft>
                <a:spcPts val="0"/>
              </a:spcAft>
              <a:buSzPts val="1900"/>
              <a:buNone/>
              <a:defRPr sz="1900"/>
            </a:lvl5pPr>
            <a:lvl6pPr lvl="5" algn="ctr" rtl="0">
              <a:lnSpc>
                <a:spcPct val="100000"/>
              </a:lnSpc>
              <a:spcBef>
                <a:spcPts val="1600"/>
              </a:spcBef>
              <a:spcAft>
                <a:spcPts val="0"/>
              </a:spcAft>
              <a:buSzPts val="1900"/>
              <a:buNone/>
              <a:defRPr sz="1900"/>
            </a:lvl6pPr>
            <a:lvl7pPr lvl="6" algn="ctr" rtl="0">
              <a:lnSpc>
                <a:spcPct val="100000"/>
              </a:lnSpc>
              <a:spcBef>
                <a:spcPts val="1600"/>
              </a:spcBef>
              <a:spcAft>
                <a:spcPts val="0"/>
              </a:spcAft>
              <a:buSzPts val="1900"/>
              <a:buNone/>
              <a:defRPr sz="1900"/>
            </a:lvl7pPr>
            <a:lvl8pPr lvl="7" algn="ctr" rtl="0">
              <a:lnSpc>
                <a:spcPct val="100000"/>
              </a:lnSpc>
              <a:spcBef>
                <a:spcPts val="1600"/>
              </a:spcBef>
              <a:spcAft>
                <a:spcPts val="0"/>
              </a:spcAft>
              <a:buSzPts val="1900"/>
              <a:buNone/>
              <a:defRPr sz="1900"/>
            </a:lvl8pPr>
            <a:lvl9pPr lvl="8" algn="ctr" rtl="0">
              <a:lnSpc>
                <a:spcPct val="100000"/>
              </a:lnSpc>
              <a:spcBef>
                <a:spcPts val="1600"/>
              </a:spcBef>
              <a:spcAft>
                <a:spcPts val="1600"/>
              </a:spcAft>
              <a:buSzPts val="1900"/>
              <a:buNone/>
              <a:defRPr sz="1900"/>
            </a:lvl9pPr>
          </a:lstStyle>
          <a:p>
            <a:endParaRPr/>
          </a:p>
        </p:txBody>
      </p:sp>
      <p:sp>
        <p:nvSpPr>
          <p:cNvPr id="54" name="Google Shape;54;p9"/>
          <p:cNvSpPr txBox="1">
            <a:spLocks noGrp="1"/>
          </p:cNvSpPr>
          <p:nvPr>
            <p:ph type="title"/>
          </p:nvPr>
        </p:nvSpPr>
        <p:spPr>
          <a:xfrm>
            <a:off x="3889225" y="1696013"/>
            <a:ext cx="4628100" cy="572700"/>
          </a:xfrm>
          <a:prstGeom prst="rect">
            <a:avLst/>
          </a:prstGeom>
        </p:spPr>
        <p:txBody>
          <a:bodyPr spcFirstLastPara="1" wrap="square" lIns="91425" tIns="91425" rIns="91425" bIns="91425" anchor="t" anchorCtr="0">
            <a:noAutofit/>
          </a:bodyPr>
          <a:lstStyle>
            <a:lvl1pPr lvl="0" algn="r" rtl="0">
              <a:spcBef>
                <a:spcPts val="0"/>
              </a:spcBef>
              <a:spcAft>
                <a:spcPts val="0"/>
              </a:spcAft>
              <a:buSzPts val="3900"/>
              <a:buNone/>
              <a:defRPr sz="3900"/>
            </a:lvl1pPr>
            <a:lvl2pPr lvl="1" rtl="0">
              <a:spcBef>
                <a:spcPts val="0"/>
              </a:spcBef>
              <a:spcAft>
                <a:spcPts val="0"/>
              </a:spcAft>
              <a:buSzPts val="3900"/>
              <a:buNone/>
              <a:defRPr sz="3900"/>
            </a:lvl2pPr>
            <a:lvl3pPr lvl="2" rtl="0">
              <a:spcBef>
                <a:spcPts val="0"/>
              </a:spcBef>
              <a:spcAft>
                <a:spcPts val="0"/>
              </a:spcAft>
              <a:buSzPts val="3900"/>
              <a:buNone/>
              <a:defRPr sz="3900"/>
            </a:lvl3pPr>
            <a:lvl4pPr lvl="3" rtl="0">
              <a:spcBef>
                <a:spcPts val="0"/>
              </a:spcBef>
              <a:spcAft>
                <a:spcPts val="0"/>
              </a:spcAft>
              <a:buSzPts val="3900"/>
              <a:buNone/>
              <a:defRPr sz="3900"/>
            </a:lvl4pPr>
            <a:lvl5pPr lvl="4" rtl="0">
              <a:spcBef>
                <a:spcPts val="0"/>
              </a:spcBef>
              <a:spcAft>
                <a:spcPts val="0"/>
              </a:spcAft>
              <a:buSzPts val="3900"/>
              <a:buNone/>
              <a:defRPr sz="3900"/>
            </a:lvl5pPr>
            <a:lvl6pPr lvl="5" rtl="0">
              <a:spcBef>
                <a:spcPts val="0"/>
              </a:spcBef>
              <a:spcAft>
                <a:spcPts val="0"/>
              </a:spcAft>
              <a:buSzPts val="3900"/>
              <a:buNone/>
              <a:defRPr sz="3900"/>
            </a:lvl6pPr>
            <a:lvl7pPr lvl="6" rtl="0">
              <a:spcBef>
                <a:spcPts val="0"/>
              </a:spcBef>
              <a:spcAft>
                <a:spcPts val="0"/>
              </a:spcAft>
              <a:buSzPts val="3900"/>
              <a:buNone/>
              <a:defRPr sz="3900"/>
            </a:lvl7pPr>
            <a:lvl8pPr lvl="7" rtl="0">
              <a:spcBef>
                <a:spcPts val="0"/>
              </a:spcBef>
              <a:spcAft>
                <a:spcPts val="0"/>
              </a:spcAft>
              <a:buSzPts val="3900"/>
              <a:buNone/>
              <a:defRPr sz="3900"/>
            </a:lvl8pPr>
            <a:lvl9pPr lvl="8" rtl="0">
              <a:spcBef>
                <a:spcPts val="0"/>
              </a:spcBef>
              <a:spcAft>
                <a:spcPts val="0"/>
              </a:spcAft>
              <a:buSzPts val="3900"/>
              <a:buNone/>
              <a:defRPr sz="3900"/>
            </a:lvl9pPr>
          </a:lstStyle>
          <a:p>
            <a:endParaRPr/>
          </a:p>
        </p:txBody>
      </p:sp>
      <p:sp>
        <p:nvSpPr>
          <p:cNvPr id="55" name="Google Shape;55;p9"/>
          <p:cNvSpPr/>
          <p:nvPr/>
        </p:nvSpPr>
        <p:spPr>
          <a:xfrm>
            <a:off x="0" y="0"/>
            <a:ext cx="2391300" cy="51435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9"/>
          <p:cNvSpPr/>
          <p:nvPr/>
        </p:nvSpPr>
        <p:spPr>
          <a:xfrm>
            <a:off x="2789563" y="285051"/>
            <a:ext cx="121500" cy="1215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7" name="Google Shape;57;p9"/>
          <p:cNvCxnSpPr/>
          <p:nvPr/>
        </p:nvCxnSpPr>
        <p:spPr>
          <a:xfrm>
            <a:off x="4688638" y="4794850"/>
            <a:ext cx="3747000" cy="0"/>
          </a:xfrm>
          <a:prstGeom prst="straightConnector1">
            <a:avLst/>
          </a:prstGeom>
          <a:noFill/>
          <a:ln w="9525" cap="flat" cmpd="sng">
            <a:solidFill>
              <a:schemeClr val="lt1"/>
            </a:solidFill>
            <a:prstDash val="solid"/>
            <a:round/>
            <a:headEnd type="none" w="med" len="med"/>
            <a:tailEnd type="none" w="med" len="med"/>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Numbers and text 1">
  <p:cSld name="CUSTOM_8_1_1">
    <p:spTree>
      <p:nvGrpSpPr>
        <p:cNvPr id="1" name="Shape 171"/>
        <p:cNvGrpSpPr/>
        <p:nvPr/>
      </p:nvGrpSpPr>
      <p:grpSpPr>
        <a:xfrm>
          <a:off x="0" y="0"/>
          <a:ext cx="0" cy="0"/>
          <a:chOff x="0" y="0"/>
          <a:chExt cx="0" cy="0"/>
        </a:xfrm>
      </p:grpSpPr>
      <p:sp>
        <p:nvSpPr>
          <p:cNvPr id="172" name="Google Shape;172;p23"/>
          <p:cNvSpPr txBox="1">
            <a:spLocks noGrp="1"/>
          </p:cNvSpPr>
          <p:nvPr>
            <p:ph type="title" hasCustomPrompt="1"/>
          </p:nvPr>
        </p:nvSpPr>
        <p:spPr>
          <a:xfrm>
            <a:off x="6948788" y="1519282"/>
            <a:ext cx="992100" cy="430200"/>
          </a:xfrm>
          <a:prstGeom prst="rect">
            <a:avLst/>
          </a:prstGeom>
        </p:spPr>
        <p:txBody>
          <a:bodyPr spcFirstLastPara="1" wrap="square" lIns="91425" tIns="91425" rIns="91425" bIns="91425" anchor="t" anchorCtr="0">
            <a:noAutofit/>
          </a:bodyPr>
          <a:lstStyle>
            <a:lvl1pPr lvl="0" rtl="0">
              <a:spcBef>
                <a:spcPts val="0"/>
              </a:spcBef>
              <a:spcAft>
                <a:spcPts val="0"/>
              </a:spcAft>
              <a:buSzPts val="6000"/>
              <a:buNone/>
              <a:defRPr sz="27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173" name="Google Shape;173;p23"/>
          <p:cNvSpPr txBox="1">
            <a:spLocks noGrp="1"/>
          </p:cNvSpPr>
          <p:nvPr>
            <p:ph type="subTitle" idx="1"/>
          </p:nvPr>
        </p:nvSpPr>
        <p:spPr>
          <a:xfrm>
            <a:off x="1203113" y="1788562"/>
            <a:ext cx="3607500" cy="4134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2400"/>
              <a:buFont typeface="PT Sans"/>
              <a:buNone/>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Font typeface="PT Sans"/>
              <a:buNone/>
              <a:defRPr sz="2100">
                <a:latin typeface="PT Sans"/>
                <a:ea typeface="PT Sans"/>
                <a:cs typeface="PT Sans"/>
                <a:sym typeface="PT Sans"/>
              </a:defRPr>
            </a:lvl4pPr>
            <a:lvl5pPr lvl="4" algn="ctr" rtl="0">
              <a:lnSpc>
                <a:spcPct val="100000"/>
              </a:lnSpc>
              <a:spcBef>
                <a:spcPts val="0"/>
              </a:spcBef>
              <a:spcAft>
                <a:spcPts val="0"/>
              </a:spcAft>
              <a:buSzPts val="2100"/>
              <a:buFont typeface="PT Sans"/>
              <a:buNone/>
              <a:defRPr sz="2100">
                <a:latin typeface="PT Sans"/>
                <a:ea typeface="PT Sans"/>
                <a:cs typeface="PT Sans"/>
                <a:sym typeface="PT Sans"/>
              </a:defRPr>
            </a:lvl5pPr>
            <a:lvl6pPr lvl="5" algn="ctr" rtl="0">
              <a:lnSpc>
                <a:spcPct val="100000"/>
              </a:lnSpc>
              <a:spcBef>
                <a:spcPts val="0"/>
              </a:spcBef>
              <a:spcAft>
                <a:spcPts val="0"/>
              </a:spcAft>
              <a:buSzPts val="2100"/>
              <a:buFont typeface="PT Sans"/>
              <a:buNone/>
              <a:defRPr sz="2100">
                <a:latin typeface="PT Sans"/>
                <a:ea typeface="PT Sans"/>
                <a:cs typeface="PT Sans"/>
                <a:sym typeface="PT Sans"/>
              </a:defRPr>
            </a:lvl6pPr>
            <a:lvl7pPr lvl="6" algn="ctr" rtl="0">
              <a:lnSpc>
                <a:spcPct val="100000"/>
              </a:lnSpc>
              <a:spcBef>
                <a:spcPts val="0"/>
              </a:spcBef>
              <a:spcAft>
                <a:spcPts val="0"/>
              </a:spcAft>
              <a:buSzPts val="2100"/>
              <a:buFont typeface="PT Sans"/>
              <a:buNone/>
              <a:defRPr sz="2100">
                <a:latin typeface="PT Sans"/>
                <a:ea typeface="PT Sans"/>
                <a:cs typeface="PT Sans"/>
                <a:sym typeface="PT Sans"/>
              </a:defRPr>
            </a:lvl7pPr>
            <a:lvl8pPr lvl="7" algn="ctr" rtl="0">
              <a:lnSpc>
                <a:spcPct val="100000"/>
              </a:lnSpc>
              <a:spcBef>
                <a:spcPts val="0"/>
              </a:spcBef>
              <a:spcAft>
                <a:spcPts val="0"/>
              </a:spcAft>
              <a:buSzPts val="2100"/>
              <a:buFont typeface="PT Sans"/>
              <a:buNone/>
              <a:defRPr sz="2100">
                <a:latin typeface="PT Sans"/>
                <a:ea typeface="PT Sans"/>
                <a:cs typeface="PT Sans"/>
                <a:sym typeface="PT Sans"/>
              </a:defRPr>
            </a:lvl8pPr>
            <a:lvl9pPr lvl="8" algn="ctr" rtl="0">
              <a:lnSpc>
                <a:spcPct val="100000"/>
              </a:lnSpc>
              <a:spcBef>
                <a:spcPts val="0"/>
              </a:spcBef>
              <a:spcAft>
                <a:spcPts val="0"/>
              </a:spcAft>
              <a:buSzPts val="2100"/>
              <a:buFont typeface="PT Sans"/>
              <a:buNone/>
              <a:defRPr sz="2100">
                <a:latin typeface="PT Sans"/>
                <a:ea typeface="PT Sans"/>
                <a:cs typeface="PT Sans"/>
                <a:sym typeface="PT Sans"/>
              </a:defRPr>
            </a:lvl9pPr>
          </a:lstStyle>
          <a:p>
            <a:endParaRPr/>
          </a:p>
        </p:txBody>
      </p:sp>
      <p:sp>
        <p:nvSpPr>
          <p:cNvPr id="174" name="Google Shape;174;p23"/>
          <p:cNvSpPr txBox="1">
            <a:spLocks noGrp="1"/>
          </p:cNvSpPr>
          <p:nvPr>
            <p:ph type="title" idx="2" hasCustomPrompt="1"/>
          </p:nvPr>
        </p:nvSpPr>
        <p:spPr>
          <a:xfrm>
            <a:off x="6948788" y="2430949"/>
            <a:ext cx="992100" cy="430200"/>
          </a:xfrm>
          <a:prstGeom prst="rect">
            <a:avLst/>
          </a:prstGeom>
        </p:spPr>
        <p:txBody>
          <a:bodyPr spcFirstLastPara="1" wrap="square" lIns="91425" tIns="91425" rIns="91425" bIns="91425" anchor="t" anchorCtr="0">
            <a:noAutofit/>
          </a:bodyPr>
          <a:lstStyle>
            <a:lvl1pPr lvl="0" rtl="0">
              <a:spcBef>
                <a:spcPts val="0"/>
              </a:spcBef>
              <a:spcAft>
                <a:spcPts val="0"/>
              </a:spcAft>
              <a:buSzPts val="6000"/>
              <a:buNone/>
              <a:defRPr sz="27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175" name="Google Shape;175;p23"/>
          <p:cNvSpPr txBox="1">
            <a:spLocks noGrp="1"/>
          </p:cNvSpPr>
          <p:nvPr>
            <p:ph type="subTitle" idx="3"/>
          </p:nvPr>
        </p:nvSpPr>
        <p:spPr>
          <a:xfrm>
            <a:off x="1203113" y="2660206"/>
            <a:ext cx="3607500" cy="4302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2400"/>
              <a:buFont typeface="PT Sans"/>
              <a:buNone/>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Font typeface="PT Sans"/>
              <a:buNone/>
              <a:defRPr sz="2100">
                <a:latin typeface="PT Sans"/>
                <a:ea typeface="PT Sans"/>
                <a:cs typeface="PT Sans"/>
                <a:sym typeface="PT Sans"/>
              </a:defRPr>
            </a:lvl4pPr>
            <a:lvl5pPr lvl="4" algn="ctr" rtl="0">
              <a:lnSpc>
                <a:spcPct val="100000"/>
              </a:lnSpc>
              <a:spcBef>
                <a:spcPts val="0"/>
              </a:spcBef>
              <a:spcAft>
                <a:spcPts val="0"/>
              </a:spcAft>
              <a:buSzPts val="2100"/>
              <a:buFont typeface="PT Sans"/>
              <a:buNone/>
              <a:defRPr sz="2100">
                <a:latin typeface="PT Sans"/>
                <a:ea typeface="PT Sans"/>
                <a:cs typeface="PT Sans"/>
                <a:sym typeface="PT Sans"/>
              </a:defRPr>
            </a:lvl5pPr>
            <a:lvl6pPr lvl="5" algn="ctr" rtl="0">
              <a:lnSpc>
                <a:spcPct val="100000"/>
              </a:lnSpc>
              <a:spcBef>
                <a:spcPts val="0"/>
              </a:spcBef>
              <a:spcAft>
                <a:spcPts val="0"/>
              </a:spcAft>
              <a:buSzPts val="2100"/>
              <a:buFont typeface="PT Sans"/>
              <a:buNone/>
              <a:defRPr sz="2100">
                <a:latin typeface="PT Sans"/>
                <a:ea typeface="PT Sans"/>
                <a:cs typeface="PT Sans"/>
                <a:sym typeface="PT Sans"/>
              </a:defRPr>
            </a:lvl6pPr>
            <a:lvl7pPr lvl="6" algn="ctr" rtl="0">
              <a:lnSpc>
                <a:spcPct val="100000"/>
              </a:lnSpc>
              <a:spcBef>
                <a:spcPts val="0"/>
              </a:spcBef>
              <a:spcAft>
                <a:spcPts val="0"/>
              </a:spcAft>
              <a:buSzPts val="2100"/>
              <a:buFont typeface="PT Sans"/>
              <a:buNone/>
              <a:defRPr sz="2100">
                <a:latin typeface="PT Sans"/>
                <a:ea typeface="PT Sans"/>
                <a:cs typeface="PT Sans"/>
                <a:sym typeface="PT Sans"/>
              </a:defRPr>
            </a:lvl7pPr>
            <a:lvl8pPr lvl="7" algn="ctr" rtl="0">
              <a:lnSpc>
                <a:spcPct val="100000"/>
              </a:lnSpc>
              <a:spcBef>
                <a:spcPts val="0"/>
              </a:spcBef>
              <a:spcAft>
                <a:spcPts val="0"/>
              </a:spcAft>
              <a:buSzPts val="2100"/>
              <a:buFont typeface="PT Sans"/>
              <a:buNone/>
              <a:defRPr sz="2100">
                <a:latin typeface="PT Sans"/>
                <a:ea typeface="PT Sans"/>
                <a:cs typeface="PT Sans"/>
                <a:sym typeface="PT Sans"/>
              </a:defRPr>
            </a:lvl8pPr>
            <a:lvl9pPr lvl="8" algn="ctr" rtl="0">
              <a:lnSpc>
                <a:spcPct val="100000"/>
              </a:lnSpc>
              <a:spcBef>
                <a:spcPts val="0"/>
              </a:spcBef>
              <a:spcAft>
                <a:spcPts val="0"/>
              </a:spcAft>
              <a:buSzPts val="2100"/>
              <a:buFont typeface="PT Sans"/>
              <a:buNone/>
              <a:defRPr sz="2100">
                <a:latin typeface="PT Sans"/>
                <a:ea typeface="PT Sans"/>
                <a:cs typeface="PT Sans"/>
                <a:sym typeface="PT Sans"/>
              </a:defRPr>
            </a:lvl9pPr>
          </a:lstStyle>
          <a:p>
            <a:endParaRPr/>
          </a:p>
        </p:txBody>
      </p:sp>
      <p:sp>
        <p:nvSpPr>
          <p:cNvPr id="176" name="Google Shape;176;p23"/>
          <p:cNvSpPr txBox="1">
            <a:spLocks noGrp="1"/>
          </p:cNvSpPr>
          <p:nvPr>
            <p:ph type="title" idx="4" hasCustomPrompt="1"/>
          </p:nvPr>
        </p:nvSpPr>
        <p:spPr>
          <a:xfrm>
            <a:off x="6948788" y="3342615"/>
            <a:ext cx="992100" cy="430200"/>
          </a:xfrm>
          <a:prstGeom prst="rect">
            <a:avLst/>
          </a:prstGeom>
        </p:spPr>
        <p:txBody>
          <a:bodyPr spcFirstLastPara="1" wrap="square" lIns="91425" tIns="91425" rIns="91425" bIns="91425" anchor="t" anchorCtr="0">
            <a:noAutofit/>
          </a:bodyPr>
          <a:lstStyle>
            <a:lvl1pPr lvl="0" rtl="0">
              <a:spcBef>
                <a:spcPts val="0"/>
              </a:spcBef>
              <a:spcAft>
                <a:spcPts val="0"/>
              </a:spcAft>
              <a:buSzPts val="6000"/>
              <a:buNone/>
              <a:defRPr sz="27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177" name="Google Shape;177;p23"/>
          <p:cNvSpPr txBox="1">
            <a:spLocks noGrp="1"/>
          </p:cNvSpPr>
          <p:nvPr>
            <p:ph type="subTitle" idx="5"/>
          </p:nvPr>
        </p:nvSpPr>
        <p:spPr>
          <a:xfrm>
            <a:off x="1203113" y="3576773"/>
            <a:ext cx="3607500" cy="4302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2400"/>
              <a:buFont typeface="PT Sans"/>
              <a:buNone/>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Font typeface="PT Sans"/>
              <a:buNone/>
              <a:defRPr sz="2100">
                <a:latin typeface="PT Sans"/>
                <a:ea typeface="PT Sans"/>
                <a:cs typeface="PT Sans"/>
                <a:sym typeface="PT Sans"/>
              </a:defRPr>
            </a:lvl4pPr>
            <a:lvl5pPr lvl="4" algn="ctr" rtl="0">
              <a:lnSpc>
                <a:spcPct val="100000"/>
              </a:lnSpc>
              <a:spcBef>
                <a:spcPts val="0"/>
              </a:spcBef>
              <a:spcAft>
                <a:spcPts val="0"/>
              </a:spcAft>
              <a:buSzPts val="2100"/>
              <a:buFont typeface="PT Sans"/>
              <a:buNone/>
              <a:defRPr sz="2100">
                <a:latin typeface="PT Sans"/>
                <a:ea typeface="PT Sans"/>
                <a:cs typeface="PT Sans"/>
                <a:sym typeface="PT Sans"/>
              </a:defRPr>
            </a:lvl5pPr>
            <a:lvl6pPr lvl="5" algn="ctr" rtl="0">
              <a:lnSpc>
                <a:spcPct val="100000"/>
              </a:lnSpc>
              <a:spcBef>
                <a:spcPts val="0"/>
              </a:spcBef>
              <a:spcAft>
                <a:spcPts val="0"/>
              </a:spcAft>
              <a:buSzPts val="2100"/>
              <a:buFont typeface="PT Sans"/>
              <a:buNone/>
              <a:defRPr sz="2100">
                <a:latin typeface="PT Sans"/>
                <a:ea typeface="PT Sans"/>
                <a:cs typeface="PT Sans"/>
                <a:sym typeface="PT Sans"/>
              </a:defRPr>
            </a:lvl6pPr>
            <a:lvl7pPr lvl="6" algn="ctr" rtl="0">
              <a:lnSpc>
                <a:spcPct val="100000"/>
              </a:lnSpc>
              <a:spcBef>
                <a:spcPts val="0"/>
              </a:spcBef>
              <a:spcAft>
                <a:spcPts val="0"/>
              </a:spcAft>
              <a:buSzPts val="2100"/>
              <a:buFont typeface="PT Sans"/>
              <a:buNone/>
              <a:defRPr sz="2100">
                <a:latin typeface="PT Sans"/>
                <a:ea typeface="PT Sans"/>
                <a:cs typeface="PT Sans"/>
                <a:sym typeface="PT Sans"/>
              </a:defRPr>
            </a:lvl7pPr>
            <a:lvl8pPr lvl="7" algn="ctr" rtl="0">
              <a:lnSpc>
                <a:spcPct val="100000"/>
              </a:lnSpc>
              <a:spcBef>
                <a:spcPts val="0"/>
              </a:spcBef>
              <a:spcAft>
                <a:spcPts val="0"/>
              </a:spcAft>
              <a:buSzPts val="2100"/>
              <a:buFont typeface="PT Sans"/>
              <a:buNone/>
              <a:defRPr sz="2100">
                <a:latin typeface="PT Sans"/>
                <a:ea typeface="PT Sans"/>
                <a:cs typeface="PT Sans"/>
                <a:sym typeface="PT Sans"/>
              </a:defRPr>
            </a:lvl8pPr>
            <a:lvl9pPr lvl="8" algn="ctr" rtl="0">
              <a:lnSpc>
                <a:spcPct val="100000"/>
              </a:lnSpc>
              <a:spcBef>
                <a:spcPts val="0"/>
              </a:spcBef>
              <a:spcAft>
                <a:spcPts val="0"/>
              </a:spcAft>
              <a:buSzPts val="2100"/>
              <a:buFont typeface="PT Sans"/>
              <a:buNone/>
              <a:defRPr sz="2100">
                <a:latin typeface="PT Sans"/>
                <a:ea typeface="PT Sans"/>
                <a:cs typeface="PT Sans"/>
                <a:sym typeface="PT Sans"/>
              </a:defRPr>
            </a:lvl9pPr>
          </a:lstStyle>
          <a:p>
            <a:endParaRPr/>
          </a:p>
        </p:txBody>
      </p:sp>
      <p:sp>
        <p:nvSpPr>
          <p:cNvPr id="178" name="Google Shape;178;p23"/>
          <p:cNvSpPr txBox="1">
            <a:spLocks noGrp="1"/>
          </p:cNvSpPr>
          <p:nvPr>
            <p:ph type="subTitle" idx="6"/>
          </p:nvPr>
        </p:nvSpPr>
        <p:spPr>
          <a:xfrm>
            <a:off x="1203113" y="1437736"/>
            <a:ext cx="3607500" cy="4134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2400"/>
              <a:buFont typeface="PT Sans"/>
              <a:buNone/>
              <a:defRPr sz="2000">
                <a:solidFill>
                  <a:schemeClr val="accent4"/>
                </a:solidFill>
                <a:latin typeface="Montserrat Black"/>
                <a:ea typeface="Montserrat Black"/>
                <a:cs typeface="Montserrat Black"/>
                <a:sym typeface="Montserrat Black"/>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Font typeface="PT Sans"/>
              <a:buNone/>
              <a:defRPr sz="2100">
                <a:latin typeface="PT Sans"/>
                <a:ea typeface="PT Sans"/>
                <a:cs typeface="PT Sans"/>
                <a:sym typeface="PT Sans"/>
              </a:defRPr>
            </a:lvl4pPr>
            <a:lvl5pPr lvl="4" algn="ctr" rtl="0">
              <a:lnSpc>
                <a:spcPct val="100000"/>
              </a:lnSpc>
              <a:spcBef>
                <a:spcPts val="0"/>
              </a:spcBef>
              <a:spcAft>
                <a:spcPts val="0"/>
              </a:spcAft>
              <a:buSzPts val="2100"/>
              <a:buFont typeface="PT Sans"/>
              <a:buNone/>
              <a:defRPr sz="2100">
                <a:latin typeface="PT Sans"/>
                <a:ea typeface="PT Sans"/>
                <a:cs typeface="PT Sans"/>
                <a:sym typeface="PT Sans"/>
              </a:defRPr>
            </a:lvl5pPr>
            <a:lvl6pPr lvl="5" algn="ctr" rtl="0">
              <a:lnSpc>
                <a:spcPct val="100000"/>
              </a:lnSpc>
              <a:spcBef>
                <a:spcPts val="0"/>
              </a:spcBef>
              <a:spcAft>
                <a:spcPts val="0"/>
              </a:spcAft>
              <a:buSzPts val="2100"/>
              <a:buFont typeface="PT Sans"/>
              <a:buNone/>
              <a:defRPr sz="2100">
                <a:latin typeface="PT Sans"/>
                <a:ea typeface="PT Sans"/>
                <a:cs typeface="PT Sans"/>
                <a:sym typeface="PT Sans"/>
              </a:defRPr>
            </a:lvl6pPr>
            <a:lvl7pPr lvl="6" algn="ctr" rtl="0">
              <a:lnSpc>
                <a:spcPct val="100000"/>
              </a:lnSpc>
              <a:spcBef>
                <a:spcPts val="0"/>
              </a:spcBef>
              <a:spcAft>
                <a:spcPts val="0"/>
              </a:spcAft>
              <a:buSzPts val="2100"/>
              <a:buFont typeface="PT Sans"/>
              <a:buNone/>
              <a:defRPr sz="2100">
                <a:latin typeface="PT Sans"/>
                <a:ea typeface="PT Sans"/>
                <a:cs typeface="PT Sans"/>
                <a:sym typeface="PT Sans"/>
              </a:defRPr>
            </a:lvl7pPr>
            <a:lvl8pPr lvl="7" algn="ctr" rtl="0">
              <a:lnSpc>
                <a:spcPct val="100000"/>
              </a:lnSpc>
              <a:spcBef>
                <a:spcPts val="0"/>
              </a:spcBef>
              <a:spcAft>
                <a:spcPts val="0"/>
              </a:spcAft>
              <a:buSzPts val="2100"/>
              <a:buFont typeface="PT Sans"/>
              <a:buNone/>
              <a:defRPr sz="2100">
                <a:latin typeface="PT Sans"/>
                <a:ea typeface="PT Sans"/>
                <a:cs typeface="PT Sans"/>
                <a:sym typeface="PT Sans"/>
              </a:defRPr>
            </a:lvl8pPr>
            <a:lvl9pPr lvl="8" algn="ctr" rtl="0">
              <a:lnSpc>
                <a:spcPct val="100000"/>
              </a:lnSpc>
              <a:spcBef>
                <a:spcPts val="0"/>
              </a:spcBef>
              <a:spcAft>
                <a:spcPts val="0"/>
              </a:spcAft>
              <a:buSzPts val="2100"/>
              <a:buFont typeface="PT Sans"/>
              <a:buNone/>
              <a:defRPr sz="2100">
                <a:latin typeface="PT Sans"/>
                <a:ea typeface="PT Sans"/>
                <a:cs typeface="PT Sans"/>
                <a:sym typeface="PT Sans"/>
              </a:defRPr>
            </a:lvl9pPr>
          </a:lstStyle>
          <a:p>
            <a:endParaRPr/>
          </a:p>
        </p:txBody>
      </p:sp>
      <p:sp>
        <p:nvSpPr>
          <p:cNvPr id="179" name="Google Shape;179;p23"/>
          <p:cNvSpPr txBox="1">
            <a:spLocks noGrp="1"/>
          </p:cNvSpPr>
          <p:nvPr>
            <p:ph type="subTitle" idx="7"/>
          </p:nvPr>
        </p:nvSpPr>
        <p:spPr>
          <a:xfrm>
            <a:off x="1203113" y="2315611"/>
            <a:ext cx="3607500" cy="4302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2400"/>
              <a:buFont typeface="PT Sans"/>
              <a:buNone/>
              <a:defRPr sz="2000">
                <a:solidFill>
                  <a:schemeClr val="accent4"/>
                </a:solidFill>
                <a:latin typeface="Montserrat Black"/>
                <a:ea typeface="Montserrat Black"/>
                <a:cs typeface="Montserrat Black"/>
                <a:sym typeface="Montserrat Black"/>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Font typeface="PT Sans"/>
              <a:buNone/>
              <a:defRPr sz="2100">
                <a:latin typeface="PT Sans"/>
                <a:ea typeface="PT Sans"/>
                <a:cs typeface="PT Sans"/>
                <a:sym typeface="PT Sans"/>
              </a:defRPr>
            </a:lvl4pPr>
            <a:lvl5pPr lvl="4" algn="ctr" rtl="0">
              <a:lnSpc>
                <a:spcPct val="100000"/>
              </a:lnSpc>
              <a:spcBef>
                <a:spcPts val="0"/>
              </a:spcBef>
              <a:spcAft>
                <a:spcPts val="0"/>
              </a:spcAft>
              <a:buSzPts val="2100"/>
              <a:buFont typeface="PT Sans"/>
              <a:buNone/>
              <a:defRPr sz="2100">
                <a:latin typeface="PT Sans"/>
                <a:ea typeface="PT Sans"/>
                <a:cs typeface="PT Sans"/>
                <a:sym typeface="PT Sans"/>
              </a:defRPr>
            </a:lvl5pPr>
            <a:lvl6pPr lvl="5" algn="ctr" rtl="0">
              <a:lnSpc>
                <a:spcPct val="100000"/>
              </a:lnSpc>
              <a:spcBef>
                <a:spcPts val="0"/>
              </a:spcBef>
              <a:spcAft>
                <a:spcPts val="0"/>
              </a:spcAft>
              <a:buSzPts val="2100"/>
              <a:buFont typeface="PT Sans"/>
              <a:buNone/>
              <a:defRPr sz="2100">
                <a:latin typeface="PT Sans"/>
                <a:ea typeface="PT Sans"/>
                <a:cs typeface="PT Sans"/>
                <a:sym typeface="PT Sans"/>
              </a:defRPr>
            </a:lvl6pPr>
            <a:lvl7pPr lvl="6" algn="ctr" rtl="0">
              <a:lnSpc>
                <a:spcPct val="100000"/>
              </a:lnSpc>
              <a:spcBef>
                <a:spcPts val="0"/>
              </a:spcBef>
              <a:spcAft>
                <a:spcPts val="0"/>
              </a:spcAft>
              <a:buSzPts val="2100"/>
              <a:buFont typeface="PT Sans"/>
              <a:buNone/>
              <a:defRPr sz="2100">
                <a:latin typeface="PT Sans"/>
                <a:ea typeface="PT Sans"/>
                <a:cs typeface="PT Sans"/>
                <a:sym typeface="PT Sans"/>
              </a:defRPr>
            </a:lvl7pPr>
            <a:lvl8pPr lvl="7" algn="ctr" rtl="0">
              <a:lnSpc>
                <a:spcPct val="100000"/>
              </a:lnSpc>
              <a:spcBef>
                <a:spcPts val="0"/>
              </a:spcBef>
              <a:spcAft>
                <a:spcPts val="0"/>
              </a:spcAft>
              <a:buSzPts val="2100"/>
              <a:buFont typeface="PT Sans"/>
              <a:buNone/>
              <a:defRPr sz="2100">
                <a:latin typeface="PT Sans"/>
                <a:ea typeface="PT Sans"/>
                <a:cs typeface="PT Sans"/>
                <a:sym typeface="PT Sans"/>
              </a:defRPr>
            </a:lvl8pPr>
            <a:lvl9pPr lvl="8" algn="ctr" rtl="0">
              <a:lnSpc>
                <a:spcPct val="100000"/>
              </a:lnSpc>
              <a:spcBef>
                <a:spcPts val="0"/>
              </a:spcBef>
              <a:spcAft>
                <a:spcPts val="0"/>
              </a:spcAft>
              <a:buSzPts val="2100"/>
              <a:buFont typeface="PT Sans"/>
              <a:buNone/>
              <a:defRPr sz="2100">
                <a:latin typeface="PT Sans"/>
                <a:ea typeface="PT Sans"/>
                <a:cs typeface="PT Sans"/>
                <a:sym typeface="PT Sans"/>
              </a:defRPr>
            </a:lvl9pPr>
          </a:lstStyle>
          <a:p>
            <a:endParaRPr/>
          </a:p>
        </p:txBody>
      </p:sp>
      <p:sp>
        <p:nvSpPr>
          <p:cNvPr id="180" name="Google Shape;180;p23"/>
          <p:cNvSpPr txBox="1">
            <a:spLocks noGrp="1"/>
          </p:cNvSpPr>
          <p:nvPr>
            <p:ph type="subTitle" idx="8"/>
          </p:nvPr>
        </p:nvSpPr>
        <p:spPr>
          <a:xfrm>
            <a:off x="1203113" y="3227086"/>
            <a:ext cx="3607500" cy="4302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2400"/>
              <a:buFont typeface="PT Sans"/>
              <a:buNone/>
              <a:defRPr sz="2000">
                <a:solidFill>
                  <a:schemeClr val="accent4"/>
                </a:solidFill>
                <a:latin typeface="Montserrat Black"/>
                <a:ea typeface="Montserrat Black"/>
                <a:cs typeface="Montserrat Black"/>
                <a:sym typeface="Montserrat Black"/>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Font typeface="PT Sans"/>
              <a:buNone/>
              <a:defRPr sz="2100">
                <a:latin typeface="PT Sans"/>
                <a:ea typeface="PT Sans"/>
                <a:cs typeface="PT Sans"/>
                <a:sym typeface="PT Sans"/>
              </a:defRPr>
            </a:lvl4pPr>
            <a:lvl5pPr lvl="4" algn="ctr" rtl="0">
              <a:lnSpc>
                <a:spcPct val="100000"/>
              </a:lnSpc>
              <a:spcBef>
                <a:spcPts val="0"/>
              </a:spcBef>
              <a:spcAft>
                <a:spcPts val="0"/>
              </a:spcAft>
              <a:buSzPts val="2100"/>
              <a:buFont typeface="PT Sans"/>
              <a:buNone/>
              <a:defRPr sz="2100">
                <a:latin typeface="PT Sans"/>
                <a:ea typeface="PT Sans"/>
                <a:cs typeface="PT Sans"/>
                <a:sym typeface="PT Sans"/>
              </a:defRPr>
            </a:lvl5pPr>
            <a:lvl6pPr lvl="5" algn="ctr" rtl="0">
              <a:lnSpc>
                <a:spcPct val="100000"/>
              </a:lnSpc>
              <a:spcBef>
                <a:spcPts val="0"/>
              </a:spcBef>
              <a:spcAft>
                <a:spcPts val="0"/>
              </a:spcAft>
              <a:buSzPts val="2100"/>
              <a:buFont typeface="PT Sans"/>
              <a:buNone/>
              <a:defRPr sz="2100">
                <a:latin typeface="PT Sans"/>
                <a:ea typeface="PT Sans"/>
                <a:cs typeface="PT Sans"/>
                <a:sym typeface="PT Sans"/>
              </a:defRPr>
            </a:lvl6pPr>
            <a:lvl7pPr lvl="6" algn="ctr" rtl="0">
              <a:lnSpc>
                <a:spcPct val="100000"/>
              </a:lnSpc>
              <a:spcBef>
                <a:spcPts val="0"/>
              </a:spcBef>
              <a:spcAft>
                <a:spcPts val="0"/>
              </a:spcAft>
              <a:buSzPts val="2100"/>
              <a:buFont typeface="PT Sans"/>
              <a:buNone/>
              <a:defRPr sz="2100">
                <a:latin typeface="PT Sans"/>
                <a:ea typeface="PT Sans"/>
                <a:cs typeface="PT Sans"/>
                <a:sym typeface="PT Sans"/>
              </a:defRPr>
            </a:lvl7pPr>
            <a:lvl8pPr lvl="7" algn="ctr" rtl="0">
              <a:lnSpc>
                <a:spcPct val="100000"/>
              </a:lnSpc>
              <a:spcBef>
                <a:spcPts val="0"/>
              </a:spcBef>
              <a:spcAft>
                <a:spcPts val="0"/>
              </a:spcAft>
              <a:buSzPts val="2100"/>
              <a:buFont typeface="PT Sans"/>
              <a:buNone/>
              <a:defRPr sz="2100">
                <a:latin typeface="PT Sans"/>
                <a:ea typeface="PT Sans"/>
                <a:cs typeface="PT Sans"/>
                <a:sym typeface="PT Sans"/>
              </a:defRPr>
            </a:lvl8pPr>
            <a:lvl9pPr lvl="8" algn="ctr" rtl="0">
              <a:lnSpc>
                <a:spcPct val="100000"/>
              </a:lnSpc>
              <a:spcBef>
                <a:spcPts val="0"/>
              </a:spcBef>
              <a:spcAft>
                <a:spcPts val="0"/>
              </a:spcAft>
              <a:buSzPts val="2100"/>
              <a:buFont typeface="PT Sans"/>
              <a:buNone/>
              <a:defRPr sz="2100">
                <a:latin typeface="PT Sans"/>
                <a:ea typeface="PT Sans"/>
                <a:cs typeface="PT Sans"/>
                <a:sym typeface="PT Sans"/>
              </a:defRPr>
            </a:lvl9pPr>
          </a:lstStyle>
          <a:p>
            <a:endParaRPr/>
          </a:p>
        </p:txBody>
      </p:sp>
      <p:sp>
        <p:nvSpPr>
          <p:cNvPr id="181" name="Google Shape;181;p23"/>
          <p:cNvSpPr/>
          <p:nvPr/>
        </p:nvSpPr>
        <p:spPr>
          <a:xfrm>
            <a:off x="0" y="4513500"/>
            <a:ext cx="9144000" cy="6300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82" name="Google Shape;182;p23"/>
          <p:cNvCxnSpPr/>
          <p:nvPr/>
        </p:nvCxnSpPr>
        <p:spPr>
          <a:xfrm>
            <a:off x="2619075" y="4794850"/>
            <a:ext cx="5806200" cy="0"/>
          </a:xfrm>
          <a:prstGeom prst="straightConnector1">
            <a:avLst/>
          </a:prstGeom>
          <a:noFill/>
          <a:ln w="9525" cap="flat" cmpd="sng">
            <a:solidFill>
              <a:schemeClr val="dk2"/>
            </a:solidFill>
            <a:prstDash val="solid"/>
            <a:round/>
            <a:headEnd type="none" w="med" len="med"/>
            <a:tailEnd type="none" w="med" len="med"/>
          </a:ln>
        </p:spPr>
      </p:cxnSp>
      <p:sp>
        <p:nvSpPr>
          <p:cNvPr id="183" name="Google Shape;183;p23"/>
          <p:cNvSpPr txBox="1">
            <a:spLocks noGrp="1"/>
          </p:cNvSpPr>
          <p:nvPr>
            <p:ph type="title" idx="9"/>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400"/>
              <a:buNone/>
              <a:defRPr/>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a:endParaRPr/>
          </a:p>
        </p:txBody>
      </p:sp>
      <p:sp>
        <p:nvSpPr>
          <p:cNvPr id="184" name="Google Shape;184;p23"/>
          <p:cNvSpPr/>
          <p:nvPr/>
        </p:nvSpPr>
        <p:spPr>
          <a:xfrm>
            <a:off x="8303775" y="280551"/>
            <a:ext cx="121500" cy="1215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1">
  <p:cSld name="TITLE_ONLY_1">
    <p:spTree>
      <p:nvGrpSpPr>
        <p:cNvPr id="1" name="Shape 223"/>
        <p:cNvGrpSpPr/>
        <p:nvPr/>
      </p:nvGrpSpPr>
      <p:grpSpPr>
        <a:xfrm>
          <a:off x="0" y="0"/>
          <a:ext cx="0" cy="0"/>
          <a:chOff x="0" y="0"/>
          <a:chExt cx="0" cy="0"/>
        </a:xfrm>
      </p:grpSpPr>
      <p:sp>
        <p:nvSpPr>
          <p:cNvPr id="224" name="Google Shape;224;p29"/>
          <p:cNvSpPr txBox="1">
            <a:spLocks noGrp="1"/>
          </p:cNvSpPr>
          <p:nvPr>
            <p:ph type="title"/>
          </p:nvPr>
        </p:nvSpPr>
        <p:spPr>
          <a:xfrm>
            <a:off x="720000" y="445025"/>
            <a:ext cx="7704000" cy="1136400"/>
          </a:xfrm>
          <a:prstGeom prst="rect">
            <a:avLst/>
          </a:prstGeom>
        </p:spPr>
        <p:txBody>
          <a:bodyPr spcFirstLastPara="1" wrap="square" lIns="91425" tIns="91425" rIns="91425" bIns="91425" anchor="t" anchorCtr="0">
            <a:noAutofit/>
          </a:bodyPr>
          <a:lstStyle>
            <a:lvl1pPr lvl="0" rtl="0">
              <a:spcBef>
                <a:spcPts val="0"/>
              </a:spcBef>
              <a:spcAft>
                <a:spcPts val="0"/>
              </a:spcAft>
              <a:buSzPts val="3400"/>
              <a:buNone/>
              <a:defRPr/>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a:endParaRPr/>
          </a:p>
        </p:txBody>
      </p:sp>
      <p:sp>
        <p:nvSpPr>
          <p:cNvPr id="225" name="Google Shape;225;p29"/>
          <p:cNvSpPr/>
          <p:nvPr/>
        </p:nvSpPr>
        <p:spPr>
          <a:xfrm>
            <a:off x="0" y="4513500"/>
            <a:ext cx="9144000" cy="6300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26" name="Google Shape;226;p29"/>
          <p:cNvCxnSpPr/>
          <p:nvPr/>
        </p:nvCxnSpPr>
        <p:spPr>
          <a:xfrm>
            <a:off x="2619075" y="4794850"/>
            <a:ext cx="5806200" cy="0"/>
          </a:xfrm>
          <a:prstGeom prst="straightConnector1">
            <a:avLst/>
          </a:prstGeom>
          <a:noFill/>
          <a:ln w="9525" cap="flat" cmpd="sng">
            <a:solidFill>
              <a:schemeClr val="dk2"/>
            </a:solidFill>
            <a:prstDash val="solid"/>
            <a:round/>
            <a:headEnd type="none" w="med" len="med"/>
            <a:tailEnd type="none" w="med" len="med"/>
          </a:ln>
        </p:spPr>
      </p:cxnSp>
      <p:sp>
        <p:nvSpPr>
          <p:cNvPr id="227" name="Google Shape;227;p29"/>
          <p:cNvSpPr/>
          <p:nvPr/>
        </p:nvSpPr>
        <p:spPr>
          <a:xfrm>
            <a:off x="8303775" y="280551"/>
            <a:ext cx="121500" cy="1215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p:cSld name="CUSTOM_14">
    <p:bg>
      <p:bgPr>
        <a:solidFill>
          <a:schemeClr val="lt1"/>
        </a:solidFill>
        <a:effectLst/>
      </p:bgPr>
    </p:bg>
    <p:spTree>
      <p:nvGrpSpPr>
        <p:cNvPr id="1" name="Shape 235"/>
        <p:cNvGrpSpPr/>
        <p:nvPr/>
      </p:nvGrpSpPr>
      <p:grpSpPr>
        <a:xfrm>
          <a:off x="0" y="0"/>
          <a:ext cx="0" cy="0"/>
          <a:chOff x="0" y="0"/>
          <a:chExt cx="0" cy="0"/>
        </a:xfrm>
      </p:grpSpPr>
      <p:sp>
        <p:nvSpPr>
          <p:cNvPr id="236" name="Google Shape;236;p31"/>
          <p:cNvSpPr/>
          <p:nvPr/>
        </p:nvSpPr>
        <p:spPr>
          <a:xfrm>
            <a:off x="8303775" y="280551"/>
            <a:ext cx="121500" cy="121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37" name="Google Shape;237;p31"/>
          <p:cNvCxnSpPr/>
          <p:nvPr/>
        </p:nvCxnSpPr>
        <p:spPr>
          <a:xfrm>
            <a:off x="720000" y="341300"/>
            <a:ext cx="7421400" cy="0"/>
          </a:xfrm>
          <a:prstGeom prst="straightConnector1">
            <a:avLst/>
          </a:prstGeom>
          <a:noFill/>
          <a:ln w="9525" cap="flat" cmpd="sng">
            <a:solidFill>
              <a:schemeClr val="dk2"/>
            </a:solidFill>
            <a:prstDash val="solid"/>
            <a:round/>
            <a:headEnd type="none" w="med" len="med"/>
            <a:tailEnd type="none" w="med" len="med"/>
          </a:ln>
        </p:spPr>
      </p:cxnSp>
      <p:cxnSp>
        <p:nvCxnSpPr>
          <p:cNvPr id="238" name="Google Shape;238;p31"/>
          <p:cNvCxnSpPr/>
          <p:nvPr/>
        </p:nvCxnSpPr>
        <p:spPr>
          <a:xfrm>
            <a:off x="2619075" y="4794850"/>
            <a:ext cx="5806200" cy="0"/>
          </a:xfrm>
          <a:prstGeom prst="straightConnector1">
            <a:avLst/>
          </a:prstGeom>
          <a:noFill/>
          <a:ln w="9525" cap="flat" cmpd="sng">
            <a:solidFill>
              <a:schemeClr val="dk2"/>
            </a:solidFill>
            <a:prstDash val="solid"/>
            <a:round/>
            <a:headEnd type="none" w="med" len="med"/>
            <a:tailEnd type="none" w="med" len="med"/>
          </a:ln>
        </p:spPr>
      </p:cxnSp>
      <p:sp>
        <p:nvSpPr>
          <p:cNvPr id="239" name="Google Shape;239;p31"/>
          <p:cNvSpPr txBox="1"/>
          <p:nvPr/>
        </p:nvSpPr>
        <p:spPr>
          <a:xfrm>
            <a:off x="635853" y="4640962"/>
            <a:ext cx="19302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800">
                <a:solidFill>
                  <a:schemeClr val="dk2"/>
                </a:solidFill>
                <a:latin typeface="Montserrat Black"/>
                <a:ea typeface="Montserrat Black"/>
                <a:cs typeface="Montserrat Black"/>
                <a:sym typeface="Montserrat Black"/>
              </a:rPr>
              <a:t>www.traditionalmedicine.com</a:t>
            </a:r>
            <a:endParaRPr sz="800">
              <a:solidFill>
                <a:schemeClr val="dk2"/>
              </a:solidFill>
              <a:latin typeface="Montserrat Black"/>
              <a:ea typeface="Montserrat Black"/>
              <a:cs typeface="Montserrat Black"/>
              <a:sym typeface="Montserrat Black"/>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1">
  <p:cSld name="CUSTOM_14_1">
    <p:spTree>
      <p:nvGrpSpPr>
        <p:cNvPr id="1" name="Shape 240"/>
        <p:cNvGrpSpPr/>
        <p:nvPr/>
      </p:nvGrpSpPr>
      <p:grpSpPr>
        <a:xfrm>
          <a:off x="0" y="0"/>
          <a:ext cx="0" cy="0"/>
          <a:chOff x="0" y="0"/>
          <a:chExt cx="0" cy="0"/>
        </a:xfrm>
      </p:grpSpPr>
      <p:sp>
        <p:nvSpPr>
          <p:cNvPr id="241" name="Google Shape;241;p32"/>
          <p:cNvSpPr/>
          <p:nvPr/>
        </p:nvSpPr>
        <p:spPr>
          <a:xfrm>
            <a:off x="0" y="0"/>
            <a:ext cx="2391300" cy="51435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32"/>
          <p:cNvSpPr/>
          <p:nvPr/>
        </p:nvSpPr>
        <p:spPr>
          <a:xfrm>
            <a:off x="2789563" y="285051"/>
            <a:ext cx="121500" cy="1215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43" name="Google Shape;243;p32"/>
          <p:cNvCxnSpPr/>
          <p:nvPr/>
        </p:nvCxnSpPr>
        <p:spPr>
          <a:xfrm>
            <a:off x="4688638" y="4794850"/>
            <a:ext cx="3747000" cy="0"/>
          </a:xfrm>
          <a:prstGeom prst="straightConnector1">
            <a:avLst/>
          </a:prstGeom>
          <a:noFill/>
          <a:ln w="9525" cap="flat" cmpd="sng">
            <a:solidFill>
              <a:schemeClr val="lt1"/>
            </a:solidFill>
            <a:prstDash val="solid"/>
            <a:round/>
            <a:headEnd type="none" w="med" len="med"/>
            <a:tailEnd type="none" w="med" len="med"/>
          </a:ln>
        </p:spPr>
      </p:cxnSp>
      <p:sp>
        <p:nvSpPr>
          <p:cNvPr id="244" name="Google Shape;244;p32"/>
          <p:cNvSpPr txBox="1"/>
          <p:nvPr/>
        </p:nvSpPr>
        <p:spPr>
          <a:xfrm>
            <a:off x="6587113" y="191903"/>
            <a:ext cx="19302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800">
                <a:solidFill>
                  <a:schemeClr val="lt1"/>
                </a:solidFill>
                <a:latin typeface="Montserrat Black"/>
                <a:ea typeface="Montserrat Black"/>
                <a:cs typeface="Montserrat Black"/>
                <a:sym typeface="Montserrat Black"/>
              </a:rPr>
              <a:t>#TraditionalMedicineWorkshop</a:t>
            </a:r>
            <a:endParaRPr sz="800">
              <a:solidFill>
                <a:schemeClr val="lt1"/>
              </a:solidFill>
              <a:latin typeface="Montserrat Black"/>
              <a:ea typeface="Montserrat Black"/>
              <a:cs typeface="Montserrat Black"/>
              <a:sym typeface="Montserrat Black"/>
            </a:endParaRPr>
          </a:p>
        </p:txBody>
      </p:sp>
      <p:sp>
        <p:nvSpPr>
          <p:cNvPr id="245" name="Google Shape;245;p32"/>
          <p:cNvSpPr txBox="1"/>
          <p:nvPr/>
        </p:nvSpPr>
        <p:spPr>
          <a:xfrm>
            <a:off x="2705416" y="4640962"/>
            <a:ext cx="19302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800">
                <a:solidFill>
                  <a:schemeClr val="lt1"/>
                </a:solidFill>
                <a:latin typeface="Montserrat Black"/>
                <a:ea typeface="Montserrat Black"/>
                <a:cs typeface="Montserrat Black"/>
                <a:sym typeface="Montserrat Black"/>
              </a:rPr>
              <a:t>www.traditionalmedicine.com</a:t>
            </a:r>
            <a:endParaRPr sz="800">
              <a:solidFill>
                <a:schemeClr val="lt1"/>
              </a:solidFill>
              <a:latin typeface="Montserrat Black"/>
              <a:ea typeface="Montserrat Black"/>
              <a:cs typeface="Montserrat Black"/>
              <a:sym typeface="Montserrat Black"/>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0000" y="445025"/>
            <a:ext cx="7704000" cy="5649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lt1"/>
              </a:buClr>
              <a:buSzPts val="3400"/>
              <a:buFont typeface="Montserrat Black"/>
              <a:buNone/>
              <a:defRPr sz="3400">
                <a:solidFill>
                  <a:schemeClr val="lt1"/>
                </a:solidFill>
                <a:latin typeface="Montserrat Black"/>
                <a:ea typeface="Montserrat Black"/>
                <a:cs typeface="Montserrat Black"/>
                <a:sym typeface="Montserrat Black"/>
              </a:defRPr>
            </a:lvl1pPr>
            <a:lvl2pPr lvl="1" rtl="0">
              <a:spcBef>
                <a:spcPts val="0"/>
              </a:spcBef>
              <a:spcAft>
                <a:spcPts val="0"/>
              </a:spcAft>
              <a:buClr>
                <a:schemeClr val="lt1"/>
              </a:buClr>
              <a:buSzPts val="3400"/>
              <a:buFont typeface="Montserrat Black"/>
              <a:buNone/>
              <a:defRPr sz="3400">
                <a:solidFill>
                  <a:schemeClr val="lt1"/>
                </a:solidFill>
                <a:latin typeface="Montserrat Black"/>
                <a:ea typeface="Montserrat Black"/>
                <a:cs typeface="Montserrat Black"/>
                <a:sym typeface="Montserrat Black"/>
              </a:defRPr>
            </a:lvl2pPr>
            <a:lvl3pPr lvl="2" rtl="0">
              <a:spcBef>
                <a:spcPts val="0"/>
              </a:spcBef>
              <a:spcAft>
                <a:spcPts val="0"/>
              </a:spcAft>
              <a:buClr>
                <a:schemeClr val="lt1"/>
              </a:buClr>
              <a:buSzPts val="3400"/>
              <a:buFont typeface="Montserrat Black"/>
              <a:buNone/>
              <a:defRPr sz="3400">
                <a:solidFill>
                  <a:schemeClr val="lt1"/>
                </a:solidFill>
                <a:latin typeface="Montserrat Black"/>
                <a:ea typeface="Montserrat Black"/>
                <a:cs typeface="Montserrat Black"/>
                <a:sym typeface="Montserrat Black"/>
              </a:defRPr>
            </a:lvl3pPr>
            <a:lvl4pPr lvl="3" rtl="0">
              <a:spcBef>
                <a:spcPts val="0"/>
              </a:spcBef>
              <a:spcAft>
                <a:spcPts val="0"/>
              </a:spcAft>
              <a:buClr>
                <a:schemeClr val="lt1"/>
              </a:buClr>
              <a:buSzPts val="3400"/>
              <a:buFont typeface="Montserrat Black"/>
              <a:buNone/>
              <a:defRPr sz="3400">
                <a:solidFill>
                  <a:schemeClr val="lt1"/>
                </a:solidFill>
                <a:latin typeface="Montserrat Black"/>
                <a:ea typeface="Montserrat Black"/>
                <a:cs typeface="Montserrat Black"/>
                <a:sym typeface="Montserrat Black"/>
              </a:defRPr>
            </a:lvl4pPr>
            <a:lvl5pPr lvl="4" rtl="0">
              <a:spcBef>
                <a:spcPts val="0"/>
              </a:spcBef>
              <a:spcAft>
                <a:spcPts val="0"/>
              </a:spcAft>
              <a:buClr>
                <a:schemeClr val="lt1"/>
              </a:buClr>
              <a:buSzPts val="3400"/>
              <a:buFont typeface="Montserrat Black"/>
              <a:buNone/>
              <a:defRPr sz="3400">
                <a:solidFill>
                  <a:schemeClr val="lt1"/>
                </a:solidFill>
                <a:latin typeface="Montserrat Black"/>
                <a:ea typeface="Montserrat Black"/>
                <a:cs typeface="Montserrat Black"/>
                <a:sym typeface="Montserrat Black"/>
              </a:defRPr>
            </a:lvl5pPr>
            <a:lvl6pPr lvl="5" rtl="0">
              <a:spcBef>
                <a:spcPts val="0"/>
              </a:spcBef>
              <a:spcAft>
                <a:spcPts val="0"/>
              </a:spcAft>
              <a:buClr>
                <a:schemeClr val="lt1"/>
              </a:buClr>
              <a:buSzPts val="3400"/>
              <a:buFont typeface="Montserrat Black"/>
              <a:buNone/>
              <a:defRPr sz="3400">
                <a:solidFill>
                  <a:schemeClr val="lt1"/>
                </a:solidFill>
                <a:latin typeface="Montserrat Black"/>
                <a:ea typeface="Montserrat Black"/>
                <a:cs typeface="Montserrat Black"/>
                <a:sym typeface="Montserrat Black"/>
              </a:defRPr>
            </a:lvl6pPr>
            <a:lvl7pPr lvl="6" rtl="0">
              <a:spcBef>
                <a:spcPts val="0"/>
              </a:spcBef>
              <a:spcAft>
                <a:spcPts val="0"/>
              </a:spcAft>
              <a:buClr>
                <a:schemeClr val="lt1"/>
              </a:buClr>
              <a:buSzPts val="3400"/>
              <a:buFont typeface="Montserrat Black"/>
              <a:buNone/>
              <a:defRPr sz="3400">
                <a:solidFill>
                  <a:schemeClr val="lt1"/>
                </a:solidFill>
                <a:latin typeface="Montserrat Black"/>
                <a:ea typeface="Montserrat Black"/>
                <a:cs typeface="Montserrat Black"/>
                <a:sym typeface="Montserrat Black"/>
              </a:defRPr>
            </a:lvl7pPr>
            <a:lvl8pPr lvl="7" rtl="0">
              <a:spcBef>
                <a:spcPts val="0"/>
              </a:spcBef>
              <a:spcAft>
                <a:spcPts val="0"/>
              </a:spcAft>
              <a:buClr>
                <a:schemeClr val="lt1"/>
              </a:buClr>
              <a:buSzPts val="3400"/>
              <a:buFont typeface="Montserrat Black"/>
              <a:buNone/>
              <a:defRPr sz="3400">
                <a:solidFill>
                  <a:schemeClr val="lt1"/>
                </a:solidFill>
                <a:latin typeface="Montserrat Black"/>
                <a:ea typeface="Montserrat Black"/>
                <a:cs typeface="Montserrat Black"/>
                <a:sym typeface="Montserrat Black"/>
              </a:defRPr>
            </a:lvl8pPr>
            <a:lvl9pPr lvl="8" rtl="0">
              <a:spcBef>
                <a:spcPts val="0"/>
              </a:spcBef>
              <a:spcAft>
                <a:spcPts val="0"/>
              </a:spcAft>
              <a:buClr>
                <a:schemeClr val="lt1"/>
              </a:buClr>
              <a:buSzPts val="3400"/>
              <a:buFont typeface="Montserrat Black"/>
              <a:buNone/>
              <a:defRPr sz="3400">
                <a:solidFill>
                  <a:schemeClr val="lt1"/>
                </a:solidFill>
                <a:latin typeface="Montserrat Black"/>
                <a:ea typeface="Montserrat Black"/>
                <a:cs typeface="Montserrat Black"/>
                <a:sym typeface="Montserrat Black"/>
              </a:defRPr>
            </a:lvl9pPr>
          </a:lstStyle>
          <a:p>
            <a:endParaRPr/>
          </a:p>
        </p:txBody>
      </p:sp>
      <p:sp>
        <p:nvSpPr>
          <p:cNvPr id="7" name="Google Shape;7;p1"/>
          <p:cNvSpPr txBox="1">
            <a:spLocks noGrp="1"/>
          </p:cNvSpPr>
          <p:nvPr>
            <p:ph type="body" idx="1"/>
          </p:nvPr>
        </p:nvSpPr>
        <p:spPr>
          <a:xfrm>
            <a:off x="720000" y="1142975"/>
            <a:ext cx="7704000" cy="33705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1"/>
              </a:buClr>
              <a:buSzPts val="1400"/>
              <a:buFont typeface="Livvic"/>
              <a:buChar char="●"/>
              <a:defRPr>
                <a:solidFill>
                  <a:schemeClr val="dk1"/>
                </a:solidFill>
                <a:latin typeface="Livvic"/>
                <a:ea typeface="Livvic"/>
                <a:cs typeface="Livvic"/>
                <a:sym typeface="Livvic"/>
              </a:defRPr>
            </a:lvl1pPr>
            <a:lvl2pPr marL="914400" lvl="1" indent="-317500">
              <a:lnSpc>
                <a:spcPct val="100000"/>
              </a:lnSpc>
              <a:spcBef>
                <a:spcPts val="1600"/>
              </a:spcBef>
              <a:spcAft>
                <a:spcPts val="0"/>
              </a:spcAft>
              <a:buClr>
                <a:schemeClr val="dk1"/>
              </a:buClr>
              <a:buSzPts val="1400"/>
              <a:buFont typeface="Livvic"/>
              <a:buChar char="○"/>
              <a:defRPr>
                <a:solidFill>
                  <a:schemeClr val="dk1"/>
                </a:solidFill>
                <a:latin typeface="Livvic"/>
                <a:ea typeface="Livvic"/>
                <a:cs typeface="Livvic"/>
                <a:sym typeface="Livvic"/>
              </a:defRPr>
            </a:lvl2pPr>
            <a:lvl3pPr marL="1371600" lvl="2" indent="-317500">
              <a:lnSpc>
                <a:spcPct val="100000"/>
              </a:lnSpc>
              <a:spcBef>
                <a:spcPts val="1600"/>
              </a:spcBef>
              <a:spcAft>
                <a:spcPts val="0"/>
              </a:spcAft>
              <a:buClr>
                <a:schemeClr val="dk1"/>
              </a:buClr>
              <a:buSzPts val="1400"/>
              <a:buFont typeface="Livvic"/>
              <a:buChar char="■"/>
              <a:defRPr>
                <a:solidFill>
                  <a:schemeClr val="dk1"/>
                </a:solidFill>
                <a:latin typeface="Livvic"/>
                <a:ea typeface="Livvic"/>
                <a:cs typeface="Livvic"/>
                <a:sym typeface="Livvic"/>
              </a:defRPr>
            </a:lvl3pPr>
            <a:lvl4pPr marL="1828800" lvl="3" indent="-317500">
              <a:lnSpc>
                <a:spcPct val="100000"/>
              </a:lnSpc>
              <a:spcBef>
                <a:spcPts val="1600"/>
              </a:spcBef>
              <a:spcAft>
                <a:spcPts val="0"/>
              </a:spcAft>
              <a:buClr>
                <a:schemeClr val="dk1"/>
              </a:buClr>
              <a:buSzPts val="1400"/>
              <a:buFont typeface="Livvic"/>
              <a:buChar char="●"/>
              <a:defRPr>
                <a:solidFill>
                  <a:schemeClr val="dk1"/>
                </a:solidFill>
                <a:latin typeface="Livvic"/>
                <a:ea typeface="Livvic"/>
                <a:cs typeface="Livvic"/>
                <a:sym typeface="Livvic"/>
              </a:defRPr>
            </a:lvl4pPr>
            <a:lvl5pPr marL="2286000" lvl="4" indent="-317500">
              <a:lnSpc>
                <a:spcPct val="100000"/>
              </a:lnSpc>
              <a:spcBef>
                <a:spcPts val="1600"/>
              </a:spcBef>
              <a:spcAft>
                <a:spcPts val="0"/>
              </a:spcAft>
              <a:buClr>
                <a:schemeClr val="dk1"/>
              </a:buClr>
              <a:buSzPts val="1400"/>
              <a:buFont typeface="Livvic"/>
              <a:buChar char="○"/>
              <a:defRPr>
                <a:solidFill>
                  <a:schemeClr val="dk1"/>
                </a:solidFill>
                <a:latin typeface="Livvic"/>
                <a:ea typeface="Livvic"/>
                <a:cs typeface="Livvic"/>
                <a:sym typeface="Livvic"/>
              </a:defRPr>
            </a:lvl5pPr>
            <a:lvl6pPr marL="2743200" lvl="5" indent="-317500">
              <a:lnSpc>
                <a:spcPct val="100000"/>
              </a:lnSpc>
              <a:spcBef>
                <a:spcPts val="1600"/>
              </a:spcBef>
              <a:spcAft>
                <a:spcPts val="0"/>
              </a:spcAft>
              <a:buClr>
                <a:schemeClr val="dk1"/>
              </a:buClr>
              <a:buSzPts val="1400"/>
              <a:buFont typeface="Livvic"/>
              <a:buChar char="■"/>
              <a:defRPr>
                <a:solidFill>
                  <a:schemeClr val="dk1"/>
                </a:solidFill>
                <a:latin typeface="Livvic"/>
                <a:ea typeface="Livvic"/>
                <a:cs typeface="Livvic"/>
                <a:sym typeface="Livvic"/>
              </a:defRPr>
            </a:lvl6pPr>
            <a:lvl7pPr marL="3200400" lvl="6" indent="-317500">
              <a:lnSpc>
                <a:spcPct val="100000"/>
              </a:lnSpc>
              <a:spcBef>
                <a:spcPts val="1600"/>
              </a:spcBef>
              <a:spcAft>
                <a:spcPts val="0"/>
              </a:spcAft>
              <a:buClr>
                <a:schemeClr val="dk1"/>
              </a:buClr>
              <a:buSzPts val="1400"/>
              <a:buFont typeface="Livvic"/>
              <a:buChar char="●"/>
              <a:defRPr>
                <a:solidFill>
                  <a:schemeClr val="dk1"/>
                </a:solidFill>
                <a:latin typeface="Livvic"/>
                <a:ea typeface="Livvic"/>
                <a:cs typeface="Livvic"/>
                <a:sym typeface="Livvic"/>
              </a:defRPr>
            </a:lvl7pPr>
            <a:lvl8pPr marL="3657600" lvl="7" indent="-317500">
              <a:lnSpc>
                <a:spcPct val="100000"/>
              </a:lnSpc>
              <a:spcBef>
                <a:spcPts val="1600"/>
              </a:spcBef>
              <a:spcAft>
                <a:spcPts val="0"/>
              </a:spcAft>
              <a:buClr>
                <a:schemeClr val="dk1"/>
              </a:buClr>
              <a:buSzPts val="1400"/>
              <a:buFont typeface="Livvic"/>
              <a:buChar char="○"/>
              <a:defRPr>
                <a:solidFill>
                  <a:schemeClr val="dk1"/>
                </a:solidFill>
                <a:latin typeface="Livvic"/>
                <a:ea typeface="Livvic"/>
                <a:cs typeface="Livvic"/>
                <a:sym typeface="Livvic"/>
              </a:defRPr>
            </a:lvl8pPr>
            <a:lvl9pPr marL="4114800" lvl="8" indent="-317500">
              <a:lnSpc>
                <a:spcPct val="100000"/>
              </a:lnSpc>
              <a:spcBef>
                <a:spcPts val="1600"/>
              </a:spcBef>
              <a:spcAft>
                <a:spcPts val="1600"/>
              </a:spcAft>
              <a:buClr>
                <a:schemeClr val="dk1"/>
              </a:buClr>
              <a:buSzPts val="1400"/>
              <a:buFont typeface="Livvic"/>
              <a:buChar char="■"/>
              <a:defRPr>
                <a:solidFill>
                  <a:schemeClr val="dk1"/>
                </a:solidFill>
                <a:latin typeface="Livvic"/>
                <a:ea typeface="Livvic"/>
                <a:cs typeface="Livvic"/>
                <a:sym typeface="Livvic"/>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2" r:id="rId2"/>
    <p:sldLayoutId id="2147483653" r:id="rId3"/>
    <p:sldLayoutId id="2147483655" r:id="rId4"/>
    <p:sldLayoutId id="2147483669" r:id="rId5"/>
    <p:sldLayoutId id="2147483675" r:id="rId6"/>
    <p:sldLayoutId id="2147483677" r:id="rId7"/>
    <p:sldLayoutId id="2147483678" r:id="rId8"/>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ocs.google.com/spreadsheets/d/17DN-7rJ2ahUUQiVbV_yBCzR0f1a6E-g9O7aj0Txep6I/copy"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Google Shape;256;p36"/>
          <p:cNvSpPr txBox="1">
            <a:spLocks noGrp="1"/>
          </p:cNvSpPr>
          <p:nvPr>
            <p:ph type="ctrTitle"/>
          </p:nvPr>
        </p:nvSpPr>
        <p:spPr>
          <a:xfrm>
            <a:off x="720000" y="1283250"/>
            <a:ext cx="4344000" cy="2240100"/>
          </a:xfrm>
          <a:prstGeom prst="rect">
            <a:avLst/>
          </a:prstGeom>
        </p:spPr>
        <p:txBody>
          <a:bodyPr spcFirstLastPara="1" wrap="square" lIns="0" tIns="91425" rIns="0" bIns="91425" anchor="t" anchorCtr="0">
            <a:noAutofit/>
          </a:bodyPr>
          <a:lstStyle/>
          <a:p>
            <a:pPr marL="0" lvl="0" indent="0" algn="ctr">
              <a:spcBef>
                <a:spcPts val="0"/>
              </a:spcBef>
              <a:spcAft>
                <a:spcPts val="0"/>
              </a:spcAft>
              <a:buNone/>
            </a:pPr>
            <a:r>
              <a:rPr lang="fa-IR" sz="4000" dirty="0">
                <a:cs typeface="B Nazanin" panose="00000400000000000000" pitchFamily="2" charset="-78"/>
              </a:rPr>
              <a:t>تم : کارگاه طب سنتی</a:t>
            </a:r>
            <a:endParaRPr dirty="0">
              <a:cs typeface="B Nazanin" panose="00000400000000000000" pitchFamily="2" charset="-78"/>
            </a:endParaRPr>
          </a:p>
        </p:txBody>
      </p:sp>
      <p:sp>
        <p:nvSpPr>
          <p:cNvPr id="257" name="Google Shape;257;p36"/>
          <p:cNvSpPr txBox="1">
            <a:spLocks noGrp="1"/>
          </p:cNvSpPr>
          <p:nvPr>
            <p:ph type="subTitle" idx="1"/>
          </p:nvPr>
        </p:nvSpPr>
        <p:spPr>
          <a:xfrm>
            <a:off x="720000" y="3523393"/>
            <a:ext cx="4344000" cy="475800"/>
          </a:xfrm>
          <a:prstGeom prst="rect">
            <a:avLst/>
          </a:prstGeom>
        </p:spPr>
        <p:txBody>
          <a:bodyPr spcFirstLastPara="1" wrap="square" lIns="0" tIns="91425" rIns="0" bIns="91425" anchor="t" anchorCtr="0">
            <a:noAutofit/>
          </a:bodyPr>
          <a:lstStyle/>
          <a:p>
            <a:pPr marL="0" lvl="0" indent="0" algn="ctr">
              <a:spcBef>
                <a:spcPts val="0"/>
              </a:spcBef>
              <a:spcAft>
                <a:spcPts val="0"/>
              </a:spcAft>
              <a:buNone/>
            </a:pPr>
            <a:r>
              <a:rPr lang="fa-IR" dirty="0">
                <a:cs typeface="B Nazanin" panose="00000400000000000000" pitchFamily="2" charset="-78"/>
              </a:rPr>
              <a:t>اینجا جایی است که ارائه شما شروع می شود</a:t>
            </a:r>
            <a:endParaRPr dirty="0">
              <a:cs typeface="B Nazanin" panose="00000400000000000000" pitchFamily="2" charset="-78"/>
            </a:endParaRPr>
          </a:p>
        </p:txBody>
      </p:sp>
      <p:sp>
        <p:nvSpPr>
          <p:cNvPr id="259" name="Google Shape;259;p36"/>
          <p:cNvSpPr txBox="1"/>
          <p:nvPr/>
        </p:nvSpPr>
        <p:spPr>
          <a:xfrm>
            <a:off x="635853" y="4640962"/>
            <a:ext cx="1930200" cy="307800"/>
          </a:xfrm>
          <a:prstGeom prst="rect">
            <a:avLst/>
          </a:prstGeom>
          <a:noFill/>
          <a:ln>
            <a:noFill/>
          </a:ln>
        </p:spPr>
        <p:txBody>
          <a:bodyPr spcFirstLastPara="1" wrap="square" lIns="91425" tIns="91425" rIns="91425" bIns="91425" anchor="t" anchorCtr="0">
            <a:spAutoFit/>
          </a:bodyPr>
          <a:lstStyle/>
          <a:p>
            <a:pPr marL="0" lvl="0" indent="0" algn="ctr" rtl="1">
              <a:spcBef>
                <a:spcPts val="0"/>
              </a:spcBef>
              <a:spcAft>
                <a:spcPts val="0"/>
              </a:spcAft>
              <a:buNone/>
            </a:pPr>
            <a:r>
              <a:rPr lang="en-US" sz="800" dirty="0">
                <a:solidFill>
                  <a:schemeClr val="lt1"/>
                </a:solidFill>
                <a:latin typeface="Montserrat Black"/>
                <a:ea typeface="Montserrat Black"/>
                <a:cs typeface="B Nazanin" panose="00000400000000000000" pitchFamily="2" charset="-78"/>
                <a:sym typeface="Montserrat Black"/>
              </a:rPr>
              <a:t>20begir.com</a:t>
            </a:r>
            <a:endParaRPr sz="800" dirty="0">
              <a:solidFill>
                <a:schemeClr val="lt1"/>
              </a:solidFill>
              <a:latin typeface="Montserrat Black"/>
              <a:ea typeface="Montserrat Black"/>
              <a:cs typeface="B Nazanin" panose="00000400000000000000" pitchFamily="2" charset="-78"/>
              <a:sym typeface="Montserrat Black"/>
            </a:endParaRPr>
          </a:p>
        </p:txBody>
      </p:sp>
      <p:grpSp>
        <p:nvGrpSpPr>
          <p:cNvPr id="260" name="Google Shape;260;p36"/>
          <p:cNvGrpSpPr/>
          <p:nvPr/>
        </p:nvGrpSpPr>
        <p:grpSpPr>
          <a:xfrm>
            <a:off x="4685843" y="1169926"/>
            <a:ext cx="4004010" cy="2803402"/>
            <a:chOff x="4685843" y="1169926"/>
            <a:chExt cx="4004010" cy="2803402"/>
          </a:xfrm>
        </p:grpSpPr>
        <p:sp>
          <p:nvSpPr>
            <p:cNvPr id="261" name="Google Shape;261;p36"/>
            <p:cNvSpPr/>
            <p:nvPr/>
          </p:nvSpPr>
          <p:spPr>
            <a:xfrm>
              <a:off x="5241628" y="1169926"/>
              <a:ext cx="3112050" cy="2803402"/>
            </a:xfrm>
            <a:custGeom>
              <a:avLst/>
              <a:gdLst/>
              <a:ahLst/>
              <a:cxnLst/>
              <a:rect l="l" t="t" r="r" b="b"/>
              <a:pathLst>
                <a:path w="58000" h="52250" extrusionOk="0">
                  <a:moveTo>
                    <a:pt x="26929" y="0"/>
                  </a:moveTo>
                  <a:lnTo>
                    <a:pt x="26534" y="27"/>
                  </a:lnTo>
                  <a:lnTo>
                    <a:pt x="26164" y="80"/>
                  </a:lnTo>
                  <a:lnTo>
                    <a:pt x="25795" y="159"/>
                  </a:lnTo>
                  <a:lnTo>
                    <a:pt x="25426" y="264"/>
                  </a:lnTo>
                  <a:lnTo>
                    <a:pt x="25057" y="422"/>
                  </a:lnTo>
                  <a:lnTo>
                    <a:pt x="24714" y="581"/>
                  </a:lnTo>
                  <a:lnTo>
                    <a:pt x="24397" y="792"/>
                  </a:lnTo>
                  <a:lnTo>
                    <a:pt x="24081" y="1029"/>
                  </a:lnTo>
                  <a:lnTo>
                    <a:pt x="23896" y="1187"/>
                  </a:lnTo>
                  <a:lnTo>
                    <a:pt x="23501" y="1161"/>
                  </a:lnTo>
                  <a:lnTo>
                    <a:pt x="23158" y="1161"/>
                  </a:lnTo>
                  <a:lnTo>
                    <a:pt x="22841" y="1214"/>
                  </a:lnTo>
                  <a:lnTo>
                    <a:pt x="22551" y="1293"/>
                  </a:lnTo>
                  <a:lnTo>
                    <a:pt x="22235" y="1372"/>
                  </a:lnTo>
                  <a:lnTo>
                    <a:pt x="21892" y="1530"/>
                  </a:lnTo>
                  <a:lnTo>
                    <a:pt x="21549" y="1768"/>
                  </a:lnTo>
                  <a:lnTo>
                    <a:pt x="21206" y="2031"/>
                  </a:lnTo>
                  <a:lnTo>
                    <a:pt x="21021" y="2163"/>
                  </a:lnTo>
                  <a:lnTo>
                    <a:pt x="20863" y="2348"/>
                  </a:lnTo>
                  <a:lnTo>
                    <a:pt x="20283" y="2532"/>
                  </a:lnTo>
                  <a:lnTo>
                    <a:pt x="19676" y="2796"/>
                  </a:lnTo>
                  <a:lnTo>
                    <a:pt x="19360" y="2954"/>
                  </a:lnTo>
                  <a:lnTo>
                    <a:pt x="19069" y="3139"/>
                  </a:lnTo>
                  <a:lnTo>
                    <a:pt x="18806" y="3324"/>
                  </a:lnTo>
                  <a:lnTo>
                    <a:pt x="18516" y="3508"/>
                  </a:lnTo>
                  <a:lnTo>
                    <a:pt x="18252" y="3719"/>
                  </a:lnTo>
                  <a:lnTo>
                    <a:pt x="18014" y="3957"/>
                  </a:lnTo>
                  <a:lnTo>
                    <a:pt x="17777" y="4220"/>
                  </a:lnTo>
                  <a:lnTo>
                    <a:pt x="17540" y="4484"/>
                  </a:lnTo>
                  <a:lnTo>
                    <a:pt x="17329" y="4774"/>
                  </a:lnTo>
                  <a:lnTo>
                    <a:pt x="17144" y="5064"/>
                  </a:lnTo>
                  <a:lnTo>
                    <a:pt x="16986" y="5381"/>
                  </a:lnTo>
                  <a:lnTo>
                    <a:pt x="16854" y="5724"/>
                  </a:lnTo>
                  <a:lnTo>
                    <a:pt x="16722" y="6067"/>
                  </a:lnTo>
                  <a:lnTo>
                    <a:pt x="16643" y="6436"/>
                  </a:lnTo>
                  <a:lnTo>
                    <a:pt x="16564" y="6832"/>
                  </a:lnTo>
                  <a:lnTo>
                    <a:pt x="16511" y="7227"/>
                  </a:lnTo>
                  <a:lnTo>
                    <a:pt x="15667" y="7702"/>
                  </a:lnTo>
                  <a:lnTo>
                    <a:pt x="14849" y="8230"/>
                  </a:lnTo>
                  <a:lnTo>
                    <a:pt x="14058" y="8783"/>
                  </a:lnTo>
                  <a:lnTo>
                    <a:pt x="13293" y="9364"/>
                  </a:lnTo>
                  <a:lnTo>
                    <a:pt x="12792" y="9337"/>
                  </a:lnTo>
                  <a:lnTo>
                    <a:pt x="12317" y="9364"/>
                  </a:lnTo>
                  <a:lnTo>
                    <a:pt x="11869" y="9390"/>
                  </a:lnTo>
                  <a:lnTo>
                    <a:pt x="11421" y="9443"/>
                  </a:lnTo>
                  <a:lnTo>
                    <a:pt x="10972" y="9522"/>
                  </a:lnTo>
                  <a:lnTo>
                    <a:pt x="10550" y="9601"/>
                  </a:lnTo>
                  <a:lnTo>
                    <a:pt x="10128" y="9733"/>
                  </a:lnTo>
                  <a:lnTo>
                    <a:pt x="9706" y="9865"/>
                  </a:lnTo>
                  <a:lnTo>
                    <a:pt x="9284" y="10023"/>
                  </a:lnTo>
                  <a:lnTo>
                    <a:pt x="8889" y="10208"/>
                  </a:lnTo>
                  <a:lnTo>
                    <a:pt x="8493" y="10392"/>
                  </a:lnTo>
                  <a:lnTo>
                    <a:pt x="8097" y="10630"/>
                  </a:lnTo>
                  <a:lnTo>
                    <a:pt x="7728" y="10867"/>
                  </a:lnTo>
                  <a:lnTo>
                    <a:pt x="7359" y="11131"/>
                  </a:lnTo>
                  <a:lnTo>
                    <a:pt x="7016" y="11421"/>
                  </a:lnTo>
                  <a:lnTo>
                    <a:pt x="6647" y="11711"/>
                  </a:lnTo>
                  <a:lnTo>
                    <a:pt x="6304" y="12028"/>
                  </a:lnTo>
                  <a:lnTo>
                    <a:pt x="5829" y="12555"/>
                  </a:lnTo>
                  <a:lnTo>
                    <a:pt x="5354" y="13083"/>
                  </a:lnTo>
                  <a:lnTo>
                    <a:pt x="4906" y="13030"/>
                  </a:lnTo>
                  <a:lnTo>
                    <a:pt x="4458" y="13003"/>
                  </a:lnTo>
                  <a:lnTo>
                    <a:pt x="4115" y="13003"/>
                  </a:lnTo>
                  <a:lnTo>
                    <a:pt x="3798" y="13056"/>
                  </a:lnTo>
                  <a:lnTo>
                    <a:pt x="3482" y="13109"/>
                  </a:lnTo>
                  <a:lnTo>
                    <a:pt x="3165" y="13188"/>
                  </a:lnTo>
                  <a:lnTo>
                    <a:pt x="2849" y="13294"/>
                  </a:lnTo>
                  <a:lnTo>
                    <a:pt x="2559" y="13425"/>
                  </a:lnTo>
                  <a:lnTo>
                    <a:pt x="2268" y="13557"/>
                  </a:lnTo>
                  <a:lnTo>
                    <a:pt x="2005" y="13742"/>
                  </a:lnTo>
                  <a:lnTo>
                    <a:pt x="1741" y="13927"/>
                  </a:lnTo>
                  <a:lnTo>
                    <a:pt x="1504" y="14138"/>
                  </a:lnTo>
                  <a:lnTo>
                    <a:pt x="1266" y="14349"/>
                  </a:lnTo>
                  <a:lnTo>
                    <a:pt x="1055" y="14612"/>
                  </a:lnTo>
                  <a:lnTo>
                    <a:pt x="871" y="14850"/>
                  </a:lnTo>
                  <a:lnTo>
                    <a:pt x="686" y="15140"/>
                  </a:lnTo>
                  <a:lnTo>
                    <a:pt x="528" y="15430"/>
                  </a:lnTo>
                  <a:lnTo>
                    <a:pt x="396" y="15720"/>
                  </a:lnTo>
                  <a:lnTo>
                    <a:pt x="317" y="15905"/>
                  </a:lnTo>
                  <a:lnTo>
                    <a:pt x="185" y="16327"/>
                  </a:lnTo>
                  <a:lnTo>
                    <a:pt x="79" y="16749"/>
                  </a:lnTo>
                  <a:lnTo>
                    <a:pt x="27" y="17197"/>
                  </a:lnTo>
                  <a:lnTo>
                    <a:pt x="0" y="17619"/>
                  </a:lnTo>
                  <a:lnTo>
                    <a:pt x="53" y="18041"/>
                  </a:lnTo>
                  <a:lnTo>
                    <a:pt x="106" y="18437"/>
                  </a:lnTo>
                  <a:lnTo>
                    <a:pt x="211" y="18859"/>
                  </a:lnTo>
                  <a:lnTo>
                    <a:pt x="369" y="19254"/>
                  </a:lnTo>
                  <a:lnTo>
                    <a:pt x="554" y="19624"/>
                  </a:lnTo>
                  <a:lnTo>
                    <a:pt x="765" y="19993"/>
                  </a:lnTo>
                  <a:lnTo>
                    <a:pt x="1002" y="20309"/>
                  </a:lnTo>
                  <a:lnTo>
                    <a:pt x="1293" y="20626"/>
                  </a:lnTo>
                  <a:lnTo>
                    <a:pt x="1609" y="20916"/>
                  </a:lnTo>
                  <a:lnTo>
                    <a:pt x="1952" y="21180"/>
                  </a:lnTo>
                  <a:lnTo>
                    <a:pt x="2348" y="21391"/>
                  </a:lnTo>
                  <a:lnTo>
                    <a:pt x="2743" y="21575"/>
                  </a:lnTo>
                  <a:lnTo>
                    <a:pt x="3165" y="21760"/>
                  </a:lnTo>
                  <a:lnTo>
                    <a:pt x="3271" y="22287"/>
                  </a:lnTo>
                  <a:lnTo>
                    <a:pt x="3350" y="22841"/>
                  </a:lnTo>
                  <a:lnTo>
                    <a:pt x="3482" y="23395"/>
                  </a:lnTo>
                  <a:lnTo>
                    <a:pt x="3640" y="23949"/>
                  </a:lnTo>
                  <a:lnTo>
                    <a:pt x="3798" y="24503"/>
                  </a:lnTo>
                  <a:lnTo>
                    <a:pt x="3983" y="25057"/>
                  </a:lnTo>
                  <a:lnTo>
                    <a:pt x="4167" y="25637"/>
                  </a:lnTo>
                  <a:lnTo>
                    <a:pt x="4405" y="26217"/>
                  </a:lnTo>
                  <a:lnTo>
                    <a:pt x="4352" y="27061"/>
                  </a:lnTo>
                  <a:lnTo>
                    <a:pt x="4326" y="27905"/>
                  </a:lnTo>
                  <a:lnTo>
                    <a:pt x="4352" y="28908"/>
                  </a:lnTo>
                  <a:lnTo>
                    <a:pt x="4431" y="29910"/>
                  </a:lnTo>
                  <a:lnTo>
                    <a:pt x="4537" y="30912"/>
                  </a:lnTo>
                  <a:lnTo>
                    <a:pt x="4669" y="31888"/>
                  </a:lnTo>
                  <a:lnTo>
                    <a:pt x="4853" y="32890"/>
                  </a:lnTo>
                  <a:lnTo>
                    <a:pt x="5091" y="33840"/>
                  </a:lnTo>
                  <a:lnTo>
                    <a:pt x="5354" y="34816"/>
                  </a:lnTo>
                  <a:lnTo>
                    <a:pt x="5671" y="35765"/>
                  </a:lnTo>
                  <a:lnTo>
                    <a:pt x="5592" y="35871"/>
                  </a:lnTo>
                  <a:lnTo>
                    <a:pt x="5486" y="36161"/>
                  </a:lnTo>
                  <a:lnTo>
                    <a:pt x="5407" y="36451"/>
                  </a:lnTo>
                  <a:lnTo>
                    <a:pt x="5407" y="36767"/>
                  </a:lnTo>
                  <a:lnTo>
                    <a:pt x="5460" y="37058"/>
                  </a:lnTo>
                  <a:lnTo>
                    <a:pt x="5724" y="37954"/>
                  </a:lnTo>
                  <a:lnTo>
                    <a:pt x="5829" y="38192"/>
                  </a:lnTo>
                  <a:lnTo>
                    <a:pt x="5935" y="38403"/>
                  </a:lnTo>
                  <a:lnTo>
                    <a:pt x="6093" y="38587"/>
                  </a:lnTo>
                  <a:lnTo>
                    <a:pt x="6251" y="38746"/>
                  </a:lnTo>
                  <a:lnTo>
                    <a:pt x="6462" y="38878"/>
                  </a:lnTo>
                  <a:lnTo>
                    <a:pt x="6673" y="38983"/>
                  </a:lnTo>
                  <a:lnTo>
                    <a:pt x="6884" y="39036"/>
                  </a:lnTo>
                  <a:lnTo>
                    <a:pt x="7121" y="39062"/>
                  </a:lnTo>
                  <a:lnTo>
                    <a:pt x="7438" y="39642"/>
                  </a:lnTo>
                  <a:lnTo>
                    <a:pt x="7781" y="40196"/>
                  </a:lnTo>
                  <a:lnTo>
                    <a:pt x="8124" y="40750"/>
                  </a:lnTo>
                  <a:lnTo>
                    <a:pt x="8493" y="41304"/>
                  </a:lnTo>
                  <a:lnTo>
                    <a:pt x="8018" y="41726"/>
                  </a:lnTo>
                  <a:lnTo>
                    <a:pt x="7702" y="42043"/>
                  </a:lnTo>
                  <a:lnTo>
                    <a:pt x="7412" y="42385"/>
                  </a:lnTo>
                  <a:lnTo>
                    <a:pt x="7174" y="42755"/>
                  </a:lnTo>
                  <a:lnTo>
                    <a:pt x="6963" y="43150"/>
                  </a:lnTo>
                  <a:lnTo>
                    <a:pt x="6805" y="43546"/>
                  </a:lnTo>
                  <a:lnTo>
                    <a:pt x="6673" y="43968"/>
                  </a:lnTo>
                  <a:lnTo>
                    <a:pt x="6594" y="44390"/>
                  </a:lnTo>
                  <a:lnTo>
                    <a:pt x="6541" y="44865"/>
                  </a:lnTo>
                  <a:lnTo>
                    <a:pt x="6541" y="45313"/>
                  </a:lnTo>
                  <a:lnTo>
                    <a:pt x="6594" y="45735"/>
                  </a:lnTo>
                  <a:lnTo>
                    <a:pt x="6673" y="46183"/>
                  </a:lnTo>
                  <a:lnTo>
                    <a:pt x="6805" y="46579"/>
                  </a:lnTo>
                  <a:lnTo>
                    <a:pt x="6963" y="47001"/>
                  </a:lnTo>
                  <a:lnTo>
                    <a:pt x="7174" y="47370"/>
                  </a:lnTo>
                  <a:lnTo>
                    <a:pt x="7412" y="47740"/>
                  </a:lnTo>
                  <a:lnTo>
                    <a:pt x="7702" y="48082"/>
                  </a:lnTo>
                  <a:lnTo>
                    <a:pt x="7965" y="48346"/>
                  </a:lnTo>
                  <a:lnTo>
                    <a:pt x="8308" y="48636"/>
                  </a:lnTo>
                  <a:lnTo>
                    <a:pt x="8651" y="48874"/>
                  </a:lnTo>
                  <a:lnTo>
                    <a:pt x="9021" y="49085"/>
                  </a:lnTo>
                  <a:lnTo>
                    <a:pt x="9416" y="49269"/>
                  </a:lnTo>
                  <a:lnTo>
                    <a:pt x="9495" y="49296"/>
                  </a:lnTo>
                  <a:lnTo>
                    <a:pt x="9785" y="49375"/>
                  </a:lnTo>
                  <a:lnTo>
                    <a:pt x="9917" y="49428"/>
                  </a:lnTo>
                  <a:lnTo>
                    <a:pt x="10181" y="49480"/>
                  </a:lnTo>
                  <a:lnTo>
                    <a:pt x="10313" y="49507"/>
                  </a:lnTo>
                  <a:lnTo>
                    <a:pt x="10550" y="49533"/>
                  </a:lnTo>
                  <a:lnTo>
                    <a:pt x="10735" y="49559"/>
                  </a:lnTo>
                  <a:lnTo>
                    <a:pt x="11368" y="49559"/>
                  </a:lnTo>
                  <a:lnTo>
                    <a:pt x="11579" y="49533"/>
                  </a:lnTo>
                  <a:lnTo>
                    <a:pt x="11790" y="49507"/>
                  </a:lnTo>
                  <a:lnTo>
                    <a:pt x="12001" y="49454"/>
                  </a:lnTo>
                  <a:lnTo>
                    <a:pt x="12186" y="49428"/>
                  </a:lnTo>
                  <a:lnTo>
                    <a:pt x="12423" y="49348"/>
                  </a:lnTo>
                  <a:lnTo>
                    <a:pt x="12581" y="49296"/>
                  </a:lnTo>
                  <a:lnTo>
                    <a:pt x="12819" y="49217"/>
                  </a:lnTo>
                  <a:lnTo>
                    <a:pt x="12819" y="49190"/>
                  </a:lnTo>
                  <a:lnTo>
                    <a:pt x="12977" y="49137"/>
                  </a:lnTo>
                  <a:lnTo>
                    <a:pt x="13214" y="49006"/>
                  </a:lnTo>
                  <a:lnTo>
                    <a:pt x="13346" y="48926"/>
                  </a:lnTo>
                  <a:lnTo>
                    <a:pt x="13610" y="48768"/>
                  </a:lnTo>
                  <a:lnTo>
                    <a:pt x="13715" y="48689"/>
                  </a:lnTo>
                  <a:lnTo>
                    <a:pt x="14058" y="48399"/>
                  </a:lnTo>
                  <a:lnTo>
                    <a:pt x="14929" y="47634"/>
                  </a:lnTo>
                  <a:lnTo>
                    <a:pt x="15535" y="48030"/>
                  </a:lnTo>
                  <a:lnTo>
                    <a:pt x="16142" y="48399"/>
                  </a:lnTo>
                  <a:lnTo>
                    <a:pt x="16775" y="48768"/>
                  </a:lnTo>
                  <a:lnTo>
                    <a:pt x="17434" y="49085"/>
                  </a:lnTo>
                  <a:lnTo>
                    <a:pt x="18067" y="49401"/>
                  </a:lnTo>
                  <a:lnTo>
                    <a:pt x="18727" y="49691"/>
                  </a:lnTo>
                  <a:lnTo>
                    <a:pt x="19412" y="49981"/>
                  </a:lnTo>
                  <a:lnTo>
                    <a:pt x="20098" y="50219"/>
                  </a:lnTo>
                  <a:lnTo>
                    <a:pt x="20889" y="50483"/>
                  </a:lnTo>
                  <a:lnTo>
                    <a:pt x="21180" y="50588"/>
                  </a:lnTo>
                  <a:lnTo>
                    <a:pt x="21733" y="50746"/>
                  </a:lnTo>
                  <a:lnTo>
                    <a:pt x="22050" y="50825"/>
                  </a:lnTo>
                  <a:lnTo>
                    <a:pt x="22604" y="50957"/>
                  </a:lnTo>
                  <a:lnTo>
                    <a:pt x="22894" y="51036"/>
                  </a:lnTo>
                  <a:lnTo>
                    <a:pt x="23712" y="51195"/>
                  </a:lnTo>
                  <a:lnTo>
                    <a:pt x="23843" y="51221"/>
                  </a:lnTo>
                  <a:lnTo>
                    <a:pt x="24582" y="51327"/>
                  </a:lnTo>
                  <a:lnTo>
                    <a:pt x="24872" y="51379"/>
                  </a:lnTo>
                  <a:lnTo>
                    <a:pt x="25505" y="51458"/>
                  </a:lnTo>
                  <a:lnTo>
                    <a:pt x="25980" y="51511"/>
                  </a:lnTo>
                  <a:lnTo>
                    <a:pt x="26164" y="51511"/>
                  </a:lnTo>
                  <a:lnTo>
                    <a:pt x="26560" y="51696"/>
                  </a:lnTo>
                  <a:lnTo>
                    <a:pt x="26982" y="51854"/>
                  </a:lnTo>
                  <a:lnTo>
                    <a:pt x="27510" y="52039"/>
                  </a:lnTo>
                  <a:lnTo>
                    <a:pt x="28063" y="52144"/>
                  </a:lnTo>
                  <a:lnTo>
                    <a:pt x="28644" y="52223"/>
                  </a:lnTo>
                  <a:lnTo>
                    <a:pt x="29224" y="52250"/>
                  </a:lnTo>
                  <a:lnTo>
                    <a:pt x="29672" y="52223"/>
                  </a:lnTo>
                  <a:lnTo>
                    <a:pt x="30147" y="52171"/>
                  </a:lnTo>
                  <a:lnTo>
                    <a:pt x="30596" y="52118"/>
                  </a:lnTo>
                  <a:lnTo>
                    <a:pt x="31044" y="52012"/>
                  </a:lnTo>
                  <a:lnTo>
                    <a:pt x="31387" y="51907"/>
                  </a:lnTo>
                  <a:lnTo>
                    <a:pt x="31730" y="51775"/>
                  </a:lnTo>
                  <a:lnTo>
                    <a:pt x="32073" y="51670"/>
                  </a:lnTo>
                  <a:lnTo>
                    <a:pt x="32389" y="51511"/>
                  </a:lnTo>
                  <a:lnTo>
                    <a:pt x="32890" y="51274"/>
                  </a:lnTo>
                  <a:lnTo>
                    <a:pt x="33418" y="50957"/>
                  </a:lnTo>
                  <a:lnTo>
                    <a:pt x="34446" y="50694"/>
                  </a:lnTo>
                  <a:lnTo>
                    <a:pt x="35422" y="50403"/>
                  </a:lnTo>
                  <a:lnTo>
                    <a:pt x="36319" y="50087"/>
                  </a:lnTo>
                  <a:lnTo>
                    <a:pt x="37216" y="49744"/>
                  </a:lnTo>
                  <a:lnTo>
                    <a:pt x="38060" y="49348"/>
                  </a:lnTo>
                  <a:lnTo>
                    <a:pt x="38904" y="48926"/>
                  </a:lnTo>
                  <a:lnTo>
                    <a:pt x="39748" y="48504"/>
                  </a:lnTo>
                  <a:lnTo>
                    <a:pt x="40539" y="48030"/>
                  </a:lnTo>
                  <a:lnTo>
                    <a:pt x="41304" y="47502"/>
                  </a:lnTo>
                  <a:lnTo>
                    <a:pt x="42069" y="46975"/>
                  </a:lnTo>
                  <a:lnTo>
                    <a:pt x="42807" y="46421"/>
                  </a:lnTo>
                  <a:lnTo>
                    <a:pt x="43519" y="45841"/>
                  </a:lnTo>
                  <a:lnTo>
                    <a:pt x="44179" y="45208"/>
                  </a:lnTo>
                  <a:lnTo>
                    <a:pt x="44838" y="44575"/>
                  </a:lnTo>
                  <a:lnTo>
                    <a:pt x="45471" y="43915"/>
                  </a:lnTo>
                  <a:lnTo>
                    <a:pt x="46078" y="43229"/>
                  </a:lnTo>
                  <a:lnTo>
                    <a:pt x="46658" y="42517"/>
                  </a:lnTo>
                  <a:lnTo>
                    <a:pt x="47212" y="41805"/>
                  </a:lnTo>
                  <a:lnTo>
                    <a:pt x="47739" y="41040"/>
                  </a:lnTo>
                  <a:lnTo>
                    <a:pt x="48214" y="40275"/>
                  </a:lnTo>
                  <a:lnTo>
                    <a:pt x="48689" y="39484"/>
                  </a:lnTo>
                  <a:lnTo>
                    <a:pt x="49111" y="38693"/>
                  </a:lnTo>
                  <a:lnTo>
                    <a:pt x="49507" y="37875"/>
                  </a:lnTo>
                  <a:lnTo>
                    <a:pt x="49876" y="37031"/>
                  </a:lnTo>
                  <a:lnTo>
                    <a:pt x="50219" y="36161"/>
                  </a:lnTo>
                  <a:lnTo>
                    <a:pt x="50509" y="35290"/>
                  </a:lnTo>
                  <a:lnTo>
                    <a:pt x="50799" y="34420"/>
                  </a:lnTo>
                  <a:lnTo>
                    <a:pt x="51036" y="33523"/>
                  </a:lnTo>
                  <a:lnTo>
                    <a:pt x="51221" y="32600"/>
                  </a:lnTo>
                  <a:lnTo>
                    <a:pt x="51406" y="31677"/>
                  </a:lnTo>
                  <a:lnTo>
                    <a:pt x="51511" y="30754"/>
                  </a:lnTo>
                  <a:lnTo>
                    <a:pt x="51617" y="29804"/>
                  </a:lnTo>
                  <a:lnTo>
                    <a:pt x="51669" y="28855"/>
                  </a:lnTo>
                  <a:lnTo>
                    <a:pt x="51696" y="27905"/>
                  </a:lnTo>
                  <a:lnTo>
                    <a:pt x="51669" y="26982"/>
                  </a:lnTo>
                  <a:lnTo>
                    <a:pt x="51617" y="26059"/>
                  </a:lnTo>
                  <a:lnTo>
                    <a:pt x="51828" y="25479"/>
                  </a:lnTo>
                  <a:lnTo>
                    <a:pt x="52039" y="24925"/>
                  </a:lnTo>
                  <a:lnTo>
                    <a:pt x="52197" y="24345"/>
                  </a:lnTo>
                  <a:lnTo>
                    <a:pt x="52355" y="23791"/>
                  </a:lnTo>
                  <a:lnTo>
                    <a:pt x="52487" y="23237"/>
                  </a:lnTo>
                  <a:lnTo>
                    <a:pt x="52593" y="22710"/>
                  </a:lnTo>
                  <a:lnTo>
                    <a:pt x="52672" y="22182"/>
                  </a:lnTo>
                  <a:lnTo>
                    <a:pt x="52751" y="21654"/>
                  </a:lnTo>
                  <a:lnTo>
                    <a:pt x="52777" y="21127"/>
                  </a:lnTo>
                  <a:lnTo>
                    <a:pt x="52804" y="20626"/>
                  </a:lnTo>
                  <a:lnTo>
                    <a:pt x="52804" y="20098"/>
                  </a:lnTo>
                  <a:lnTo>
                    <a:pt x="52777" y="19624"/>
                  </a:lnTo>
                  <a:lnTo>
                    <a:pt x="52751" y="19122"/>
                  </a:lnTo>
                  <a:lnTo>
                    <a:pt x="52672" y="18648"/>
                  </a:lnTo>
                  <a:lnTo>
                    <a:pt x="52593" y="18173"/>
                  </a:lnTo>
                  <a:lnTo>
                    <a:pt x="52487" y="17698"/>
                  </a:lnTo>
                  <a:lnTo>
                    <a:pt x="55336" y="16300"/>
                  </a:lnTo>
                  <a:lnTo>
                    <a:pt x="55758" y="16089"/>
                  </a:lnTo>
                  <a:lnTo>
                    <a:pt x="56153" y="15799"/>
                  </a:lnTo>
                  <a:lnTo>
                    <a:pt x="56522" y="15509"/>
                  </a:lnTo>
                  <a:lnTo>
                    <a:pt x="56839" y="15166"/>
                  </a:lnTo>
                  <a:lnTo>
                    <a:pt x="57129" y="14823"/>
                  </a:lnTo>
                  <a:lnTo>
                    <a:pt x="57366" y="14428"/>
                  </a:lnTo>
                  <a:lnTo>
                    <a:pt x="57577" y="14032"/>
                  </a:lnTo>
                  <a:lnTo>
                    <a:pt x="57736" y="13610"/>
                  </a:lnTo>
                  <a:lnTo>
                    <a:pt x="57868" y="13188"/>
                  </a:lnTo>
                  <a:lnTo>
                    <a:pt x="57947" y="12740"/>
                  </a:lnTo>
                  <a:lnTo>
                    <a:pt x="57999" y="12291"/>
                  </a:lnTo>
                  <a:lnTo>
                    <a:pt x="57999" y="11817"/>
                  </a:lnTo>
                  <a:lnTo>
                    <a:pt x="57947" y="11368"/>
                  </a:lnTo>
                  <a:lnTo>
                    <a:pt x="57868" y="10920"/>
                  </a:lnTo>
                  <a:lnTo>
                    <a:pt x="57736" y="10445"/>
                  </a:lnTo>
                  <a:lnTo>
                    <a:pt x="57525" y="10023"/>
                  </a:lnTo>
                  <a:lnTo>
                    <a:pt x="57446" y="9812"/>
                  </a:lnTo>
                  <a:lnTo>
                    <a:pt x="57287" y="9522"/>
                  </a:lnTo>
                  <a:lnTo>
                    <a:pt x="57103" y="9232"/>
                  </a:lnTo>
                  <a:lnTo>
                    <a:pt x="56918" y="8968"/>
                  </a:lnTo>
                  <a:lnTo>
                    <a:pt x="56707" y="8704"/>
                  </a:lnTo>
                  <a:lnTo>
                    <a:pt x="56470" y="8493"/>
                  </a:lnTo>
                  <a:lnTo>
                    <a:pt x="56232" y="8256"/>
                  </a:lnTo>
                  <a:lnTo>
                    <a:pt x="55969" y="8071"/>
                  </a:lnTo>
                  <a:lnTo>
                    <a:pt x="55705" y="7887"/>
                  </a:lnTo>
                  <a:lnTo>
                    <a:pt x="55415" y="7702"/>
                  </a:lnTo>
                  <a:lnTo>
                    <a:pt x="55125" y="7570"/>
                  </a:lnTo>
                  <a:lnTo>
                    <a:pt x="54808" y="7438"/>
                  </a:lnTo>
                  <a:lnTo>
                    <a:pt x="54492" y="7333"/>
                  </a:lnTo>
                  <a:lnTo>
                    <a:pt x="54175" y="7254"/>
                  </a:lnTo>
                  <a:lnTo>
                    <a:pt x="53859" y="7201"/>
                  </a:lnTo>
                  <a:lnTo>
                    <a:pt x="53516" y="7174"/>
                  </a:lnTo>
                  <a:lnTo>
                    <a:pt x="53199" y="7148"/>
                  </a:lnTo>
                  <a:lnTo>
                    <a:pt x="52645" y="7174"/>
                  </a:lnTo>
                  <a:lnTo>
                    <a:pt x="52144" y="7280"/>
                  </a:lnTo>
                  <a:lnTo>
                    <a:pt x="51643" y="7412"/>
                  </a:lnTo>
                  <a:lnTo>
                    <a:pt x="51142" y="7623"/>
                  </a:lnTo>
                  <a:lnTo>
                    <a:pt x="45788" y="10208"/>
                  </a:lnTo>
                  <a:lnTo>
                    <a:pt x="45076" y="9944"/>
                  </a:lnTo>
                  <a:lnTo>
                    <a:pt x="44337" y="9733"/>
                  </a:lnTo>
                  <a:lnTo>
                    <a:pt x="43625" y="9575"/>
                  </a:lnTo>
                  <a:lnTo>
                    <a:pt x="42860" y="9469"/>
                  </a:lnTo>
                  <a:lnTo>
                    <a:pt x="41963" y="8783"/>
                  </a:lnTo>
                  <a:lnTo>
                    <a:pt x="41040" y="8124"/>
                  </a:lnTo>
                  <a:lnTo>
                    <a:pt x="40064" y="7517"/>
                  </a:lnTo>
                  <a:lnTo>
                    <a:pt x="39062" y="6963"/>
                  </a:lnTo>
                  <a:lnTo>
                    <a:pt x="39009" y="6489"/>
                  </a:lnTo>
                  <a:lnTo>
                    <a:pt x="38930" y="6067"/>
                  </a:lnTo>
                  <a:lnTo>
                    <a:pt x="38825" y="5618"/>
                  </a:lnTo>
                  <a:lnTo>
                    <a:pt x="38693" y="5223"/>
                  </a:lnTo>
                  <a:lnTo>
                    <a:pt x="38561" y="4880"/>
                  </a:lnTo>
                  <a:lnTo>
                    <a:pt x="38403" y="4563"/>
                  </a:lnTo>
                  <a:lnTo>
                    <a:pt x="38218" y="4273"/>
                  </a:lnTo>
                  <a:lnTo>
                    <a:pt x="38007" y="3983"/>
                  </a:lnTo>
                  <a:lnTo>
                    <a:pt x="37796" y="3719"/>
                  </a:lnTo>
                  <a:lnTo>
                    <a:pt x="37559" y="3456"/>
                  </a:lnTo>
                  <a:lnTo>
                    <a:pt x="37295" y="3218"/>
                  </a:lnTo>
                  <a:lnTo>
                    <a:pt x="37031" y="3007"/>
                  </a:lnTo>
                  <a:lnTo>
                    <a:pt x="36741" y="2796"/>
                  </a:lnTo>
                  <a:lnTo>
                    <a:pt x="36477" y="2612"/>
                  </a:lnTo>
                  <a:lnTo>
                    <a:pt x="36187" y="2453"/>
                  </a:lnTo>
                  <a:lnTo>
                    <a:pt x="35871" y="2295"/>
                  </a:lnTo>
                  <a:lnTo>
                    <a:pt x="35264" y="2031"/>
                  </a:lnTo>
                  <a:lnTo>
                    <a:pt x="34684" y="1847"/>
                  </a:lnTo>
                  <a:lnTo>
                    <a:pt x="34525" y="1662"/>
                  </a:lnTo>
                  <a:lnTo>
                    <a:pt x="34341" y="1530"/>
                  </a:lnTo>
                  <a:lnTo>
                    <a:pt x="33998" y="1240"/>
                  </a:lnTo>
                  <a:lnTo>
                    <a:pt x="33655" y="1029"/>
                  </a:lnTo>
                  <a:lnTo>
                    <a:pt x="33312" y="871"/>
                  </a:lnTo>
                  <a:lnTo>
                    <a:pt x="32996" y="792"/>
                  </a:lnTo>
                  <a:lnTo>
                    <a:pt x="32706" y="713"/>
                  </a:lnTo>
                  <a:lnTo>
                    <a:pt x="32389" y="660"/>
                  </a:lnTo>
                  <a:lnTo>
                    <a:pt x="31730" y="660"/>
                  </a:lnTo>
                  <a:lnTo>
                    <a:pt x="31387" y="713"/>
                  </a:lnTo>
                  <a:lnTo>
                    <a:pt x="31044" y="792"/>
                  </a:lnTo>
                  <a:lnTo>
                    <a:pt x="30727" y="924"/>
                  </a:lnTo>
                  <a:lnTo>
                    <a:pt x="30384" y="1082"/>
                  </a:lnTo>
                  <a:lnTo>
                    <a:pt x="30068" y="1293"/>
                  </a:lnTo>
                  <a:lnTo>
                    <a:pt x="29804" y="1029"/>
                  </a:lnTo>
                  <a:lnTo>
                    <a:pt x="29488" y="818"/>
                  </a:lnTo>
                  <a:lnTo>
                    <a:pt x="29171" y="607"/>
                  </a:lnTo>
                  <a:lnTo>
                    <a:pt x="28855" y="422"/>
                  </a:lnTo>
                  <a:lnTo>
                    <a:pt x="28512" y="291"/>
                  </a:lnTo>
                  <a:lnTo>
                    <a:pt x="28143" y="159"/>
                  </a:lnTo>
                  <a:lnTo>
                    <a:pt x="27773" y="80"/>
                  </a:lnTo>
                  <a:lnTo>
                    <a:pt x="27378" y="27"/>
                  </a:lnTo>
                  <a:lnTo>
                    <a:pt x="26929" y="0"/>
                  </a:lnTo>
                  <a:close/>
                </a:path>
              </a:pathLst>
            </a:custGeom>
            <a:solidFill>
              <a:schemeClr val="dk2"/>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262" name="Google Shape;262;p36"/>
            <p:cNvSpPr/>
            <p:nvPr/>
          </p:nvSpPr>
          <p:spPr>
            <a:xfrm>
              <a:off x="5562860" y="1481231"/>
              <a:ext cx="2373314" cy="2371813"/>
            </a:xfrm>
            <a:custGeom>
              <a:avLst/>
              <a:gdLst/>
              <a:ahLst/>
              <a:cxnLst/>
              <a:rect l="l" t="t" r="r" b="b"/>
              <a:pathLst>
                <a:path w="44232" h="44206" extrusionOk="0">
                  <a:moveTo>
                    <a:pt x="21443" y="1"/>
                  </a:moveTo>
                  <a:lnTo>
                    <a:pt x="20810" y="27"/>
                  </a:lnTo>
                  <a:lnTo>
                    <a:pt x="20151" y="80"/>
                  </a:lnTo>
                  <a:lnTo>
                    <a:pt x="19492" y="159"/>
                  </a:lnTo>
                  <a:lnTo>
                    <a:pt x="18859" y="238"/>
                  </a:lnTo>
                  <a:lnTo>
                    <a:pt x="18226" y="344"/>
                  </a:lnTo>
                  <a:lnTo>
                    <a:pt x="17593" y="449"/>
                  </a:lnTo>
                  <a:lnTo>
                    <a:pt x="16986" y="608"/>
                  </a:lnTo>
                  <a:lnTo>
                    <a:pt x="16353" y="766"/>
                  </a:lnTo>
                  <a:lnTo>
                    <a:pt x="15746" y="924"/>
                  </a:lnTo>
                  <a:lnTo>
                    <a:pt x="15140" y="1109"/>
                  </a:lnTo>
                  <a:lnTo>
                    <a:pt x="14560" y="1320"/>
                  </a:lnTo>
                  <a:lnTo>
                    <a:pt x="13979" y="1557"/>
                  </a:lnTo>
                  <a:lnTo>
                    <a:pt x="13399" y="1794"/>
                  </a:lnTo>
                  <a:lnTo>
                    <a:pt x="12819" y="2032"/>
                  </a:lnTo>
                  <a:lnTo>
                    <a:pt x="12265" y="2322"/>
                  </a:lnTo>
                  <a:lnTo>
                    <a:pt x="11685" y="2612"/>
                  </a:lnTo>
                  <a:lnTo>
                    <a:pt x="11104" y="2929"/>
                  </a:lnTo>
                  <a:lnTo>
                    <a:pt x="10550" y="3272"/>
                  </a:lnTo>
                  <a:lnTo>
                    <a:pt x="9997" y="3614"/>
                  </a:lnTo>
                  <a:lnTo>
                    <a:pt x="9443" y="3984"/>
                  </a:lnTo>
                  <a:lnTo>
                    <a:pt x="8915" y="4353"/>
                  </a:lnTo>
                  <a:lnTo>
                    <a:pt x="8414" y="4749"/>
                  </a:lnTo>
                  <a:lnTo>
                    <a:pt x="7913" y="5171"/>
                  </a:lnTo>
                  <a:lnTo>
                    <a:pt x="7095" y="5883"/>
                  </a:lnTo>
                  <a:lnTo>
                    <a:pt x="6330" y="6621"/>
                  </a:lnTo>
                  <a:lnTo>
                    <a:pt x="5618" y="7412"/>
                  </a:lnTo>
                  <a:lnTo>
                    <a:pt x="4906" y="8230"/>
                  </a:lnTo>
                  <a:lnTo>
                    <a:pt x="4273" y="9074"/>
                  </a:lnTo>
                  <a:lnTo>
                    <a:pt x="3640" y="9944"/>
                  </a:lnTo>
                  <a:lnTo>
                    <a:pt x="3086" y="10868"/>
                  </a:lnTo>
                  <a:lnTo>
                    <a:pt x="2559" y="11791"/>
                  </a:lnTo>
                  <a:lnTo>
                    <a:pt x="2084" y="12767"/>
                  </a:lnTo>
                  <a:lnTo>
                    <a:pt x="1636" y="13742"/>
                  </a:lnTo>
                  <a:lnTo>
                    <a:pt x="1266" y="14771"/>
                  </a:lnTo>
                  <a:lnTo>
                    <a:pt x="923" y="15800"/>
                  </a:lnTo>
                  <a:lnTo>
                    <a:pt x="633" y="16881"/>
                  </a:lnTo>
                  <a:lnTo>
                    <a:pt x="396" y="17963"/>
                  </a:lnTo>
                  <a:lnTo>
                    <a:pt x="211" y="19070"/>
                  </a:lnTo>
                  <a:lnTo>
                    <a:pt x="79" y="20178"/>
                  </a:lnTo>
                  <a:lnTo>
                    <a:pt x="27" y="21128"/>
                  </a:lnTo>
                  <a:lnTo>
                    <a:pt x="0" y="22103"/>
                  </a:lnTo>
                  <a:lnTo>
                    <a:pt x="27" y="23000"/>
                  </a:lnTo>
                  <a:lnTo>
                    <a:pt x="79" y="23897"/>
                  </a:lnTo>
                  <a:lnTo>
                    <a:pt x="159" y="24767"/>
                  </a:lnTo>
                  <a:lnTo>
                    <a:pt x="290" y="25638"/>
                  </a:lnTo>
                  <a:lnTo>
                    <a:pt x="449" y="26482"/>
                  </a:lnTo>
                  <a:lnTo>
                    <a:pt x="633" y="27326"/>
                  </a:lnTo>
                  <a:lnTo>
                    <a:pt x="844" y="28170"/>
                  </a:lnTo>
                  <a:lnTo>
                    <a:pt x="1108" y="28987"/>
                  </a:lnTo>
                  <a:lnTo>
                    <a:pt x="1372" y="29805"/>
                  </a:lnTo>
                  <a:lnTo>
                    <a:pt x="1688" y="30596"/>
                  </a:lnTo>
                  <a:lnTo>
                    <a:pt x="2031" y="31361"/>
                  </a:lnTo>
                  <a:lnTo>
                    <a:pt x="2400" y="32126"/>
                  </a:lnTo>
                  <a:lnTo>
                    <a:pt x="2796" y="32865"/>
                  </a:lnTo>
                  <a:lnTo>
                    <a:pt x="3218" y="33577"/>
                  </a:lnTo>
                  <a:lnTo>
                    <a:pt x="3667" y="34289"/>
                  </a:lnTo>
                  <a:lnTo>
                    <a:pt x="4141" y="34975"/>
                  </a:lnTo>
                  <a:lnTo>
                    <a:pt x="4642" y="35660"/>
                  </a:lnTo>
                  <a:lnTo>
                    <a:pt x="5170" y="36320"/>
                  </a:lnTo>
                  <a:lnTo>
                    <a:pt x="5724" y="36926"/>
                  </a:lnTo>
                  <a:lnTo>
                    <a:pt x="6304" y="37533"/>
                  </a:lnTo>
                  <a:lnTo>
                    <a:pt x="6884" y="38140"/>
                  </a:lnTo>
                  <a:lnTo>
                    <a:pt x="7517" y="38693"/>
                  </a:lnTo>
                  <a:lnTo>
                    <a:pt x="8150" y="39247"/>
                  </a:lnTo>
                  <a:lnTo>
                    <a:pt x="8810" y="39748"/>
                  </a:lnTo>
                  <a:lnTo>
                    <a:pt x="9469" y="40250"/>
                  </a:lnTo>
                  <a:lnTo>
                    <a:pt x="10181" y="40724"/>
                  </a:lnTo>
                  <a:lnTo>
                    <a:pt x="10893" y="41146"/>
                  </a:lnTo>
                  <a:lnTo>
                    <a:pt x="11632" y="41568"/>
                  </a:lnTo>
                  <a:lnTo>
                    <a:pt x="12370" y="41964"/>
                  </a:lnTo>
                  <a:lnTo>
                    <a:pt x="13135" y="42307"/>
                  </a:lnTo>
                  <a:lnTo>
                    <a:pt x="13927" y="42650"/>
                  </a:lnTo>
                  <a:lnTo>
                    <a:pt x="14718" y="42940"/>
                  </a:lnTo>
                  <a:lnTo>
                    <a:pt x="15377" y="43177"/>
                  </a:lnTo>
                  <a:lnTo>
                    <a:pt x="16037" y="43362"/>
                  </a:lnTo>
                  <a:lnTo>
                    <a:pt x="16722" y="43546"/>
                  </a:lnTo>
                  <a:lnTo>
                    <a:pt x="17408" y="43705"/>
                  </a:lnTo>
                  <a:lnTo>
                    <a:pt x="18094" y="43837"/>
                  </a:lnTo>
                  <a:lnTo>
                    <a:pt x="18806" y="43968"/>
                  </a:lnTo>
                  <a:lnTo>
                    <a:pt x="19492" y="44048"/>
                  </a:lnTo>
                  <a:lnTo>
                    <a:pt x="20204" y="44127"/>
                  </a:lnTo>
                  <a:lnTo>
                    <a:pt x="20969" y="44179"/>
                  </a:lnTo>
                  <a:lnTo>
                    <a:pt x="21734" y="44206"/>
                  </a:lnTo>
                  <a:lnTo>
                    <a:pt x="22973" y="44206"/>
                  </a:lnTo>
                  <a:lnTo>
                    <a:pt x="23659" y="44153"/>
                  </a:lnTo>
                  <a:lnTo>
                    <a:pt x="24345" y="44100"/>
                  </a:lnTo>
                  <a:lnTo>
                    <a:pt x="25004" y="44021"/>
                  </a:lnTo>
                  <a:lnTo>
                    <a:pt x="25690" y="43916"/>
                  </a:lnTo>
                  <a:lnTo>
                    <a:pt x="26534" y="43784"/>
                  </a:lnTo>
                  <a:lnTo>
                    <a:pt x="27378" y="43573"/>
                  </a:lnTo>
                  <a:lnTo>
                    <a:pt x="28222" y="43362"/>
                  </a:lnTo>
                  <a:lnTo>
                    <a:pt x="29040" y="43098"/>
                  </a:lnTo>
                  <a:lnTo>
                    <a:pt x="29857" y="42808"/>
                  </a:lnTo>
                  <a:lnTo>
                    <a:pt x="30648" y="42491"/>
                  </a:lnTo>
                  <a:lnTo>
                    <a:pt x="31440" y="42149"/>
                  </a:lnTo>
                  <a:lnTo>
                    <a:pt x="32205" y="41779"/>
                  </a:lnTo>
                  <a:lnTo>
                    <a:pt x="32969" y="41357"/>
                  </a:lnTo>
                  <a:lnTo>
                    <a:pt x="33708" y="40935"/>
                  </a:lnTo>
                  <a:lnTo>
                    <a:pt x="34420" y="40461"/>
                  </a:lnTo>
                  <a:lnTo>
                    <a:pt x="35132" y="39986"/>
                  </a:lnTo>
                  <a:lnTo>
                    <a:pt x="35818" y="39458"/>
                  </a:lnTo>
                  <a:lnTo>
                    <a:pt x="36477" y="38931"/>
                  </a:lnTo>
                  <a:lnTo>
                    <a:pt x="37110" y="38351"/>
                  </a:lnTo>
                  <a:lnTo>
                    <a:pt x="37717" y="37770"/>
                  </a:lnTo>
                  <a:lnTo>
                    <a:pt x="38297" y="37164"/>
                  </a:lnTo>
                  <a:lnTo>
                    <a:pt x="38878" y="36531"/>
                  </a:lnTo>
                  <a:lnTo>
                    <a:pt x="39405" y="35871"/>
                  </a:lnTo>
                  <a:lnTo>
                    <a:pt x="39933" y="35186"/>
                  </a:lnTo>
                  <a:lnTo>
                    <a:pt x="40434" y="34500"/>
                  </a:lnTo>
                  <a:lnTo>
                    <a:pt x="40882" y="33788"/>
                  </a:lnTo>
                  <a:lnTo>
                    <a:pt x="41330" y="33049"/>
                  </a:lnTo>
                  <a:lnTo>
                    <a:pt x="41752" y="32284"/>
                  </a:lnTo>
                  <a:lnTo>
                    <a:pt x="42122" y="31519"/>
                  </a:lnTo>
                  <a:lnTo>
                    <a:pt x="42465" y="30728"/>
                  </a:lnTo>
                  <a:lnTo>
                    <a:pt x="42807" y="29937"/>
                  </a:lnTo>
                  <a:lnTo>
                    <a:pt x="43098" y="29119"/>
                  </a:lnTo>
                  <a:lnTo>
                    <a:pt x="43361" y="28275"/>
                  </a:lnTo>
                  <a:lnTo>
                    <a:pt x="43572" y="27431"/>
                  </a:lnTo>
                  <a:lnTo>
                    <a:pt x="43783" y="26561"/>
                  </a:lnTo>
                  <a:lnTo>
                    <a:pt x="43942" y="25690"/>
                  </a:lnTo>
                  <a:lnTo>
                    <a:pt x="44047" y="24820"/>
                  </a:lnTo>
                  <a:lnTo>
                    <a:pt x="44153" y="23923"/>
                  </a:lnTo>
                  <a:lnTo>
                    <a:pt x="44205" y="23027"/>
                  </a:lnTo>
                  <a:lnTo>
                    <a:pt x="44232" y="22103"/>
                  </a:lnTo>
                  <a:lnTo>
                    <a:pt x="44205" y="21048"/>
                  </a:lnTo>
                  <a:lnTo>
                    <a:pt x="44126" y="20020"/>
                  </a:lnTo>
                  <a:lnTo>
                    <a:pt x="43994" y="18912"/>
                  </a:lnTo>
                  <a:lnTo>
                    <a:pt x="43810" y="17831"/>
                  </a:lnTo>
                  <a:lnTo>
                    <a:pt x="43572" y="16776"/>
                  </a:lnTo>
                  <a:lnTo>
                    <a:pt x="43282" y="15721"/>
                  </a:lnTo>
                  <a:lnTo>
                    <a:pt x="42939" y="14692"/>
                  </a:lnTo>
                  <a:lnTo>
                    <a:pt x="42570" y="13690"/>
                  </a:lnTo>
                  <a:lnTo>
                    <a:pt x="42122" y="12714"/>
                  </a:lnTo>
                  <a:lnTo>
                    <a:pt x="41647" y="11764"/>
                  </a:lnTo>
                  <a:lnTo>
                    <a:pt x="41146" y="10815"/>
                  </a:lnTo>
                  <a:lnTo>
                    <a:pt x="40566" y="9918"/>
                  </a:lnTo>
                  <a:lnTo>
                    <a:pt x="39959" y="9048"/>
                  </a:lnTo>
                  <a:lnTo>
                    <a:pt x="39326" y="8230"/>
                  </a:lnTo>
                  <a:lnTo>
                    <a:pt x="38640" y="7412"/>
                  </a:lnTo>
                  <a:lnTo>
                    <a:pt x="37902" y="6648"/>
                  </a:lnTo>
                  <a:lnTo>
                    <a:pt x="37163" y="5909"/>
                  </a:lnTo>
                  <a:lnTo>
                    <a:pt x="36372" y="5197"/>
                  </a:lnTo>
                  <a:lnTo>
                    <a:pt x="35792" y="4749"/>
                  </a:lnTo>
                  <a:lnTo>
                    <a:pt x="35238" y="4300"/>
                  </a:lnTo>
                  <a:lnTo>
                    <a:pt x="34631" y="3878"/>
                  </a:lnTo>
                  <a:lnTo>
                    <a:pt x="34024" y="3483"/>
                  </a:lnTo>
                  <a:lnTo>
                    <a:pt x="33418" y="3113"/>
                  </a:lnTo>
                  <a:lnTo>
                    <a:pt x="32785" y="2744"/>
                  </a:lnTo>
                  <a:lnTo>
                    <a:pt x="32125" y="2401"/>
                  </a:lnTo>
                  <a:lnTo>
                    <a:pt x="31492" y="2085"/>
                  </a:lnTo>
                  <a:lnTo>
                    <a:pt x="30939" y="1847"/>
                  </a:lnTo>
                  <a:lnTo>
                    <a:pt x="30411" y="1610"/>
                  </a:lnTo>
                  <a:lnTo>
                    <a:pt x="29857" y="1399"/>
                  </a:lnTo>
                  <a:lnTo>
                    <a:pt x="29277" y="1188"/>
                  </a:lnTo>
                  <a:lnTo>
                    <a:pt x="28723" y="1003"/>
                  </a:lnTo>
                  <a:lnTo>
                    <a:pt x="28143" y="845"/>
                  </a:lnTo>
                  <a:lnTo>
                    <a:pt x="27563" y="687"/>
                  </a:lnTo>
                  <a:lnTo>
                    <a:pt x="26982" y="528"/>
                  </a:lnTo>
                  <a:lnTo>
                    <a:pt x="26402" y="423"/>
                  </a:lnTo>
                  <a:lnTo>
                    <a:pt x="25795" y="291"/>
                  </a:lnTo>
                  <a:lnTo>
                    <a:pt x="25189" y="212"/>
                  </a:lnTo>
                  <a:lnTo>
                    <a:pt x="24582" y="133"/>
                  </a:lnTo>
                  <a:lnTo>
                    <a:pt x="23975" y="80"/>
                  </a:lnTo>
                  <a:lnTo>
                    <a:pt x="23369" y="27"/>
                  </a:lnTo>
                  <a:lnTo>
                    <a:pt x="22736" y="1"/>
                  </a:lnTo>
                  <a:close/>
                </a:path>
              </a:pathLst>
            </a:custGeom>
            <a:solidFill>
              <a:schemeClr val="lt2"/>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grpSp>
          <p:nvGrpSpPr>
            <p:cNvPr id="263" name="Google Shape;263;p36"/>
            <p:cNvGrpSpPr/>
            <p:nvPr/>
          </p:nvGrpSpPr>
          <p:grpSpPr>
            <a:xfrm rot="900096">
              <a:off x="4867762" y="1880518"/>
              <a:ext cx="1449154" cy="1596425"/>
              <a:chOff x="4703044" y="2370026"/>
              <a:chExt cx="1201661" cy="1323780"/>
            </a:xfrm>
          </p:grpSpPr>
          <p:sp>
            <p:nvSpPr>
              <p:cNvPr id="264" name="Google Shape;264;p36"/>
              <p:cNvSpPr/>
              <p:nvPr/>
            </p:nvSpPr>
            <p:spPr>
              <a:xfrm>
                <a:off x="4703044" y="2370026"/>
                <a:ext cx="1201661" cy="1323780"/>
              </a:xfrm>
              <a:custGeom>
                <a:avLst/>
                <a:gdLst/>
                <a:ahLst/>
                <a:cxnLst/>
                <a:rect l="l" t="t" r="r" b="b"/>
                <a:pathLst>
                  <a:path w="36241" h="39924" extrusionOk="0">
                    <a:moveTo>
                      <a:pt x="2159" y="1"/>
                    </a:moveTo>
                    <a:lnTo>
                      <a:pt x="1935" y="38"/>
                    </a:lnTo>
                    <a:lnTo>
                      <a:pt x="1638" y="150"/>
                    </a:lnTo>
                    <a:lnTo>
                      <a:pt x="1340" y="261"/>
                    </a:lnTo>
                    <a:lnTo>
                      <a:pt x="1080" y="447"/>
                    </a:lnTo>
                    <a:lnTo>
                      <a:pt x="856" y="671"/>
                    </a:lnTo>
                    <a:lnTo>
                      <a:pt x="670" y="894"/>
                    </a:lnTo>
                    <a:lnTo>
                      <a:pt x="484" y="1117"/>
                    </a:lnTo>
                    <a:lnTo>
                      <a:pt x="335" y="1377"/>
                    </a:lnTo>
                    <a:lnTo>
                      <a:pt x="224" y="1675"/>
                    </a:lnTo>
                    <a:lnTo>
                      <a:pt x="149" y="1936"/>
                    </a:lnTo>
                    <a:lnTo>
                      <a:pt x="75" y="2270"/>
                    </a:lnTo>
                    <a:lnTo>
                      <a:pt x="38" y="2605"/>
                    </a:lnTo>
                    <a:lnTo>
                      <a:pt x="1" y="2940"/>
                    </a:lnTo>
                    <a:lnTo>
                      <a:pt x="1" y="3275"/>
                    </a:lnTo>
                    <a:lnTo>
                      <a:pt x="75" y="3982"/>
                    </a:lnTo>
                    <a:lnTo>
                      <a:pt x="187" y="4652"/>
                    </a:lnTo>
                    <a:lnTo>
                      <a:pt x="447" y="5731"/>
                    </a:lnTo>
                    <a:lnTo>
                      <a:pt x="782" y="6772"/>
                    </a:lnTo>
                    <a:lnTo>
                      <a:pt x="1154" y="7777"/>
                    </a:lnTo>
                    <a:lnTo>
                      <a:pt x="1600" y="8782"/>
                    </a:lnTo>
                    <a:lnTo>
                      <a:pt x="1749" y="9117"/>
                    </a:lnTo>
                    <a:lnTo>
                      <a:pt x="2270" y="10047"/>
                    </a:lnTo>
                    <a:lnTo>
                      <a:pt x="2865" y="10940"/>
                    </a:lnTo>
                    <a:lnTo>
                      <a:pt x="3461" y="11758"/>
                    </a:lnTo>
                    <a:lnTo>
                      <a:pt x="4168" y="12577"/>
                    </a:lnTo>
                    <a:lnTo>
                      <a:pt x="4875" y="13358"/>
                    </a:lnTo>
                    <a:lnTo>
                      <a:pt x="5656" y="14065"/>
                    </a:lnTo>
                    <a:lnTo>
                      <a:pt x="6512" y="14772"/>
                    </a:lnTo>
                    <a:lnTo>
                      <a:pt x="7405" y="15367"/>
                    </a:lnTo>
                    <a:lnTo>
                      <a:pt x="6549" y="15442"/>
                    </a:lnTo>
                    <a:lnTo>
                      <a:pt x="5693" y="15553"/>
                    </a:lnTo>
                    <a:lnTo>
                      <a:pt x="5284" y="15628"/>
                    </a:lnTo>
                    <a:lnTo>
                      <a:pt x="4875" y="15702"/>
                    </a:lnTo>
                    <a:lnTo>
                      <a:pt x="4465" y="15851"/>
                    </a:lnTo>
                    <a:lnTo>
                      <a:pt x="4093" y="16000"/>
                    </a:lnTo>
                    <a:lnTo>
                      <a:pt x="3721" y="16223"/>
                    </a:lnTo>
                    <a:lnTo>
                      <a:pt x="3386" y="16446"/>
                    </a:lnTo>
                    <a:lnTo>
                      <a:pt x="3051" y="16744"/>
                    </a:lnTo>
                    <a:lnTo>
                      <a:pt x="2791" y="17079"/>
                    </a:lnTo>
                    <a:lnTo>
                      <a:pt x="2531" y="17414"/>
                    </a:lnTo>
                    <a:lnTo>
                      <a:pt x="2382" y="17786"/>
                    </a:lnTo>
                    <a:lnTo>
                      <a:pt x="2270" y="18195"/>
                    </a:lnTo>
                    <a:lnTo>
                      <a:pt x="2233" y="18604"/>
                    </a:lnTo>
                    <a:lnTo>
                      <a:pt x="2270" y="19088"/>
                    </a:lnTo>
                    <a:lnTo>
                      <a:pt x="2419" y="19534"/>
                    </a:lnTo>
                    <a:lnTo>
                      <a:pt x="2605" y="19944"/>
                    </a:lnTo>
                    <a:lnTo>
                      <a:pt x="2828" y="20353"/>
                    </a:lnTo>
                    <a:lnTo>
                      <a:pt x="3275" y="21097"/>
                    </a:lnTo>
                    <a:lnTo>
                      <a:pt x="3758" y="21841"/>
                    </a:lnTo>
                    <a:lnTo>
                      <a:pt x="4279" y="22511"/>
                    </a:lnTo>
                    <a:lnTo>
                      <a:pt x="4837" y="23181"/>
                    </a:lnTo>
                    <a:lnTo>
                      <a:pt x="5433" y="23813"/>
                    </a:lnTo>
                    <a:lnTo>
                      <a:pt x="6065" y="24409"/>
                    </a:lnTo>
                    <a:lnTo>
                      <a:pt x="6698" y="25004"/>
                    </a:lnTo>
                    <a:lnTo>
                      <a:pt x="7368" y="25562"/>
                    </a:lnTo>
                    <a:lnTo>
                      <a:pt x="8074" y="26083"/>
                    </a:lnTo>
                    <a:lnTo>
                      <a:pt x="8781" y="26604"/>
                    </a:lnTo>
                    <a:lnTo>
                      <a:pt x="10270" y="27608"/>
                    </a:lnTo>
                    <a:lnTo>
                      <a:pt x="11758" y="28501"/>
                    </a:lnTo>
                    <a:lnTo>
                      <a:pt x="13283" y="29394"/>
                    </a:lnTo>
                    <a:lnTo>
                      <a:pt x="15255" y="30436"/>
                    </a:lnTo>
                    <a:lnTo>
                      <a:pt x="15665" y="30659"/>
                    </a:lnTo>
                    <a:lnTo>
                      <a:pt x="15702" y="30696"/>
                    </a:lnTo>
                    <a:lnTo>
                      <a:pt x="17227" y="31478"/>
                    </a:lnTo>
                    <a:lnTo>
                      <a:pt x="18790" y="32259"/>
                    </a:lnTo>
                    <a:lnTo>
                      <a:pt x="20390" y="33003"/>
                    </a:lnTo>
                    <a:lnTo>
                      <a:pt x="21990" y="33747"/>
                    </a:lnTo>
                    <a:lnTo>
                      <a:pt x="23590" y="34454"/>
                    </a:lnTo>
                    <a:lnTo>
                      <a:pt x="25190" y="35161"/>
                    </a:lnTo>
                    <a:lnTo>
                      <a:pt x="26790" y="35831"/>
                    </a:lnTo>
                    <a:lnTo>
                      <a:pt x="28427" y="36464"/>
                    </a:lnTo>
                    <a:lnTo>
                      <a:pt x="30101" y="37170"/>
                    </a:lnTo>
                    <a:lnTo>
                      <a:pt x="31515" y="37803"/>
                    </a:lnTo>
                    <a:lnTo>
                      <a:pt x="32780" y="38398"/>
                    </a:lnTo>
                    <a:lnTo>
                      <a:pt x="34082" y="39031"/>
                    </a:lnTo>
                    <a:lnTo>
                      <a:pt x="34789" y="39328"/>
                    </a:lnTo>
                    <a:lnTo>
                      <a:pt x="36240" y="39924"/>
                    </a:lnTo>
                    <a:lnTo>
                      <a:pt x="35459" y="38919"/>
                    </a:lnTo>
                    <a:lnTo>
                      <a:pt x="34715" y="37952"/>
                    </a:lnTo>
                    <a:lnTo>
                      <a:pt x="33338" y="36091"/>
                    </a:lnTo>
                    <a:lnTo>
                      <a:pt x="32110" y="34306"/>
                    </a:lnTo>
                    <a:lnTo>
                      <a:pt x="30957" y="32520"/>
                    </a:lnTo>
                    <a:lnTo>
                      <a:pt x="28687" y="28948"/>
                    </a:lnTo>
                    <a:lnTo>
                      <a:pt x="27497" y="27087"/>
                    </a:lnTo>
                    <a:lnTo>
                      <a:pt x="26194" y="25153"/>
                    </a:lnTo>
                    <a:lnTo>
                      <a:pt x="25934" y="24781"/>
                    </a:lnTo>
                    <a:lnTo>
                      <a:pt x="24966" y="23367"/>
                    </a:lnTo>
                    <a:lnTo>
                      <a:pt x="23069" y="20837"/>
                    </a:lnTo>
                    <a:lnTo>
                      <a:pt x="21171" y="18307"/>
                    </a:lnTo>
                    <a:lnTo>
                      <a:pt x="20911" y="17972"/>
                    </a:lnTo>
                    <a:lnTo>
                      <a:pt x="19571" y="16335"/>
                    </a:lnTo>
                    <a:lnTo>
                      <a:pt x="18269" y="14698"/>
                    </a:lnTo>
                    <a:lnTo>
                      <a:pt x="16893" y="13060"/>
                    </a:lnTo>
                    <a:lnTo>
                      <a:pt x="15553" y="11423"/>
                    </a:lnTo>
                    <a:lnTo>
                      <a:pt x="14139" y="9823"/>
                    </a:lnTo>
                    <a:lnTo>
                      <a:pt x="12763" y="8261"/>
                    </a:lnTo>
                    <a:lnTo>
                      <a:pt x="11311" y="6698"/>
                    </a:lnTo>
                    <a:lnTo>
                      <a:pt x="9898" y="5135"/>
                    </a:lnTo>
                    <a:lnTo>
                      <a:pt x="9674" y="4912"/>
                    </a:lnTo>
                    <a:lnTo>
                      <a:pt x="9600" y="4838"/>
                    </a:lnTo>
                    <a:lnTo>
                      <a:pt x="8298" y="3498"/>
                    </a:lnTo>
                    <a:lnTo>
                      <a:pt x="7628" y="2866"/>
                    </a:lnTo>
                    <a:lnTo>
                      <a:pt x="6921" y="2233"/>
                    </a:lnTo>
                    <a:lnTo>
                      <a:pt x="6214" y="1675"/>
                    </a:lnTo>
                    <a:lnTo>
                      <a:pt x="5433" y="1154"/>
                    </a:lnTo>
                    <a:lnTo>
                      <a:pt x="4651" y="708"/>
                    </a:lnTo>
                    <a:lnTo>
                      <a:pt x="3833" y="336"/>
                    </a:lnTo>
                    <a:lnTo>
                      <a:pt x="3349" y="150"/>
                    </a:lnTo>
                    <a:lnTo>
                      <a:pt x="2903" y="38"/>
                    </a:lnTo>
                    <a:lnTo>
                      <a:pt x="2419" y="1"/>
                    </a:lnTo>
                    <a:close/>
                  </a:path>
                </a:pathLst>
              </a:custGeom>
              <a:solidFill>
                <a:schemeClr val="accent1"/>
              </a:solidFill>
              <a:ln w="76200" cap="flat" cmpd="sng">
                <a:solidFill>
                  <a:schemeClr val="dk2"/>
                </a:solidFill>
                <a:prstDash val="solid"/>
                <a:miter lim="8000"/>
                <a:headEnd type="none" w="sm" len="sm"/>
                <a:tailEnd type="none" w="sm" len="sm"/>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265" name="Google Shape;265;p36"/>
              <p:cNvSpPr/>
              <p:nvPr/>
            </p:nvSpPr>
            <p:spPr>
              <a:xfrm>
                <a:off x="4867625" y="2549625"/>
                <a:ext cx="853000" cy="966475"/>
              </a:xfrm>
              <a:custGeom>
                <a:avLst/>
                <a:gdLst/>
                <a:ahLst/>
                <a:cxnLst/>
                <a:rect l="l" t="t" r="r" b="b"/>
                <a:pathLst>
                  <a:path w="34120" h="38659" extrusionOk="0">
                    <a:moveTo>
                      <a:pt x="186" y="1"/>
                    </a:moveTo>
                    <a:lnTo>
                      <a:pt x="0" y="224"/>
                    </a:lnTo>
                    <a:lnTo>
                      <a:pt x="2270" y="2568"/>
                    </a:lnTo>
                    <a:lnTo>
                      <a:pt x="4539" y="4986"/>
                    </a:lnTo>
                    <a:lnTo>
                      <a:pt x="6735" y="7442"/>
                    </a:lnTo>
                    <a:lnTo>
                      <a:pt x="8893" y="9935"/>
                    </a:lnTo>
                    <a:lnTo>
                      <a:pt x="8930" y="9935"/>
                    </a:lnTo>
                    <a:lnTo>
                      <a:pt x="9265" y="10344"/>
                    </a:lnTo>
                    <a:lnTo>
                      <a:pt x="11274" y="12688"/>
                    </a:lnTo>
                    <a:lnTo>
                      <a:pt x="13246" y="15032"/>
                    </a:lnTo>
                    <a:lnTo>
                      <a:pt x="17115" y="19720"/>
                    </a:lnTo>
                    <a:lnTo>
                      <a:pt x="17525" y="20204"/>
                    </a:lnTo>
                    <a:lnTo>
                      <a:pt x="17785" y="20539"/>
                    </a:lnTo>
                    <a:lnTo>
                      <a:pt x="21320" y="24780"/>
                    </a:lnTo>
                    <a:lnTo>
                      <a:pt x="24929" y="29022"/>
                    </a:lnTo>
                    <a:lnTo>
                      <a:pt x="25189" y="29282"/>
                    </a:lnTo>
                    <a:lnTo>
                      <a:pt x="27199" y="31589"/>
                    </a:lnTo>
                    <a:lnTo>
                      <a:pt x="29245" y="33896"/>
                    </a:lnTo>
                    <a:lnTo>
                      <a:pt x="31291" y="36128"/>
                    </a:lnTo>
                    <a:lnTo>
                      <a:pt x="33412" y="38361"/>
                    </a:lnTo>
                    <a:lnTo>
                      <a:pt x="34119" y="38658"/>
                    </a:lnTo>
                    <a:lnTo>
                      <a:pt x="31887" y="36352"/>
                    </a:lnTo>
                    <a:lnTo>
                      <a:pt x="29691" y="33970"/>
                    </a:lnTo>
                    <a:lnTo>
                      <a:pt x="27533" y="31589"/>
                    </a:lnTo>
                    <a:lnTo>
                      <a:pt x="25413" y="29134"/>
                    </a:lnTo>
                    <a:lnTo>
                      <a:pt x="25152" y="28836"/>
                    </a:lnTo>
                    <a:lnTo>
                      <a:pt x="22548" y="25785"/>
                    </a:lnTo>
                    <a:lnTo>
                      <a:pt x="20018" y="22734"/>
                    </a:lnTo>
                    <a:lnTo>
                      <a:pt x="19757" y="22436"/>
                    </a:lnTo>
                    <a:lnTo>
                      <a:pt x="17339" y="19534"/>
                    </a:lnTo>
                    <a:lnTo>
                      <a:pt x="13469" y="14883"/>
                    </a:lnTo>
                    <a:lnTo>
                      <a:pt x="11534" y="12539"/>
                    </a:lnTo>
                    <a:lnTo>
                      <a:pt x="9525" y="10232"/>
                    </a:lnTo>
                    <a:lnTo>
                      <a:pt x="9228" y="9860"/>
                    </a:lnTo>
                    <a:lnTo>
                      <a:pt x="6995" y="7330"/>
                    </a:lnTo>
                    <a:lnTo>
                      <a:pt x="4763" y="4837"/>
                    </a:lnTo>
                    <a:lnTo>
                      <a:pt x="2493" y="2382"/>
                    </a:lnTo>
                    <a:lnTo>
                      <a:pt x="186" y="1"/>
                    </a:lnTo>
                    <a:close/>
                  </a:path>
                </a:pathLst>
              </a:custGeom>
              <a:solidFill>
                <a:schemeClr val="dk1"/>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266" name="Google Shape;266;p36"/>
              <p:cNvSpPr/>
              <p:nvPr/>
            </p:nvSpPr>
            <p:spPr>
              <a:xfrm>
                <a:off x="4890875" y="2653800"/>
                <a:ext cx="215825" cy="156300"/>
              </a:xfrm>
              <a:custGeom>
                <a:avLst/>
                <a:gdLst/>
                <a:ahLst/>
                <a:cxnLst/>
                <a:rect l="l" t="t" r="r" b="b"/>
                <a:pathLst>
                  <a:path w="8633" h="6252" extrusionOk="0">
                    <a:moveTo>
                      <a:pt x="8000" y="1"/>
                    </a:moveTo>
                    <a:lnTo>
                      <a:pt x="8000" y="1415"/>
                    </a:lnTo>
                    <a:lnTo>
                      <a:pt x="8074" y="2828"/>
                    </a:lnTo>
                    <a:lnTo>
                      <a:pt x="8149" y="4242"/>
                    </a:lnTo>
                    <a:lnTo>
                      <a:pt x="8298" y="5693"/>
                    </a:lnTo>
                    <a:lnTo>
                      <a:pt x="8298" y="5879"/>
                    </a:lnTo>
                    <a:lnTo>
                      <a:pt x="8000" y="5768"/>
                    </a:lnTo>
                    <a:lnTo>
                      <a:pt x="6028" y="5247"/>
                    </a:lnTo>
                    <a:lnTo>
                      <a:pt x="4019" y="4763"/>
                    </a:lnTo>
                    <a:lnTo>
                      <a:pt x="2010" y="4317"/>
                    </a:lnTo>
                    <a:lnTo>
                      <a:pt x="0" y="3945"/>
                    </a:lnTo>
                    <a:lnTo>
                      <a:pt x="149" y="4280"/>
                    </a:lnTo>
                    <a:lnTo>
                      <a:pt x="2233" y="4652"/>
                    </a:lnTo>
                    <a:lnTo>
                      <a:pt x="4279" y="5135"/>
                    </a:lnTo>
                    <a:lnTo>
                      <a:pt x="6326" y="5619"/>
                    </a:lnTo>
                    <a:lnTo>
                      <a:pt x="8335" y="6177"/>
                    </a:lnTo>
                    <a:lnTo>
                      <a:pt x="8409" y="6214"/>
                    </a:lnTo>
                    <a:lnTo>
                      <a:pt x="8632" y="6251"/>
                    </a:lnTo>
                    <a:lnTo>
                      <a:pt x="8595" y="6065"/>
                    </a:lnTo>
                    <a:lnTo>
                      <a:pt x="8446" y="4614"/>
                    </a:lnTo>
                    <a:lnTo>
                      <a:pt x="8372" y="3163"/>
                    </a:lnTo>
                    <a:lnTo>
                      <a:pt x="8298" y="1712"/>
                    </a:lnTo>
                    <a:lnTo>
                      <a:pt x="8298" y="298"/>
                    </a:lnTo>
                    <a:lnTo>
                      <a:pt x="8074" y="75"/>
                    </a:lnTo>
                    <a:lnTo>
                      <a:pt x="8000" y="1"/>
                    </a:lnTo>
                    <a:close/>
                  </a:path>
                </a:pathLst>
              </a:custGeom>
              <a:solidFill>
                <a:schemeClr val="dk1"/>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267" name="Google Shape;267;p36"/>
              <p:cNvSpPr/>
              <p:nvPr/>
            </p:nvSpPr>
            <p:spPr>
              <a:xfrm>
                <a:off x="4931800" y="3039825"/>
                <a:ext cx="384200" cy="23275"/>
              </a:xfrm>
              <a:custGeom>
                <a:avLst/>
                <a:gdLst/>
                <a:ahLst/>
                <a:cxnLst/>
                <a:rect l="l" t="t" r="r" b="b"/>
                <a:pathLst>
                  <a:path w="15368" h="931" extrusionOk="0">
                    <a:moveTo>
                      <a:pt x="5358" y="1"/>
                    </a:moveTo>
                    <a:lnTo>
                      <a:pt x="3498" y="75"/>
                    </a:lnTo>
                    <a:lnTo>
                      <a:pt x="1712" y="187"/>
                    </a:lnTo>
                    <a:lnTo>
                      <a:pt x="1" y="335"/>
                    </a:lnTo>
                    <a:lnTo>
                      <a:pt x="38" y="633"/>
                    </a:lnTo>
                    <a:lnTo>
                      <a:pt x="1749" y="484"/>
                    </a:lnTo>
                    <a:lnTo>
                      <a:pt x="3535" y="373"/>
                    </a:lnTo>
                    <a:lnTo>
                      <a:pt x="5358" y="298"/>
                    </a:lnTo>
                    <a:lnTo>
                      <a:pt x="7256" y="298"/>
                    </a:lnTo>
                    <a:lnTo>
                      <a:pt x="9228" y="373"/>
                    </a:lnTo>
                    <a:lnTo>
                      <a:pt x="11200" y="521"/>
                    </a:lnTo>
                    <a:lnTo>
                      <a:pt x="13246" y="708"/>
                    </a:lnTo>
                    <a:lnTo>
                      <a:pt x="15330" y="931"/>
                    </a:lnTo>
                    <a:lnTo>
                      <a:pt x="15367" y="633"/>
                    </a:lnTo>
                    <a:lnTo>
                      <a:pt x="13283" y="410"/>
                    </a:lnTo>
                    <a:lnTo>
                      <a:pt x="11237" y="224"/>
                    </a:lnTo>
                    <a:lnTo>
                      <a:pt x="9228" y="75"/>
                    </a:lnTo>
                    <a:lnTo>
                      <a:pt x="7256" y="38"/>
                    </a:lnTo>
                    <a:lnTo>
                      <a:pt x="5358" y="1"/>
                    </a:lnTo>
                    <a:close/>
                  </a:path>
                </a:pathLst>
              </a:custGeom>
              <a:solidFill>
                <a:schemeClr val="dk1"/>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268" name="Google Shape;268;p36"/>
              <p:cNvSpPr/>
              <p:nvPr/>
            </p:nvSpPr>
            <p:spPr>
              <a:xfrm>
                <a:off x="5360600" y="2982150"/>
                <a:ext cx="19575" cy="136775"/>
              </a:xfrm>
              <a:custGeom>
                <a:avLst/>
                <a:gdLst/>
                <a:ahLst/>
                <a:cxnLst/>
                <a:rect l="l" t="t" r="r" b="b"/>
                <a:pathLst>
                  <a:path w="783" h="5471" extrusionOk="0">
                    <a:moveTo>
                      <a:pt x="522" y="1"/>
                    </a:moveTo>
                    <a:lnTo>
                      <a:pt x="38" y="5135"/>
                    </a:lnTo>
                    <a:lnTo>
                      <a:pt x="1" y="5433"/>
                    </a:lnTo>
                    <a:lnTo>
                      <a:pt x="299" y="5470"/>
                    </a:lnTo>
                    <a:lnTo>
                      <a:pt x="299" y="5433"/>
                    </a:lnTo>
                    <a:lnTo>
                      <a:pt x="782" y="336"/>
                    </a:lnTo>
                    <a:lnTo>
                      <a:pt x="522" y="1"/>
                    </a:lnTo>
                    <a:close/>
                  </a:path>
                </a:pathLst>
              </a:custGeom>
              <a:solidFill>
                <a:schemeClr val="dk1"/>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269" name="Google Shape;269;p36"/>
              <p:cNvSpPr/>
              <p:nvPr/>
            </p:nvSpPr>
            <p:spPr>
              <a:xfrm>
                <a:off x="5232250" y="3152375"/>
                <a:ext cx="273500" cy="147925"/>
              </a:xfrm>
              <a:custGeom>
                <a:avLst/>
                <a:gdLst/>
                <a:ahLst/>
                <a:cxnLst/>
                <a:rect l="l" t="t" r="r" b="b"/>
                <a:pathLst>
                  <a:path w="10940" h="5917" extrusionOk="0">
                    <a:moveTo>
                      <a:pt x="10679" y="1"/>
                    </a:moveTo>
                    <a:lnTo>
                      <a:pt x="10567" y="1266"/>
                    </a:lnTo>
                    <a:lnTo>
                      <a:pt x="10493" y="2531"/>
                    </a:lnTo>
                    <a:lnTo>
                      <a:pt x="10493" y="3200"/>
                    </a:lnTo>
                    <a:lnTo>
                      <a:pt x="10530" y="3796"/>
                    </a:lnTo>
                    <a:lnTo>
                      <a:pt x="10567" y="4242"/>
                    </a:lnTo>
                    <a:lnTo>
                      <a:pt x="10567" y="4726"/>
                    </a:lnTo>
                    <a:lnTo>
                      <a:pt x="10567" y="4912"/>
                    </a:lnTo>
                    <a:lnTo>
                      <a:pt x="9042" y="4912"/>
                    </a:lnTo>
                    <a:lnTo>
                      <a:pt x="7739" y="4949"/>
                    </a:lnTo>
                    <a:lnTo>
                      <a:pt x="6437" y="4986"/>
                    </a:lnTo>
                    <a:lnTo>
                      <a:pt x="5135" y="5098"/>
                    </a:lnTo>
                    <a:lnTo>
                      <a:pt x="3870" y="5210"/>
                    </a:lnTo>
                    <a:lnTo>
                      <a:pt x="2568" y="5321"/>
                    </a:lnTo>
                    <a:lnTo>
                      <a:pt x="1265" y="5470"/>
                    </a:lnTo>
                    <a:lnTo>
                      <a:pt x="0" y="5656"/>
                    </a:lnTo>
                    <a:lnTo>
                      <a:pt x="410" y="5879"/>
                    </a:lnTo>
                    <a:lnTo>
                      <a:pt x="447" y="5916"/>
                    </a:lnTo>
                    <a:lnTo>
                      <a:pt x="1675" y="5730"/>
                    </a:lnTo>
                    <a:lnTo>
                      <a:pt x="2940" y="5582"/>
                    </a:lnTo>
                    <a:lnTo>
                      <a:pt x="4242" y="5433"/>
                    </a:lnTo>
                    <a:lnTo>
                      <a:pt x="5507" y="5358"/>
                    </a:lnTo>
                    <a:lnTo>
                      <a:pt x="6772" y="5284"/>
                    </a:lnTo>
                    <a:lnTo>
                      <a:pt x="8037" y="5210"/>
                    </a:lnTo>
                    <a:lnTo>
                      <a:pt x="9302" y="5210"/>
                    </a:lnTo>
                    <a:lnTo>
                      <a:pt x="10604" y="5172"/>
                    </a:lnTo>
                    <a:lnTo>
                      <a:pt x="10716" y="5172"/>
                    </a:lnTo>
                    <a:lnTo>
                      <a:pt x="10828" y="5210"/>
                    </a:lnTo>
                    <a:lnTo>
                      <a:pt x="10828" y="5061"/>
                    </a:lnTo>
                    <a:lnTo>
                      <a:pt x="10828" y="5024"/>
                    </a:lnTo>
                    <a:lnTo>
                      <a:pt x="10828" y="4428"/>
                    </a:lnTo>
                    <a:lnTo>
                      <a:pt x="10828" y="3796"/>
                    </a:lnTo>
                    <a:lnTo>
                      <a:pt x="10753" y="3163"/>
                    </a:lnTo>
                    <a:lnTo>
                      <a:pt x="10790" y="2568"/>
                    </a:lnTo>
                    <a:lnTo>
                      <a:pt x="10828" y="1489"/>
                    </a:lnTo>
                    <a:lnTo>
                      <a:pt x="10939" y="373"/>
                    </a:lnTo>
                    <a:lnTo>
                      <a:pt x="10679" y="1"/>
                    </a:lnTo>
                    <a:close/>
                  </a:path>
                </a:pathLst>
              </a:custGeom>
              <a:solidFill>
                <a:schemeClr val="dk1"/>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grpSp>
        <p:grpSp>
          <p:nvGrpSpPr>
            <p:cNvPr id="270" name="Google Shape;270;p36"/>
            <p:cNvGrpSpPr/>
            <p:nvPr/>
          </p:nvGrpSpPr>
          <p:grpSpPr>
            <a:xfrm rot="-508194" flipH="1">
              <a:off x="7131063" y="2019183"/>
              <a:ext cx="1449126" cy="1596393"/>
              <a:chOff x="4703044" y="2370026"/>
              <a:chExt cx="1201661" cy="1323780"/>
            </a:xfrm>
          </p:grpSpPr>
          <p:sp>
            <p:nvSpPr>
              <p:cNvPr id="271" name="Google Shape;271;p36"/>
              <p:cNvSpPr/>
              <p:nvPr/>
            </p:nvSpPr>
            <p:spPr>
              <a:xfrm>
                <a:off x="4703044" y="2370026"/>
                <a:ext cx="1201661" cy="1323780"/>
              </a:xfrm>
              <a:custGeom>
                <a:avLst/>
                <a:gdLst/>
                <a:ahLst/>
                <a:cxnLst/>
                <a:rect l="l" t="t" r="r" b="b"/>
                <a:pathLst>
                  <a:path w="36241" h="39924" extrusionOk="0">
                    <a:moveTo>
                      <a:pt x="2159" y="1"/>
                    </a:moveTo>
                    <a:lnTo>
                      <a:pt x="1935" y="38"/>
                    </a:lnTo>
                    <a:lnTo>
                      <a:pt x="1638" y="150"/>
                    </a:lnTo>
                    <a:lnTo>
                      <a:pt x="1340" y="261"/>
                    </a:lnTo>
                    <a:lnTo>
                      <a:pt x="1080" y="447"/>
                    </a:lnTo>
                    <a:lnTo>
                      <a:pt x="856" y="671"/>
                    </a:lnTo>
                    <a:lnTo>
                      <a:pt x="670" y="894"/>
                    </a:lnTo>
                    <a:lnTo>
                      <a:pt x="484" y="1117"/>
                    </a:lnTo>
                    <a:lnTo>
                      <a:pt x="335" y="1377"/>
                    </a:lnTo>
                    <a:lnTo>
                      <a:pt x="224" y="1675"/>
                    </a:lnTo>
                    <a:lnTo>
                      <a:pt x="149" y="1936"/>
                    </a:lnTo>
                    <a:lnTo>
                      <a:pt x="75" y="2270"/>
                    </a:lnTo>
                    <a:lnTo>
                      <a:pt x="38" y="2605"/>
                    </a:lnTo>
                    <a:lnTo>
                      <a:pt x="1" y="2940"/>
                    </a:lnTo>
                    <a:lnTo>
                      <a:pt x="1" y="3275"/>
                    </a:lnTo>
                    <a:lnTo>
                      <a:pt x="75" y="3982"/>
                    </a:lnTo>
                    <a:lnTo>
                      <a:pt x="187" y="4652"/>
                    </a:lnTo>
                    <a:lnTo>
                      <a:pt x="447" y="5731"/>
                    </a:lnTo>
                    <a:lnTo>
                      <a:pt x="782" y="6772"/>
                    </a:lnTo>
                    <a:lnTo>
                      <a:pt x="1154" y="7777"/>
                    </a:lnTo>
                    <a:lnTo>
                      <a:pt x="1600" y="8782"/>
                    </a:lnTo>
                    <a:lnTo>
                      <a:pt x="1749" y="9117"/>
                    </a:lnTo>
                    <a:lnTo>
                      <a:pt x="2270" y="10047"/>
                    </a:lnTo>
                    <a:lnTo>
                      <a:pt x="2865" y="10940"/>
                    </a:lnTo>
                    <a:lnTo>
                      <a:pt x="3461" y="11758"/>
                    </a:lnTo>
                    <a:lnTo>
                      <a:pt x="4168" y="12577"/>
                    </a:lnTo>
                    <a:lnTo>
                      <a:pt x="4875" y="13358"/>
                    </a:lnTo>
                    <a:lnTo>
                      <a:pt x="5656" y="14065"/>
                    </a:lnTo>
                    <a:lnTo>
                      <a:pt x="6512" y="14772"/>
                    </a:lnTo>
                    <a:lnTo>
                      <a:pt x="7405" y="15367"/>
                    </a:lnTo>
                    <a:lnTo>
                      <a:pt x="6549" y="15442"/>
                    </a:lnTo>
                    <a:lnTo>
                      <a:pt x="5693" y="15553"/>
                    </a:lnTo>
                    <a:lnTo>
                      <a:pt x="5284" y="15628"/>
                    </a:lnTo>
                    <a:lnTo>
                      <a:pt x="4875" y="15702"/>
                    </a:lnTo>
                    <a:lnTo>
                      <a:pt x="4465" y="15851"/>
                    </a:lnTo>
                    <a:lnTo>
                      <a:pt x="4093" y="16000"/>
                    </a:lnTo>
                    <a:lnTo>
                      <a:pt x="3721" y="16223"/>
                    </a:lnTo>
                    <a:lnTo>
                      <a:pt x="3386" y="16446"/>
                    </a:lnTo>
                    <a:lnTo>
                      <a:pt x="3051" y="16744"/>
                    </a:lnTo>
                    <a:lnTo>
                      <a:pt x="2791" y="17079"/>
                    </a:lnTo>
                    <a:lnTo>
                      <a:pt x="2531" y="17414"/>
                    </a:lnTo>
                    <a:lnTo>
                      <a:pt x="2382" y="17786"/>
                    </a:lnTo>
                    <a:lnTo>
                      <a:pt x="2270" y="18195"/>
                    </a:lnTo>
                    <a:lnTo>
                      <a:pt x="2233" y="18604"/>
                    </a:lnTo>
                    <a:lnTo>
                      <a:pt x="2270" y="19088"/>
                    </a:lnTo>
                    <a:lnTo>
                      <a:pt x="2419" y="19534"/>
                    </a:lnTo>
                    <a:lnTo>
                      <a:pt x="2605" y="19944"/>
                    </a:lnTo>
                    <a:lnTo>
                      <a:pt x="2828" y="20353"/>
                    </a:lnTo>
                    <a:lnTo>
                      <a:pt x="3275" y="21097"/>
                    </a:lnTo>
                    <a:lnTo>
                      <a:pt x="3758" y="21841"/>
                    </a:lnTo>
                    <a:lnTo>
                      <a:pt x="4279" y="22511"/>
                    </a:lnTo>
                    <a:lnTo>
                      <a:pt x="4837" y="23181"/>
                    </a:lnTo>
                    <a:lnTo>
                      <a:pt x="5433" y="23813"/>
                    </a:lnTo>
                    <a:lnTo>
                      <a:pt x="6065" y="24409"/>
                    </a:lnTo>
                    <a:lnTo>
                      <a:pt x="6698" y="25004"/>
                    </a:lnTo>
                    <a:lnTo>
                      <a:pt x="7368" y="25562"/>
                    </a:lnTo>
                    <a:lnTo>
                      <a:pt x="8074" y="26083"/>
                    </a:lnTo>
                    <a:lnTo>
                      <a:pt x="8781" y="26604"/>
                    </a:lnTo>
                    <a:lnTo>
                      <a:pt x="10270" y="27608"/>
                    </a:lnTo>
                    <a:lnTo>
                      <a:pt x="11758" y="28501"/>
                    </a:lnTo>
                    <a:lnTo>
                      <a:pt x="13283" y="29394"/>
                    </a:lnTo>
                    <a:lnTo>
                      <a:pt x="15255" y="30436"/>
                    </a:lnTo>
                    <a:lnTo>
                      <a:pt x="15665" y="30659"/>
                    </a:lnTo>
                    <a:lnTo>
                      <a:pt x="15702" y="30696"/>
                    </a:lnTo>
                    <a:lnTo>
                      <a:pt x="17227" y="31478"/>
                    </a:lnTo>
                    <a:lnTo>
                      <a:pt x="18790" y="32259"/>
                    </a:lnTo>
                    <a:lnTo>
                      <a:pt x="20390" y="33003"/>
                    </a:lnTo>
                    <a:lnTo>
                      <a:pt x="21990" y="33747"/>
                    </a:lnTo>
                    <a:lnTo>
                      <a:pt x="23590" y="34454"/>
                    </a:lnTo>
                    <a:lnTo>
                      <a:pt x="25190" y="35161"/>
                    </a:lnTo>
                    <a:lnTo>
                      <a:pt x="26790" y="35831"/>
                    </a:lnTo>
                    <a:lnTo>
                      <a:pt x="28427" y="36464"/>
                    </a:lnTo>
                    <a:lnTo>
                      <a:pt x="30101" y="37170"/>
                    </a:lnTo>
                    <a:lnTo>
                      <a:pt x="31515" y="37803"/>
                    </a:lnTo>
                    <a:lnTo>
                      <a:pt x="32780" y="38398"/>
                    </a:lnTo>
                    <a:lnTo>
                      <a:pt x="34082" y="39031"/>
                    </a:lnTo>
                    <a:lnTo>
                      <a:pt x="34789" y="39328"/>
                    </a:lnTo>
                    <a:lnTo>
                      <a:pt x="36240" y="39924"/>
                    </a:lnTo>
                    <a:lnTo>
                      <a:pt x="35459" y="38919"/>
                    </a:lnTo>
                    <a:lnTo>
                      <a:pt x="34715" y="37952"/>
                    </a:lnTo>
                    <a:lnTo>
                      <a:pt x="33338" y="36091"/>
                    </a:lnTo>
                    <a:lnTo>
                      <a:pt x="32110" y="34306"/>
                    </a:lnTo>
                    <a:lnTo>
                      <a:pt x="30957" y="32520"/>
                    </a:lnTo>
                    <a:lnTo>
                      <a:pt x="28687" y="28948"/>
                    </a:lnTo>
                    <a:lnTo>
                      <a:pt x="27497" y="27087"/>
                    </a:lnTo>
                    <a:lnTo>
                      <a:pt x="26194" y="25153"/>
                    </a:lnTo>
                    <a:lnTo>
                      <a:pt x="25934" y="24781"/>
                    </a:lnTo>
                    <a:lnTo>
                      <a:pt x="24966" y="23367"/>
                    </a:lnTo>
                    <a:lnTo>
                      <a:pt x="23069" y="20837"/>
                    </a:lnTo>
                    <a:lnTo>
                      <a:pt x="21171" y="18307"/>
                    </a:lnTo>
                    <a:lnTo>
                      <a:pt x="20911" y="17972"/>
                    </a:lnTo>
                    <a:lnTo>
                      <a:pt x="19571" y="16335"/>
                    </a:lnTo>
                    <a:lnTo>
                      <a:pt x="18269" y="14698"/>
                    </a:lnTo>
                    <a:lnTo>
                      <a:pt x="16893" y="13060"/>
                    </a:lnTo>
                    <a:lnTo>
                      <a:pt x="15553" y="11423"/>
                    </a:lnTo>
                    <a:lnTo>
                      <a:pt x="14139" y="9823"/>
                    </a:lnTo>
                    <a:lnTo>
                      <a:pt x="12763" y="8261"/>
                    </a:lnTo>
                    <a:lnTo>
                      <a:pt x="11311" y="6698"/>
                    </a:lnTo>
                    <a:lnTo>
                      <a:pt x="9898" y="5135"/>
                    </a:lnTo>
                    <a:lnTo>
                      <a:pt x="9674" y="4912"/>
                    </a:lnTo>
                    <a:lnTo>
                      <a:pt x="9600" y="4838"/>
                    </a:lnTo>
                    <a:lnTo>
                      <a:pt x="8298" y="3498"/>
                    </a:lnTo>
                    <a:lnTo>
                      <a:pt x="7628" y="2866"/>
                    </a:lnTo>
                    <a:lnTo>
                      <a:pt x="6921" y="2233"/>
                    </a:lnTo>
                    <a:lnTo>
                      <a:pt x="6214" y="1675"/>
                    </a:lnTo>
                    <a:lnTo>
                      <a:pt x="5433" y="1154"/>
                    </a:lnTo>
                    <a:lnTo>
                      <a:pt x="4651" y="708"/>
                    </a:lnTo>
                    <a:lnTo>
                      <a:pt x="3833" y="336"/>
                    </a:lnTo>
                    <a:lnTo>
                      <a:pt x="3349" y="150"/>
                    </a:lnTo>
                    <a:lnTo>
                      <a:pt x="2903" y="38"/>
                    </a:lnTo>
                    <a:lnTo>
                      <a:pt x="2419" y="1"/>
                    </a:lnTo>
                    <a:close/>
                  </a:path>
                </a:pathLst>
              </a:custGeom>
              <a:solidFill>
                <a:schemeClr val="accent2"/>
              </a:solidFill>
              <a:ln w="76200" cap="flat" cmpd="sng">
                <a:solidFill>
                  <a:schemeClr val="dk2"/>
                </a:solidFill>
                <a:prstDash val="solid"/>
                <a:miter lim="8000"/>
                <a:headEnd type="none" w="sm" len="sm"/>
                <a:tailEnd type="none" w="sm" len="sm"/>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272" name="Google Shape;272;p36"/>
              <p:cNvSpPr/>
              <p:nvPr/>
            </p:nvSpPr>
            <p:spPr>
              <a:xfrm>
                <a:off x="4867625" y="2549625"/>
                <a:ext cx="853000" cy="966475"/>
              </a:xfrm>
              <a:custGeom>
                <a:avLst/>
                <a:gdLst/>
                <a:ahLst/>
                <a:cxnLst/>
                <a:rect l="l" t="t" r="r" b="b"/>
                <a:pathLst>
                  <a:path w="34120" h="38659" extrusionOk="0">
                    <a:moveTo>
                      <a:pt x="186" y="1"/>
                    </a:moveTo>
                    <a:lnTo>
                      <a:pt x="0" y="224"/>
                    </a:lnTo>
                    <a:lnTo>
                      <a:pt x="2270" y="2568"/>
                    </a:lnTo>
                    <a:lnTo>
                      <a:pt x="4539" y="4986"/>
                    </a:lnTo>
                    <a:lnTo>
                      <a:pt x="6735" y="7442"/>
                    </a:lnTo>
                    <a:lnTo>
                      <a:pt x="8893" y="9935"/>
                    </a:lnTo>
                    <a:lnTo>
                      <a:pt x="8930" y="9935"/>
                    </a:lnTo>
                    <a:lnTo>
                      <a:pt x="9265" y="10344"/>
                    </a:lnTo>
                    <a:lnTo>
                      <a:pt x="11274" y="12688"/>
                    </a:lnTo>
                    <a:lnTo>
                      <a:pt x="13246" y="15032"/>
                    </a:lnTo>
                    <a:lnTo>
                      <a:pt x="17115" y="19720"/>
                    </a:lnTo>
                    <a:lnTo>
                      <a:pt x="17525" y="20204"/>
                    </a:lnTo>
                    <a:lnTo>
                      <a:pt x="17785" y="20539"/>
                    </a:lnTo>
                    <a:lnTo>
                      <a:pt x="21320" y="24780"/>
                    </a:lnTo>
                    <a:lnTo>
                      <a:pt x="24929" y="29022"/>
                    </a:lnTo>
                    <a:lnTo>
                      <a:pt x="25189" y="29282"/>
                    </a:lnTo>
                    <a:lnTo>
                      <a:pt x="27199" y="31589"/>
                    </a:lnTo>
                    <a:lnTo>
                      <a:pt x="29245" y="33896"/>
                    </a:lnTo>
                    <a:lnTo>
                      <a:pt x="31291" y="36128"/>
                    </a:lnTo>
                    <a:lnTo>
                      <a:pt x="33412" y="38361"/>
                    </a:lnTo>
                    <a:lnTo>
                      <a:pt x="34119" y="38658"/>
                    </a:lnTo>
                    <a:lnTo>
                      <a:pt x="31887" y="36352"/>
                    </a:lnTo>
                    <a:lnTo>
                      <a:pt x="29691" y="33970"/>
                    </a:lnTo>
                    <a:lnTo>
                      <a:pt x="27533" y="31589"/>
                    </a:lnTo>
                    <a:lnTo>
                      <a:pt x="25413" y="29134"/>
                    </a:lnTo>
                    <a:lnTo>
                      <a:pt x="25152" y="28836"/>
                    </a:lnTo>
                    <a:lnTo>
                      <a:pt x="22548" y="25785"/>
                    </a:lnTo>
                    <a:lnTo>
                      <a:pt x="20018" y="22734"/>
                    </a:lnTo>
                    <a:lnTo>
                      <a:pt x="19757" y="22436"/>
                    </a:lnTo>
                    <a:lnTo>
                      <a:pt x="17339" y="19534"/>
                    </a:lnTo>
                    <a:lnTo>
                      <a:pt x="13469" y="14883"/>
                    </a:lnTo>
                    <a:lnTo>
                      <a:pt x="11534" y="12539"/>
                    </a:lnTo>
                    <a:lnTo>
                      <a:pt x="9525" y="10232"/>
                    </a:lnTo>
                    <a:lnTo>
                      <a:pt x="9228" y="9860"/>
                    </a:lnTo>
                    <a:lnTo>
                      <a:pt x="6995" y="7330"/>
                    </a:lnTo>
                    <a:lnTo>
                      <a:pt x="4763" y="4837"/>
                    </a:lnTo>
                    <a:lnTo>
                      <a:pt x="2493" y="2382"/>
                    </a:lnTo>
                    <a:lnTo>
                      <a:pt x="186" y="1"/>
                    </a:lnTo>
                    <a:close/>
                  </a:path>
                </a:pathLst>
              </a:custGeom>
              <a:solidFill>
                <a:schemeClr val="dk1"/>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273" name="Google Shape;273;p36"/>
              <p:cNvSpPr/>
              <p:nvPr/>
            </p:nvSpPr>
            <p:spPr>
              <a:xfrm>
                <a:off x="4890875" y="2653800"/>
                <a:ext cx="215825" cy="156300"/>
              </a:xfrm>
              <a:custGeom>
                <a:avLst/>
                <a:gdLst/>
                <a:ahLst/>
                <a:cxnLst/>
                <a:rect l="l" t="t" r="r" b="b"/>
                <a:pathLst>
                  <a:path w="8633" h="6252" extrusionOk="0">
                    <a:moveTo>
                      <a:pt x="8000" y="1"/>
                    </a:moveTo>
                    <a:lnTo>
                      <a:pt x="8000" y="1415"/>
                    </a:lnTo>
                    <a:lnTo>
                      <a:pt x="8074" y="2828"/>
                    </a:lnTo>
                    <a:lnTo>
                      <a:pt x="8149" y="4242"/>
                    </a:lnTo>
                    <a:lnTo>
                      <a:pt x="8298" y="5693"/>
                    </a:lnTo>
                    <a:lnTo>
                      <a:pt x="8298" y="5879"/>
                    </a:lnTo>
                    <a:lnTo>
                      <a:pt x="8000" y="5768"/>
                    </a:lnTo>
                    <a:lnTo>
                      <a:pt x="6028" y="5247"/>
                    </a:lnTo>
                    <a:lnTo>
                      <a:pt x="4019" y="4763"/>
                    </a:lnTo>
                    <a:lnTo>
                      <a:pt x="2010" y="4317"/>
                    </a:lnTo>
                    <a:lnTo>
                      <a:pt x="0" y="3945"/>
                    </a:lnTo>
                    <a:lnTo>
                      <a:pt x="149" y="4280"/>
                    </a:lnTo>
                    <a:lnTo>
                      <a:pt x="2233" y="4652"/>
                    </a:lnTo>
                    <a:lnTo>
                      <a:pt x="4279" y="5135"/>
                    </a:lnTo>
                    <a:lnTo>
                      <a:pt x="6326" y="5619"/>
                    </a:lnTo>
                    <a:lnTo>
                      <a:pt x="8335" y="6177"/>
                    </a:lnTo>
                    <a:lnTo>
                      <a:pt x="8409" y="6214"/>
                    </a:lnTo>
                    <a:lnTo>
                      <a:pt x="8632" y="6251"/>
                    </a:lnTo>
                    <a:lnTo>
                      <a:pt x="8595" y="6065"/>
                    </a:lnTo>
                    <a:lnTo>
                      <a:pt x="8446" y="4614"/>
                    </a:lnTo>
                    <a:lnTo>
                      <a:pt x="8372" y="3163"/>
                    </a:lnTo>
                    <a:lnTo>
                      <a:pt x="8298" y="1712"/>
                    </a:lnTo>
                    <a:lnTo>
                      <a:pt x="8298" y="298"/>
                    </a:lnTo>
                    <a:lnTo>
                      <a:pt x="8074" y="75"/>
                    </a:lnTo>
                    <a:lnTo>
                      <a:pt x="8000" y="1"/>
                    </a:lnTo>
                    <a:close/>
                  </a:path>
                </a:pathLst>
              </a:custGeom>
              <a:solidFill>
                <a:schemeClr val="dk1"/>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274" name="Google Shape;274;p36"/>
              <p:cNvSpPr/>
              <p:nvPr/>
            </p:nvSpPr>
            <p:spPr>
              <a:xfrm>
                <a:off x="4931800" y="3039825"/>
                <a:ext cx="384200" cy="23275"/>
              </a:xfrm>
              <a:custGeom>
                <a:avLst/>
                <a:gdLst/>
                <a:ahLst/>
                <a:cxnLst/>
                <a:rect l="l" t="t" r="r" b="b"/>
                <a:pathLst>
                  <a:path w="15368" h="931" extrusionOk="0">
                    <a:moveTo>
                      <a:pt x="5358" y="1"/>
                    </a:moveTo>
                    <a:lnTo>
                      <a:pt x="3498" y="75"/>
                    </a:lnTo>
                    <a:lnTo>
                      <a:pt x="1712" y="187"/>
                    </a:lnTo>
                    <a:lnTo>
                      <a:pt x="1" y="335"/>
                    </a:lnTo>
                    <a:lnTo>
                      <a:pt x="38" y="633"/>
                    </a:lnTo>
                    <a:lnTo>
                      <a:pt x="1749" y="484"/>
                    </a:lnTo>
                    <a:lnTo>
                      <a:pt x="3535" y="373"/>
                    </a:lnTo>
                    <a:lnTo>
                      <a:pt x="5358" y="298"/>
                    </a:lnTo>
                    <a:lnTo>
                      <a:pt x="7256" y="298"/>
                    </a:lnTo>
                    <a:lnTo>
                      <a:pt x="9228" y="373"/>
                    </a:lnTo>
                    <a:lnTo>
                      <a:pt x="11200" y="521"/>
                    </a:lnTo>
                    <a:lnTo>
                      <a:pt x="13246" y="708"/>
                    </a:lnTo>
                    <a:lnTo>
                      <a:pt x="15330" y="931"/>
                    </a:lnTo>
                    <a:lnTo>
                      <a:pt x="15367" y="633"/>
                    </a:lnTo>
                    <a:lnTo>
                      <a:pt x="13283" y="410"/>
                    </a:lnTo>
                    <a:lnTo>
                      <a:pt x="11237" y="224"/>
                    </a:lnTo>
                    <a:lnTo>
                      <a:pt x="9228" y="75"/>
                    </a:lnTo>
                    <a:lnTo>
                      <a:pt x="7256" y="38"/>
                    </a:lnTo>
                    <a:lnTo>
                      <a:pt x="5358" y="1"/>
                    </a:lnTo>
                    <a:close/>
                  </a:path>
                </a:pathLst>
              </a:custGeom>
              <a:solidFill>
                <a:schemeClr val="dk1"/>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275" name="Google Shape;275;p36"/>
              <p:cNvSpPr/>
              <p:nvPr/>
            </p:nvSpPr>
            <p:spPr>
              <a:xfrm>
                <a:off x="5360600" y="2982150"/>
                <a:ext cx="19575" cy="136775"/>
              </a:xfrm>
              <a:custGeom>
                <a:avLst/>
                <a:gdLst/>
                <a:ahLst/>
                <a:cxnLst/>
                <a:rect l="l" t="t" r="r" b="b"/>
                <a:pathLst>
                  <a:path w="783" h="5471" extrusionOk="0">
                    <a:moveTo>
                      <a:pt x="522" y="1"/>
                    </a:moveTo>
                    <a:lnTo>
                      <a:pt x="38" y="5135"/>
                    </a:lnTo>
                    <a:lnTo>
                      <a:pt x="1" y="5433"/>
                    </a:lnTo>
                    <a:lnTo>
                      <a:pt x="299" y="5470"/>
                    </a:lnTo>
                    <a:lnTo>
                      <a:pt x="299" y="5433"/>
                    </a:lnTo>
                    <a:lnTo>
                      <a:pt x="782" y="336"/>
                    </a:lnTo>
                    <a:lnTo>
                      <a:pt x="522" y="1"/>
                    </a:lnTo>
                    <a:close/>
                  </a:path>
                </a:pathLst>
              </a:custGeom>
              <a:solidFill>
                <a:schemeClr val="dk1"/>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276" name="Google Shape;276;p36"/>
              <p:cNvSpPr/>
              <p:nvPr/>
            </p:nvSpPr>
            <p:spPr>
              <a:xfrm>
                <a:off x="5232250" y="3152375"/>
                <a:ext cx="273500" cy="147925"/>
              </a:xfrm>
              <a:custGeom>
                <a:avLst/>
                <a:gdLst/>
                <a:ahLst/>
                <a:cxnLst/>
                <a:rect l="l" t="t" r="r" b="b"/>
                <a:pathLst>
                  <a:path w="10940" h="5917" extrusionOk="0">
                    <a:moveTo>
                      <a:pt x="10679" y="1"/>
                    </a:moveTo>
                    <a:lnTo>
                      <a:pt x="10567" y="1266"/>
                    </a:lnTo>
                    <a:lnTo>
                      <a:pt x="10493" y="2531"/>
                    </a:lnTo>
                    <a:lnTo>
                      <a:pt x="10493" y="3200"/>
                    </a:lnTo>
                    <a:lnTo>
                      <a:pt x="10530" y="3796"/>
                    </a:lnTo>
                    <a:lnTo>
                      <a:pt x="10567" y="4242"/>
                    </a:lnTo>
                    <a:lnTo>
                      <a:pt x="10567" y="4726"/>
                    </a:lnTo>
                    <a:lnTo>
                      <a:pt x="10567" y="4912"/>
                    </a:lnTo>
                    <a:lnTo>
                      <a:pt x="9042" y="4912"/>
                    </a:lnTo>
                    <a:lnTo>
                      <a:pt x="7739" y="4949"/>
                    </a:lnTo>
                    <a:lnTo>
                      <a:pt x="6437" y="4986"/>
                    </a:lnTo>
                    <a:lnTo>
                      <a:pt x="5135" y="5098"/>
                    </a:lnTo>
                    <a:lnTo>
                      <a:pt x="3870" y="5210"/>
                    </a:lnTo>
                    <a:lnTo>
                      <a:pt x="2568" y="5321"/>
                    </a:lnTo>
                    <a:lnTo>
                      <a:pt x="1265" y="5470"/>
                    </a:lnTo>
                    <a:lnTo>
                      <a:pt x="0" y="5656"/>
                    </a:lnTo>
                    <a:lnTo>
                      <a:pt x="410" y="5879"/>
                    </a:lnTo>
                    <a:lnTo>
                      <a:pt x="447" y="5916"/>
                    </a:lnTo>
                    <a:lnTo>
                      <a:pt x="1675" y="5730"/>
                    </a:lnTo>
                    <a:lnTo>
                      <a:pt x="2940" y="5582"/>
                    </a:lnTo>
                    <a:lnTo>
                      <a:pt x="4242" y="5433"/>
                    </a:lnTo>
                    <a:lnTo>
                      <a:pt x="5507" y="5358"/>
                    </a:lnTo>
                    <a:lnTo>
                      <a:pt x="6772" y="5284"/>
                    </a:lnTo>
                    <a:lnTo>
                      <a:pt x="8037" y="5210"/>
                    </a:lnTo>
                    <a:lnTo>
                      <a:pt x="9302" y="5210"/>
                    </a:lnTo>
                    <a:lnTo>
                      <a:pt x="10604" y="5172"/>
                    </a:lnTo>
                    <a:lnTo>
                      <a:pt x="10716" y="5172"/>
                    </a:lnTo>
                    <a:lnTo>
                      <a:pt x="10828" y="5210"/>
                    </a:lnTo>
                    <a:lnTo>
                      <a:pt x="10828" y="5061"/>
                    </a:lnTo>
                    <a:lnTo>
                      <a:pt x="10828" y="5024"/>
                    </a:lnTo>
                    <a:lnTo>
                      <a:pt x="10828" y="4428"/>
                    </a:lnTo>
                    <a:lnTo>
                      <a:pt x="10828" y="3796"/>
                    </a:lnTo>
                    <a:lnTo>
                      <a:pt x="10753" y="3163"/>
                    </a:lnTo>
                    <a:lnTo>
                      <a:pt x="10790" y="2568"/>
                    </a:lnTo>
                    <a:lnTo>
                      <a:pt x="10828" y="1489"/>
                    </a:lnTo>
                    <a:lnTo>
                      <a:pt x="10939" y="373"/>
                    </a:lnTo>
                    <a:lnTo>
                      <a:pt x="10679" y="1"/>
                    </a:lnTo>
                    <a:close/>
                  </a:path>
                </a:pathLst>
              </a:custGeom>
              <a:solidFill>
                <a:schemeClr val="dk1"/>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grpSp>
        <p:sp>
          <p:nvSpPr>
            <p:cNvPr id="277" name="Google Shape;277;p36"/>
            <p:cNvSpPr/>
            <p:nvPr/>
          </p:nvSpPr>
          <p:spPr>
            <a:xfrm>
              <a:off x="5493484" y="1755782"/>
              <a:ext cx="2502142" cy="2097267"/>
            </a:xfrm>
            <a:custGeom>
              <a:avLst/>
              <a:gdLst/>
              <a:ahLst/>
              <a:cxnLst/>
              <a:rect l="l" t="t" r="r" b="b"/>
              <a:pathLst>
                <a:path w="46633" h="39089" extrusionOk="0">
                  <a:moveTo>
                    <a:pt x="7940" y="1"/>
                  </a:moveTo>
                  <a:lnTo>
                    <a:pt x="7518" y="27"/>
                  </a:lnTo>
                  <a:lnTo>
                    <a:pt x="7096" y="80"/>
                  </a:lnTo>
                  <a:lnTo>
                    <a:pt x="6674" y="133"/>
                  </a:lnTo>
                  <a:lnTo>
                    <a:pt x="6278" y="238"/>
                  </a:lnTo>
                  <a:lnTo>
                    <a:pt x="5856" y="344"/>
                  </a:lnTo>
                  <a:lnTo>
                    <a:pt x="5461" y="476"/>
                  </a:lnTo>
                  <a:lnTo>
                    <a:pt x="5065" y="660"/>
                  </a:lnTo>
                  <a:lnTo>
                    <a:pt x="4669" y="845"/>
                  </a:lnTo>
                  <a:lnTo>
                    <a:pt x="4300" y="1056"/>
                  </a:lnTo>
                  <a:lnTo>
                    <a:pt x="3905" y="1320"/>
                  </a:lnTo>
                  <a:lnTo>
                    <a:pt x="3535" y="1583"/>
                  </a:lnTo>
                  <a:lnTo>
                    <a:pt x="3166" y="1900"/>
                  </a:lnTo>
                  <a:lnTo>
                    <a:pt x="2823" y="2243"/>
                  </a:lnTo>
                  <a:lnTo>
                    <a:pt x="2480" y="2559"/>
                  </a:lnTo>
                  <a:lnTo>
                    <a:pt x="2190" y="2902"/>
                  </a:lnTo>
                  <a:lnTo>
                    <a:pt x="1926" y="3245"/>
                  </a:lnTo>
                  <a:lnTo>
                    <a:pt x="1663" y="3588"/>
                  </a:lnTo>
                  <a:lnTo>
                    <a:pt x="1425" y="3957"/>
                  </a:lnTo>
                  <a:lnTo>
                    <a:pt x="1214" y="4300"/>
                  </a:lnTo>
                  <a:lnTo>
                    <a:pt x="1003" y="4669"/>
                  </a:lnTo>
                  <a:lnTo>
                    <a:pt x="819" y="5038"/>
                  </a:lnTo>
                  <a:lnTo>
                    <a:pt x="660" y="5408"/>
                  </a:lnTo>
                  <a:lnTo>
                    <a:pt x="528" y="5803"/>
                  </a:lnTo>
                  <a:lnTo>
                    <a:pt x="397" y="6173"/>
                  </a:lnTo>
                  <a:lnTo>
                    <a:pt x="291" y="6568"/>
                  </a:lnTo>
                  <a:lnTo>
                    <a:pt x="212" y="6964"/>
                  </a:lnTo>
                  <a:lnTo>
                    <a:pt x="133" y="7359"/>
                  </a:lnTo>
                  <a:lnTo>
                    <a:pt x="80" y="7755"/>
                  </a:lnTo>
                  <a:lnTo>
                    <a:pt x="27" y="8177"/>
                  </a:lnTo>
                  <a:lnTo>
                    <a:pt x="27" y="8573"/>
                  </a:lnTo>
                  <a:lnTo>
                    <a:pt x="1" y="8995"/>
                  </a:lnTo>
                  <a:lnTo>
                    <a:pt x="54" y="9839"/>
                  </a:lnTo>
                  <a:lnTo>
                    <a:pt x="133" y="10683"/>
                  </a:lnTo>
                  <a:lnTo>
                    <a:pt x="291" y="11527"/>
                  </a:lnTo>
                  <a:lnTo>
                    <a:pt x="476" y="12397"/>
                  </a:lnTo>
                  <a:lnTo>
                    <a:pt x="739" y="13294"/>
                  </a:lnTo>
                  <a:lnTo>
                    <a:pt x="1030" y="14164"/>
                  </a:lnTo>
                  <a:lnTo>
                    <a:pt x="1372" y="15061"/>
                  </a:lnTo>
                  <a:lnTo>
                    <a:pt x="1742" y="15879"/>
                  </a:lnTo>
                  <a:lnTo>
                    <a:pt x="2137" y="16723"/>
                  </a:lnTo>
                  <a:lnTo>
                    <a:pt x="2559" y="17567"/>
                  </a:lnTo>
                  <a:lnTo>
                    <a:pt x="3034" y="18384"/>
                  </a:lnTo>
                  <a:lnTo>
                    <a:pt x="3509" y="19228"/>
                  </a:lnTo>
                  <a:lnTo>
                    <a:pt x="4036" y="20046"/>
                  </a:lnTo>
                  <a:lnTo>
                    <a:pt x="4564" y="20890"/>
                  </a:lnTo>
                  <a:lnTo>
                    <a:pt x="5118" y="21708"/>
                  </a:lnTo>
                  <a:lnTo>
                    <a:pt x="5355" y="22050"/>
                  </a:lnTo>
                  <a:lnTo>
                    <a:pt x="6384" y="23448"/>
                  </a:lnTo>
                  <a:lnTo>
                    <a:pt x="7439" y="24820"/>
                  </a:lnTo>
                  <a:lnTo>
                    <a:pt x="8547" y="26165"/>
                  </a:lnTo>
                  <a:lnTo>
                    <a:pt x="9681" y="27484"/>
                  </a:lnTo>
                  <a:lnTo>
                    <a:pt x="10815" y="28776"/>
                  </a:lnTo>
                  <a:lnTo>
                    <a:pt x="11975" y="30016"/>
                  </a:lnTo>
                  <a:lnTo>
                    <a:pt x="13109" y="31203"/>
                  </a:lnTo>
                  <a:lnTo>
                    <a:pt x="14244" y="32337"/>
                  </a:lnTo>
                  <a:lnTo>
                    <a:pt x="15351" y="33445"/>
                  </a:lnTo>
                  <a:lnTo>
                    <a:pt x="16433" y="34447"/>
                  </a:lnTo>
                  <a:lnTo>
                    <a:pt x="17435" y="35423"/>
                  </a:lnTo>
                  <a:lnTo>
                    <a:pt x="18411" y="36293"/>
                  </a:lnTo>
                  <a:lnTo>
                    <a:pt x="20125" y="37823"/>
                  </a:lnTo>
                  <a:lnTo>
                    <a:pt x="21497" y="39010"/>
                  </a:lnTo>
                  <a:lnTo>
                    <a:pt x="22262" y="39062"/>
                  </a:lnTo>
                  <a:lnTo>
                    <a:pt x="23027" y="39089"/>
                  </a:lnTo>
                  <a:lnTo>
                    <a:pt x="24266" y="39089"/>
                  </a:lnTo>
                  <a:lnTo>
                    <a:pt x="26060" y="37612"/>
                  </a:lnTo>
                  <a:lnTo>
                    <a:pt x="27168" y="36662"/>
                  </a:lnTo>
                  <a:lnTo>
                    <a:pt x="28407" y="35607"/>
                  </a:lnTo>
                  <a:lnTo>
                    <a:pt x="29700" y="34447"/>
                  </a:lnTo>
                  <a:lnTo>
                    <a:pt x="31097" y="33181"/>
                  </a:lnTo>
                  <a:lnTo>
                    <a:pt x="32522" y="31809"/>
                  </a:lnTo>
                  <a:lnTo>
                    <a:pt x="33999" y="30359"/>
                  </a:lnTo>
                  <a:lnTo>
                    <a:pt x="35476" y="28855"/>
                  </a:lnTo>
                  <a:lnTo>
                    <a:pt x="36953" y="27273"/>
                  </a:lnTo>
                  <a:lnTo>
                    <a:pt x="38377" y="25637"/>
                  </a:lnTo>
                  <a:lnTo>
                    <a:pt x="39089" y="24820"/>
                  </a:lnTo>
                  <a:lnTo>
                    <a:pt x="39775" y="23976"/>
                  </a:lnTo>
                  <a:lnTo>
                    <a:pt x="40434" y="23132"/>
                  </a:lnTo>
                  <a:lnTo>
                    <a:pt x="41094" y="22261"/>
                  </a:lnTo>
                  <a:lnTo>
                    <a:pt x="41727" y="21417"/>
                  </a:lnTo>
                  <a:lnTo>
                    <a:pt x="42307" y="20547"/>
                  </a:lnTo>
                  <a:lnTo>
                    <a:pt x="42887" y="19677"/>
                  </a:lnTo>
                  <a:lnTo>
                    <a:pt x="43441" y="18806"/>
                  </a:lnTo>
                  <a:lnTo>
                    <a:pt x="43942" y="17936"/>
                  </a:lnTo>
                  <a:lnTo>
                    <a:pt x="44417" y="17066"/>
                  </a:lnTo>
                  <a:lnTo>
                    <a:pt x="44681" y="16564"/>
                  </a:lnTo>
                  <a:lnTo>
                    <a:pt x="45076" y="15720"/>
                  </a:lnTo>
                  <a:lnTo>
                    <a:pt x="45419" y="14903"/>
                  </a:lnTo>
                  <a:lnTo>
                    <a:pt x="45762" y="13980"/>
                  </a:lnTo>
                  <a:lnTo>
                    <a:pt x="46079" y="13057"/>
                  </a:lnTo>
                  <a:lnTo>
                    <a:pt x="46316" y="12133"/>
                  </a:lnTo>
                  <a:lnTo>
                    <a:pt x="46474" y="11237"/>
                  </a:lnTo>
                  <a:lnTo>
                    <a:pt x="46553" y="10788"/>
                  </a:lnTo>
                  <a:lnTo>
                    <a:pt x="46606" y="10340"/>
                  </a:lnTo>
                  <a:lnTo>
                    <a:pt x="46632" y="9918"/>
                  </a:lnTo>
                  <a:lnTo>
                    <a:pt x="46632" y="9469"/>
                  </a:lnTo>
                  <a:lnTo>
                    <a:pt x="46632" y="9047"/>
                  </a:lnTo>
                  <a:lnTo>
                    <a:pt x="46606" y="8599"/>
                  </a:lnTo>
                  <a:lnTo>
                    <a:pt x="46553" y="8177"/>
                  </a:lnTo>
                  <a:lnTo>
                    <a:pt x="46501" y="7755"/>
                  </a:lnTo>
                  <a:lnTo>
                    <a:pt x="46395" y="7359"/>
                  </a:lnTo>
                  <a:lnTo>
                    <a:pt x="46290" y="6937"/>
                  </a:lnTo>
                  <a:lnTo>
                    <a:pt x="46184" y="6542"/>
                  </a:lnTo>
                  <a:lnTo>
                    <a:pt x="46026" y="6146"/>
                  </a:lnTo>
                  <a:lnTo>
                    <a:pt x="45868" y="5751"/>
                  </a:lnTo>
                  <a:lnTo>
                    <a:pt x="45683" y="5355"/>
                  </a:lnTo>
                  <a:lnTo>
                    <a:pt x="45472" y="4959"/>
                  </a:lnTo>
                  <a:lnTo>
                    <a:pt x="45235" y="4590"/>
                  </a:lnTo>
                  <a:lnTo>
                    <a:pt x="44971" y="4221"/>
                  </a:lnTo>
                  <a:lnTo>
                    <a:pt x="44681" y="3852"/>
                  </a:lnTo>
                  <a:lnTo>
                    <a:pt x="44391" y="3509"/>
                  </a:lnTo>
                  <a:lnTo>
                    <a:pt x="44048" y="3139"/>
                  </a:lnTo>
                  <a:lnTo>
                    <a:pt x="43705" y="2797"/>
                  </a:lnTo>
                  <a:lnTo>
                    <a:pt x="43309" y="2480"/>
                  </a:lnTo>
                  <a:lnTo>
                    <a:pt x="42914" y="2137"/>
                  </a:lnTo>
                  <a:lnTo>
                    <a:pt x="42492" y="1821"/>
                  </a:lnTo>
                  <a:lnTo>
                    <a:pt x="41859" y="1425"/>
                  </a:lnTo>
                  <a:lnTo>
                    <a:pt x="41252" y="1056"/>
                  </a:lnTo>
                  <a:lnTo>
                    <a:pt x="40645" y="766"/>
                  </a:lnTo>
                  <a:lnTo>
                    <a:pt x="40039" y="528"/>
                  </a:lnTo>
                  <a:lnTo>
                    <a:pt x="39432" y="344"/>
                  </a:lnTo>
                  <a:lnTo>
                    <a:pt x="38852" y="212"/>
                  </a:lnTo>
                  <a:lnTo>
                    <a:pt x="38245" y="133"/>
                  </a:lnTo>
                  <a:lnTo>
                    <a:pt x="37665" y="80"/>
                  </a:lnTo>
                  <a:lnTo>
                    <a:pt x="36979" y="80"/>
                  </a:lnTo>
                  <a:lnTo>
                    <a:pt x="36293" y="159"/>
                  </a:lnTo>
                  <a:lnTo>
                    <a:pt x="35634" y="265"/>
                  </a:lnTo>
                  <a:lnTo>
                    <a:pt x="34975" y="423"/>
                  </a:lnTo>
                  <a:lnTo>
                    <a:pt x="34315" y="634"/>
                  </a:lnTo>
                  <a:lnTo>
                    <a:pt x="33682" y="898"/>
                  </a:lnTo>
                  <a:lnTo>
                    <a:pt x="33076" y="1188"/>
                  </a:lnTo>
                  <a:lnTo>
                    <a:pt x="32469" y="1504"/>
                  </a:lnTo>
                  <a:lnTo>
                    <a:pt x="31862" y="1873"/>
                  </a:lnTo>
                  <a:lnTo>
                    <a:pt x="31282" y="2243"/>
                  </a:lnTo>
                  <a:lnTo>
                    <a:pt x="30728" y="2638"/>
                  </a:lnTo>
                  <a:lnTo>
                    <a:pt x="30201" y="3060"/>
                  </a:lnTo>
                  <a:lnTo>
                    <a:pt x="29673" y="3509"/>
                  </a:lnTo>
                  <a:lnTo>
                    <a:pt x="29172" y="3957"/>
                  </a:lnTo>
                  <a:lnTo>
                    <a:pt x="28671" y="4432"/>
                  </a:lnTo>
                  <a:lnTo>
                    <a:pt x="28223" y="4880"/>
                  </a:lnTo>
                  <a:lnTo>
                    <a:pt x="27352" y="5803"/>
                  </a:lnTo>
                  <a:lnTo>
                    <a:pt x="26587" y="6700"/>
                  </a:lnTo>
                  <a:lnTo>
                    <a:pt x="25928" y="7544"/>
                  </a:lnTo>
                  <a:lnTo>
                    <a:pt x="25348" y="8309"/>
                  </a:lnTo>
                  <a:lnTo>
                    <a:pt x="24899" y="8942"/>
                  </a:lnTo>
                  <a:lnTo>
                    <a:pt x="24583" y="9443"/>
                  </a:lnTo>
                  <a:lnTo>
                    <a:pt x="24293" y="9865"/>
                  </a:lnTo>
                  <a:lnTo>
                    <a:pt x="23950" y="9496"/>
                  </a:lnTo>
                  <a:lnTo>
                    <a:pt x="22974" y="8441"/>
                  </a:lnTo>
                  <a:lnTo>
                    <a:pt x="22262" y="7755"/>
                  </a:lnTo>
                  <a:lnTo>
                    <a:pt x="21444" y="6990"/>
                  </a:lnTo>
                  <a:lnTo>
                    <a:pt x="20495" y="6146"/>
                  </a:lnTo>
                  <a:lnTo>
                    <a:pt x="19466" y="5276"/>
                  </a:lnTo>
                  <a:lnTo>
                    <a:pt x="18358" y="4379"/>
                  </a:lnTo>
                  <a:lnTo>
                    <a:pt x="17778" y="3957"/>
                  </a:lnTo>
                  <a:lnTo>
                    <a:pt x="17171" y="3509"/>
                  </a:lnTo>
                  <a:lnTo>
                    <a:pt x="16565" y="3087"/>
                  </a:lnTo>
                  <a:lnTo>
                    <a:pt x="15932" y="2691"/>
                  </a:lnTo>
                  <a:lnTo>
                    <a:pt x="15272" y="2295"/>
                  </a:lnTo>
                  <a:lnTo>
                    <a:pt x="14613" y="1926"/>
                  </a:lnTo>
                  <a:lnTo>
                    <a:pt x="13953" y="1583"/>
                  </a:lnTo>
                  <a:lnTo>
                    <a:pt x="13294" y="1267"/>
                  </a:lnTo>
                  <a:lnTo>
                    <a:pt x="12608" y="977"/>
                  </a:lnTo>
                  <a:lnTo>
                    <a:pt x="11923" y="713"/>
                  </a:lnTo>
                  <a:lnTo>
                    <a:pt x="11263" y="476"/>
                  </a:lnTo>
                  <a:lnTo>
                    <a:pt x="10577" y="291"/>
                  </a:lnTo>
                  <a:lnTo>
                    <a:pt x="9892" y="159"/>
                  </a:lnTo>
                  <a:lnTo>
                    <a:pt x="9206" y="54"/>
                  </a:lnTo>
                  <a:lnTo>
                    <a:pt x="8784" y="27"/>
                  </a:lnTo>
                  <a:lnTo>
                    <a:pt x="8362" y="1"/>
                  </a:lnTo>
                  <a:close/>
                </a:path>
              </a:pathLst>
            </a:custGeom>
            <a:solidFill>
              <a:schemeClr val="lt1"/>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278" name="Google Shape;278;p36"/>
            <p:cNvSpPr/>
            <p:nvPr/>
          </p:nvSpPr>
          <p:spPr>
            <a:xfrm>
              <a:off x="5768036" y="2344482"/>
              <a:ext cx="2122847" cy="740206"/>
            </a:xfrm>
            <a:custGeom>
              <a:avLst/>
              <a:gdLst/>
              <a:ahLst/>
              <a:cxnLst/>
              <a:rect l="l" t="t" r="r" b="b"/>
              <a:pathLst>
                <a:path w="39564" h="13796" extrusionOk="0">
                  <a:moveTo>
                    <a:pt x="38588" y="1"/>
                  </a:moveTo>
                  <a:lnTo>
                    <a:pt x="38535" y="27"/>
                  </a:lnTo>
                  <a:lnTo>
                    <a:pt x="38482" y="27"/>
                  </a:lnTo>
                  <a:lnTo>
                    <a:pt x="38456" y="80"/>
                  </a:lnTo>
                  <a:lnTo>
                    <a:pt x="38430" y="133"/>
                  </a:lnTo>
                  <a:lnTo>
                    <a:pt x="35766" y="9048"/>
                  </a:lnTo>
                  <a:lnTo>
                    <a:pt x="31466" y="8942"/>
                  </a:lnTo>
                  <a:lnTo>
                    <a:pt x="31414" y="8968"/>
                  </a:lnTo>
                  <a:lnTo>
                    <a:pt x="31361" y="8995"/>
                  </a:lnTo>
                  <a:lnTo>
                    <a:pt x="31335" y="9021"/>
                  </a:lnTo>
                  <a:lnTo>
                    <a:pt x="31308" y="9074"/>
                  </a:lnTo>
                  <a:lnTo>
                    <a:pt x="30570" y="11870"/>
                  </a:lnTo>
                  <a:lnTo>
                    <a:pt x="28829" y="7887"/>
                  </a:lnTo>
                  <a:lnTo>
                    <a:pt x="28750" y="7834"/>
                  </a:lnTo>
                  <a:lnTo>
                    <a:pt x="28671" y="7808"/>
                  </a:lnTo>
                  <a:lnTo>
                    <a:pt x="28618" y="7808"/>
                  </a:lnTo>
                  <a:lnTo>
                    <a:pt x="28565" y="7834"/>
                  </a:lnTo>
                  <a:lnTo>
                    <a:pt x="28539" y="7861"/>
                  </a:lnTo>
                  <a:lnTo>
                    <a:pt x="28512" y="7913"/>
                  </a:lnTo>
                  <a:lnTo>
                    <a:pt x="27220" y="12133"/>
                  </a:lnTo>
                  <a:lnTo>
                    <a:pt x="23448" y="977"/>
                  </a:lnTo>
                  <a:lnTo>
                    <a:pt x="23396" y="898"/>
                  </a:lnTo>
                  <a:lnTo>
                    <a:pt x="23290" y="871"/>
                  </a:lnTo>
                  <a:lnTo>
                    <a:pt x="23211" y="898"/>
                  </a:lnTo>
                  <a:lnTo>
                    <a:pt x="23158" y="924"/>
                  </a:lnTo>
                  <a:lnTo>
                    <a:pt x="23132" y="977"/>
                  </a:lnTo>
                  <a:lnTo>
                    <a:pt x="17751" y="12872"/>
                  </a:lnTo>
                  <a:lnTo>
                    <a:pt x="14270" y="9865"/>
                  </a:lnTo>
                  <a:lnTo>
                    <a:pt x="14217" y="9839"/>
                  </a:lnTo>
                  <a:lnTo>
                    <a:pt x="14164" y="9812"/>
                  </a:lnTo>
                  <a:lnTo>
                    <a:pt x="10023" y="9812"/>
                  </a:lnTo>
                  <a:lnTo>
                    <a:pt x="9944" y="9839"/>
                  </a:lnTo>
                  <a:lnTo>
                    <a:pt x="9892" y="9865"/>
                  </a:lnTo>
                  <a:lnTo>
                    <a:pt x="9865" y="9918"/>
                  </a:lnTo>
                  <a:lnTo>
                    <a:pt x="9839" y="9971"/>
                  </a:lnTo>
                  <a:lnTo>
                    <a:pt x="9364" y="13109"/>
                  </a:lnTo>
                  <a:lnTo>
                    <a:pt x="4748" y="4036"/>
                  </a:lnTo>
                  <a:lnTo>
                    <a:pt x="4696" y="3984"/>
                  </a:lnTo>
                  <a:lnTo>
                    <a:pt x="4616" y="3957"/>
                  </a:lnTo>
                  <a:lnTo>
                    <a:pt x="4564" y="3957"/>
                  </a:lnTo>
                  <a:lnTo>
                    <a:pt x="4511" y="3984"/>
                  </a:lnTo>
                  <a:lnTo>
                    <a:pt x="4458" y="4036"/>
                  </a:lnTo>
                  <a:lnTo>
                    <a:pt x="502" y="10736"/>
                  </a:lnTo>
                  <a:lnTo>
                    <a:pt x="1" y="10736"/>
                  </a:lnTo>
                  <a:lnTo>
                    <a:pt x="238" y="11078"/>
                  </a:lnTo>
                  <a:lnTo>
                    <a:pt x="607" y="11078"/>
                  </a:lnTo>
                  <a:lnTo>
                    <a:pt x="687" y="11052"/>
                  </a:lnTo>
                  <a:lnTo>
                    <a:pt x="766" y="10999"/>
                  </a:lnTo>
                  <a:lnTo>
                    <a:pt x="4590" y="4485"/>
                  </a:lnTo>
                  <a:lnTo>
                    <a:pt x="9285" y="13716"/>
                  </a:lnTo>
                  <a:lnTo>
                    <a:pt x="9364" y="13795"/>
                  </a:lnTo>
                  <a:lnTo>
                    <a:pt x="9522" y="13795"/>
                  </a:lnTo>
                  <a:lnTo>
                    <a:pt x="9549" y="13769"/>
                  </a:lnTo>
                  <a:lnTo>
                    <a:pt x="9601" y="13716"/>
                  </a:lnTo>
                  <a:lnTo>
                    <a:pt x="9601" y="13663"/>
                  </a:lnTo>
                  <a:lnTo>
                    <a:pt x="10155" y="10155"/>
                  </a:lnTo>
                  <a:lnTo>
                    <a:pt x="14112" y="10155"/>
                  </a:lnTo>
                  <a:lnTo>
                    <a:pt x="17699" y="13294"/>
                  </a:lnTo>
                  <a:lnTo>
                    <a:pt x="17778" y="13320"/>
                  </a:lnTo>
                  <a:lnTo>
                    <a:pt x="17830" y="13320"/>
                  </a:lnTo>
                  <a:lnTo>
                    <a:pt x="17910" y="13294"/>
                  </a:lnTo>
                  <a:lnTo>
                    <a:pt x="17962" y="13215"/>
                  </a:lnTo>
                  <a:lnTo>
                    <a:pt x="23264" y="1504"/>
                  </a:lnTo>
                  <a:lnTo>
                    <a:pt x="27062" y="12740"/>
                  </a:lnTo>
                  <a:lnTo>
                    <a:pt x="27088" y="12766"/>
                  </a:lnTo>
                  <a:lnTo>
                    <a:pt x="27141" y="12819"/>
                  </a:lnTo>
                  <a:lnTo>
                    <a:pt x="27246" y="12846"/>
                  </a:lnTo>
                  <a:lnTo>
                    <a:pt x="27299" y="12846"/>
                  </a:lnTo>
                  <a:lnTo>
                    <a:pt x="27326" y="12819"/>
                  </a:lnTo>
                  <a:lnTo>
                    <a:pt x="27378" y="12766"/>
                  </a:lnTo>
                  <a:lnTo>
                    <a:pt x="27405" y="12740"/>
                  </a:lnTo>
                  <a:lnTo>
                    <a:pt x="28697" y="8441"/>
                  </a:lnTo>
                  <a:lnTo>
                    <a:pt x="30438" y="12450"/>
                  </a:lnTo>
                  <a:lnTo>
                    <a:pt x="30517" y="12529"/>
                  </a:lnTo>
                  <a:lnTo>
                    <a:pt x="30570" y="12555"/>
                  </a:lnTo>
                  <a:lnTo>
                    <a:pt x="30649" y="12555"/>
                  </a:lnTo>
                  <a:lnTo>
                    <a:pt x="30702" y="12529"/>
                  </a:lnTo>
                  <a:lnTo>
                    <a:pt x="30728" y="12476"/>
                  </a:lnTo>
                  <a:lnTo>
                    <a:pt x="30754" y="12424"/>
                  </a:lnTo>
                  <a:lnTo>
                    <a:pt x="31598" y="9285"/>
                  </a:lnTo>
                  <a:lnTo>
                    <a:pt x="35898" y="9390"/>
                  </a:lnTo>
                  <a:lnTo>
                    <a:pt x="35977" y="9338"/>
                  </a:lnTo>
                  <a:lnTo>
                    <a:pt x="36029" y="9311"/>
                  </a:lnTo>
                  <a:lnTo>
                    <a:pt x="36056" y="9259"/>
                  </a:lnTo>
                  <a:lnTo>
                    <a:pt x="38535" y="950"/>
                  </a:lnTo>
                  <a:lnTo>
                    <a:pt x="39300" y="6094"/>
                  </a:lnTo>
                  <a:lnTo>
                    <a:pt x="39564" y="5592"/>
                  </a:lnTo>
                  <a:lnTo>
                    <a:pt x="38746" y="159"/>
                  </a:lnTo>
                  <a:lnTo>
                    <a:pt x="38720" y="106"/>
                  </a:lnTo>
                  <a:lnTo>
                    <a:pt x="38693" y="54"/>
                  </a:lnTo>
                  <a:lnTo>
                    <a:pt x="38641" y="27"/>
                  </a:lnTo>
                  <a:lnTo>
                    <a:pt x="38588" y="1"/>
                  </a:lnTo>
                  <a:close/>
                </a:path>
              </a:pathLst>
            </a:custGeom>
            <a:solidFill>
              <a:schemeClr val="accent6"/>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279" name="Google Shape;279;p36"/>
            <p:cNvSpPr/>
            <p:nvPr/>
          </p:nvSpPr>
          <p:spPr>
            <a:xfrm>
              <a:off x="6213801" y="1363780"/>
              <a:ext cx="277455" cy="788279"/>
            </a:xfrm>
            <a:custGeom>
              <a:avLst/>
              <a:gdLst/>
              <a:ahLst/>
              <a:cxnLst/>
              <a:rect l="l" t="t" r="r" b="b"/>
              <a:pathLst>
                <a:path w="5171" h="14692" extrusionOk="0">
                  <a:moveTo>
                    <a:pt x="4907" y="1"/>
                  </a:moveTo>
                  <a:lnTo>
                    <a:pt x="4564" y="27"/>
                  </a:lnTo>
                  <a:lnTo>
                    <a:pt x="4247" y="54"/>
                  </a:lnTo>
                  <a:lnTo>
                    <a:pt x="3878" y="106"/>
                  </a:lnTo>
                  <a:lnTo>
                    <a:pt x="3535" y="159"/>
                  </a:lnTo>
                  <a:lnTo>
                    <a:pt x="3192" y="265"/>
                  </a:lnTo>
                  <a:lnTo>
                    <a:pt x="2850" y="370"/>
                  </a:lnTo>
                  <a:lnTo>
                    <a:pt x="2507" y="502"/>
                  </a:lnTo>
                  <a:lnTo>
                    <a:pt x="2190" y="660"/>
                  </a:lnTo>
                  <a:lnTo>
                    <a:pt x="1874" y="845"/>
                  </a:lnTo>
                  <a:lnTo>
                    <a:pt x="1584" y="1029"/>
                  </a:lnTo>
                  <a:lnTo>
                    <a:pt x="1293" y="1267"/>
                  </a:lnTo>
                  <a:lnTo>
                    <a:pt x="1030" y="1504"/>
                  </a:lnTo>
                  <a:lnTo>
                    <a:pt x="819" y="1768"/>
                  </a:lnTo>
                  <a:lnTo>
                    <a:pt x="608" y="2032"/>
                  </a:lnTo>
                  <a:lnTo>
                    <a:pt x="423" y="2348"/>
                  </a:lnTo>
                  <a:lnTo>
                    <a:pt x="291" y="2665"/>
                  </a:lnTo>
                  <a:lnTo>
                    <a:pt x="212" y="2902"/>
                  </a:lnTo>
                  <a:lnTo>
                    <a:pt x="133" y="3166"/>
                  </a:lnTo>
                  <a:lnTo>
                    <a:pt x="54" y="3667"/>
                  </a:lnTo>
                  <a:lnTo>
                    <a:pt x="1" y="4168"/>
                  </a:lnTo>
                  <a:lnTo>
                    <a:pt x="1" y="4696"/>
                  </a:lnTo>
                  <a:lnTo>
                    <a:pt x="27" y="5223"/>
                  </a:lnTo>
                  <a:lnTo>
                    <a:pt x="106" y="5724"/>
                  </a:lnTo>
                  <a:lnTo>
                    <a:pt x="238" y="6753"/>
                  </a:lnTo>
                  <a:lnTo>
                    <a:pt x="344" y="7360"/>
                  </a:lnTo>
                  <a:lnTo>
                    <a:pt x="608" y="9074"/>
                  </a:lnTo>
                  <a:lnTo>
                    <a:pt x="977" y="10841"/>
                  </a:lnTo>
                  <a:lnTo>
                    <a:pt x="1373" y="12687"/>
                  </a:lnTo>
                  <a:lnTo>
                    <a:pt x="1874" y="14586"/>
                  </a:lnTo>
                  <a:lnTo>
                    <a:pt x="1926" y="14665"/>
                  </a:lnTo>
                  <a:lnTo>
                    <a:pt x="2006" y="14692"/>
                  </a:lnTo>
                  <a:lnTo>
                    <a:pt x="2032" y="14692"/>
                  </a:lnTo>
                  <a:lnTo>
                    <a:pt x="2085" y="14665"/>
                  </a:lnTo>
                  <a:lnTo>
                    <a:pt x="2111" y="14613"/>
                  </a:lnTo>
                  <a:lnTo>
                    <a:pt x="2137" y="14560"/>
                  </a:lnTo>
                  <a:lnTo>
                    <a:pt x="2111" y="14534"/>
                  </a:lnTo>
                  <a:lnTo>
                    <a:pt x="1636" y="12635"/>
                  </a:lnTo>
                  <a:lnTo>
                    <a:pt x="1214" y="10788"/>
                  </a:lnTo>
                  <a:lnTo>
                    <a:pt x="871" y="9048"/>
                  </a:lnTo>
                  <a:lnTo>
                    <a:pt x="608" y="7333"/>
                  </a:lnTo>
                  <a:lnTo>
                    <a:pt x="502" y="6700"/>
                  </a:lnTo>
                  <a:lnTo>
                    <a:pt x="344" y="5698"/>
                  </a:lnTo>
                  <a:lnTo>
                    <a:pt x="291" y="5197"/>
                  </a:lnTo>
                  <a:lnTo>
                    <a:pt x="265" y="4696"/>
                  </a:lnTo>
                  <a:lnTo>
                    <a:pt x="265" y="4194"/>
                  </a:lnTo>
                  <a:lnTo>
                    <a:pt x="317" y="3693"/>
                  </a:lnTo>
                  <a:lnTo>
                    <a:pt x="397" y="3219"/>
                  </a:lnTo>
                  <a:lnTo>
                    <a:pt x="528" y="2744"/>
                  </a:lnTo>
                  <a:lnTo>
                    <a:pt x="660" y="2454"/>
                  </a:lnTo>
                  <a:lnTo>
                    <a:pt x="819" y="2164"/>
                  </a:lnTo>
                  <a:lnTo>
                    <a:pt x="1030" y="1900"/>
                  </a:lnTo>
                  <a:lnTo>
                    <a:pt x="1241" y="1662"/>
                  </a:lnTo>
                  <a:lnTo>
                    <a:pt x="1478" y="1451"/>
                  </a:lnTo>
                  <a:lnTo>
                    <a:pt x="1742" y="1240"/>
                  </a:lnTo>
                  <a:lnTo>
                    <a:pt x="2032" y="1056"/>
                  </a:lnTo>
                  <a:lnTo>
                    <a:pt x="2322" y="898"/>
                  </a:lnTo>
                  <a:lnTo>
                    <a:pt x="2639" y="739"/>
                  </a:lnTo>
                  <a:lnTo>
                    <a:pt x="2955" y="607"/>
                  </a:lnTo>
                  <a:lnTo>
                    <a:pt x="3272" y="502"/>
                  </a:lnTo>
                  <a:lnTo>
                    <a:pt x="3614" y="423"/>
                  </a:lnTo>
                  <a:lnTo>
                    <a:pt x="3931" y="344"/>
                  </a:lnTo>
                  <a:lnTo>
                    <a:pt x="4274" y="317"/>
                  </a:lnTo>
                  <a:lnTo>
                    <a:pt x="4590" y="291"/>
                  </a:lnTo>
                  <a:lnTo>
                    <a:pt x="4907" y="265"/>
                  </a:lnTo>
                  <a:lnTo>
                    <a:pt x="5039" y="291"/>
                  </a:lnTo>
                  <a:lnTo>
                    <a:pt x="5091" y="265"/>
                  </a:lnTo>
                  <a:lnTo>
                    <a:pt x="5118" y="238"/>
                  </a:lnTo>
                  <a:lnTo>
                    <a:pt x="5144" y="212"/>
                  </a:lnTo>
                  <a:lnTo>
                    <a:pt x="5171" y="159"/>
                  </a:lnTo>
                  <a:lnTo>
                    <a:pt x="5171" y="106"/>
                  </a:lnTo>
                  <a:lnTo>
                    <a:pt x="5144" y="54"/>
                  </a:lnTo>
                  <a:lnTo>
                    <a:pt x="5091" y="27"/>
                  </a:lnTo>
                  <a:lnTo>
                    <a:pt x="5039" y="27"/>
                  </a:lnTo>
                  <a:lnTo>
                    <a:pt x="4907" y="1"/>
                  </a:lnTo>
                  <a:close/>
                </a:path>
              </a:pathLst>
            </a:custGeom>
            <a:solidFill>
              <a:schemeClr val="dk1"/>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280" name="Google Shape;280;p36"/>
            <p:cNvSpPr/>
            <p:nvPr/>
          </p:nvSpPr>
          <p:spPr>
            <a:xfrm>
              <a:off x="6416187" y="1315706"/>
              <a:ext cx="165636" cy="117501"/>
            </a:xfrm>
            <a:custGeom>
              <a:avLst/>
              <a:gdLst/>
              <a:ahLst/>
              <a:cxnLst/>
              <a:rect l="l" t="t" r="r" b="b"/>
              <a:pathLst>
                <a:path w="3087" h="2190" extrusionOk="0">
                  <a:moveTo>
                    <a:pt x="1715" y="0"/>
                  </a:moveTo>
                  <a:lnTo>
                    <a:pt x="1530" y="26"/>
                  </a:lnTo>
                  <a:lnTo>
                    <a:pt x="1346" y="26"/>
                  </a:lnTo>
                  <a:lnTo>
                    <a:pt x="1188" y="79"/>
                  </a:lnTo>
                  <a:lnTo>
                    <a:pt x="1003" y="132"/>
                  </a:lnTo>
                  <a:lnTo>
                    <a:pt x="792" y="237"/>
                  </a:lnTo>
                  <a:lnTo>
                    <a:pt x="555" y="396"/>
                  </a:lnTo>
                  <a:lnTo>
                    <a:pt x="344" y="580"/>
                  </a:lnTo>
                  <a:lnTo>
                    <a:pt x="159" y="765"/>
                  </a:lnTo>
                  <a:lnTo>
                    <a:pt x="106" y="897"/>
                  </a:lnTo>
                  <a:lnTo>
                    <a:pt x="53" y="1002"/>
                  </a:lnTo>
                  <a:lnTo>
                    <a:pt x="1" y="1134"/>
                  </a:lnTo>
                  <a:lnTo>
                    <a:pt x="1" y="1240"/>
                  </a:lnTo>
                  <a:lnTo>
                    <a:pt x="1" y="1372"/>
                  </a:lnTo>
                  <a:lnTo>
                    <a:pt x="27" y="1477"/>
                  </a:lnTo>
                  <a:lnTo>
                    <a:pt x="106" y="1609"/>
                  </a:lnTo>
                  <a:lnTo>
                    <a:pt x="185" y="1741"/>
                  </a:lnTo>
                  <a:lnTo>
                    <a:pt x="317" y="1846"/>
                  </a:lnTo>
                  <a:lnTo>
                    <a:pt x="449" y="1925"/>
                  </a:lnTo>
                  <a:lnTo>
                    <a:pt x="581" y="2005"/>
                  </a:lnTo>
                  <a:lnTo>
                    <a:pt x="739" y="2084"/>
                  </a:lnTo>
                  <a:lnTo>
                    <a:pt x="1056" y="2163"/>
                  </a:lnTo>
                  <a:lnTo>
                    <a:pt x="1372" y="2189"/>
                  </a:lnTo>
                  <a:lnTo>
                    <a:pt x="1715" y="2189"/>
                  </a:lnTo>
                  <a:lnTo>
                    <a:pt x="2032" y="2163"/>
                  </a:lnTo>
                  <a:lnTo>
                    <a:pt x="2295" y="2084"/>
                  </a:lnTo>
                  <a:lnTo>
                    <a:pt x="2559" y="1952"/>
                  </a:lnTo>
                  <a:lnTo>
                    <a:pt x="2665" y="1873"/>
                  </a:lnTo>
                  <a:lnTo>
                    <a:pt x="2770" y="1794"/>
                  </a:lnTo>
                  <a:lnTo>
                    <a:pt x="2876" y="1688"/>
                  </a:lnTo>
                  <a:lnTo>
                    <a:pt x="2955" y="1583"/>
                  </a:lnTo>
                  <a:lnTo>
                    <a:pt x="3034" y="1424"/>
                  </a:lnTo>
                  <a:lnTo>
                    <a:pt x="3060" y="1266"/>
                  </a:lnTo>
                  <a:lnTo>
                    <a:pt x="3087" y="1108"/>
                  </a:lnTo>
                  <a:lnTo>
                    <a:pt x="3087" y="950"/>
                  </a:lnTo>
                  <a:lnTo>
                    <a:pt x="3034" y="791"/>
                  </a:lnTo>
                  <a:lnTo>
                    <a:pt x="2981" y="633"/>
                  </a:lnTo>
                  <a:lnTo>
                    <a:pt x="2902" y="501"/>
                  </a:lnTo>
                  <a:lnTo>
                    <a:pt x="2796" y="396"/>
                  </a:lnTo>
                  <a:lnTo>
                    <a:pt x="2612" y="237"/>
                  </a:lnTo>
                  <a:lnTo>
                    <a:pt x="2401" y="158"/>
                  </a:lnTo>
                  <a:lnTo>
                    <a:pt x="2243" y="79"/>
                  </a:lnTo>
                  <a:lnTo>
                    <a:pt x="2058" y="53"/>
                  </a:lnTo>
                  <a:lnTo>
                    <a:pt x="1900" y="26"/>
                  </a:lnTo>
                  <a:lnTo>
                    <a:pt x="1715" y="0"/>
                  </a:lnTo>
                  <a:close/>
                </a:path>
              </a:pathLst>
            </a:custGeom>
            <a:solidFill>
              <a:schemeClr val="dk1"/>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281" name="Google Shape;281;p36"/>
            <p:cNvSpPr/>
            <p:nvPr/>
          </p:nvSpPr>
          <p:spPr>
            <a:xfrm>
              <a:off x="6237892" y="1870442"/>
              <a:ext cx="1006265" cy="1996774"/>
            </a:xfrm>
            <a:custGeom>
              <a:avLst/>
              <a:gdLst/>
              <a:ahLst/>
              <a:cxnLst/>
              <a:rect l="l" t="t" r="r" b="b"/>
              <a:pathLst>
                <a:path w="18754" h="37216" extrusionOk="0">
                  <a:moveTo>
                    <a:pt x="10234" y="0"/>
                  </a:moveTo>
                  <a:lnTo>
                    <a:pt x="10049" y="27"/>
                  </a:lnTo>
                  <a:lnTo>
                    <a:pt x="9838" y="106"/>
                  </a:lnTo>
                  <a:lnTo>
                    <a:pt x="9654" y="238"/>
                  </a:lnTo>
                  <a:lnTo>
                    <a:pt x="9443" y="396"/>
                  </a:lnTo>
                  <a:lnTo>
                    <a:pt x="9258" y="580"/>
                  </a:lnTo>
                  <a:lnTo>
                    <a:pt x="9047" y="818"/>
                  </a:lnTo>
                  <a:lnTo>
                    <a:pt x="8836" y="1055"/>
                  </a:lnTo>
                  <a:lnTo>
                    <a:pt x="8625" y="1345"/>
                  </a:lnTo>
                  <a:lnTo>
                    <a:pt x="8203" y="1978"/>
                  </a:lnTo>
                  <a:lnTo>
                    <a:pt x="7807" y="2664"/>
                  </a:lnTo>
                  <a:lnTo>
                    <a:pt x="7412" y="3429"/>
                  </a:lnTo>
                  <a:lnTo>
                    <a:pt x="7016" y="4194"/>
                  </a:lnTo>
                  <a:lnTo>
                    <a:pt x="6673" y="4985"/>
                  </a:lnTo>
                  <a:lnTo>
                    <a:pt x="6330" y="5750"/>
                  </a:lnTo>
                  <a:lnTo>
                    <a:pt x="5750" y="7121"/>
                  </a:lnTo>
                  <a:lnTo>
                    <a:pt x="5355" y="8176"/>
                  </a:lnTo>
                  <a:lnTo>
                    <a:pt x="5170" y="8704"/>
                  </a:lnTo>
                  <a:lnTo>
                    <a:pt x="5117" y="8704"/>
                  </a:lnTo>
                  <a:lnTo>
                    <a:pt x="4906" y="8783"/>
                  </a:lnTo>
                  <a:lnTo>
                    <a:pt x="4194" y="9073"/>
                  </a:lnTo>
                  <a:lnTo>
                    <a:pt x="3034" y="9574"/>
                  </a:lnTo>
                  <a:lnTo>
                    <a:pt x="2928" y="9627"/>
                  </a:lnTo>
                  <a:lnTo>
                    <a:pt x="2743" y="9706"/>
                  </a:lnTo>
                  <a:lnTo>
                    <a:pt x="2585" y="9785"/>
                  </a:lnTo>
                  <a:lnTo>
                    <a:pt x="2506" y="9838"/>
                  </a:lnTo>
                  <a:lnTo>
                    <a:pt x="2453" y="9891"/>
                  </a:lnTo>
                  <a:lnTo>
                    <a:pt x="2295" y="10023"/>
                  </a:lnTo>
                  <a:lnTo>
                    <a:pt x="2110" y="10181"/>
                  </a:lnTo>
                  <a:lnTo>
                    <a:pt x="1979" y="10339"/>
                  </a:lnTo>
                  <a:lnTo>
                    <a:pt x="1847" y="10524"/>
                  </a:lnTo>
                  <a:lnTo>
                    <a:pt x="1768" y="10629"/>
                  </a:lnTo>
                  <a:lnTo>
                    <a:pt x="1688" y="10735"/>
                  </a:lnTo>
                  <a:lnTo>
                    <a:pt x="1504" y="11131"/>
                  </a:lnTo>
                  <a:lnTo>
                    <a:pt x="1346" y="11553"/>
                  </a:lnTo>
                  <a:lnTo>
                    <a:pt x="1214" y="12001"/>
                  </a:lnTo>
                  <a:lnTo>
                    <a:pt x="1135" y="12449"/>
                  </a:lnTo>
                  <a:lnTo>
                    <a:pt x="1055" y="12924"/>
                  </a:lnTo>
                  <a:lnTo>
                    <a:pt x="1029" y="13399"/>
                  </a:lnTo>
                  <a:lnTo>
                    <a:pt x="1003" y="13874"/>
                  </a:lnTo>
                  <a:lnTo>
                    <a:pt x="1003" y="14322"/>
                  </a:lnTo>
                  <a:lnTo>
                    <a:pt x="1055" y="15192"/>
                  </a:lnTo>
                  <a:lnTo>
                    <a:pt x="1135" y="15957"/>
                  </a:lnTo>
                  <a:lnTo>
                    <a:pt x="1214" y="16537"/>
                  </a:lnTo>
                  <a:lnTo>
                    <a:pt x="1293" y="16907"/>
                  </a:lnTo>
                  <a:lnTo>
                    <a:pt x="1319" y="16986"/>
                  </a:lnTo>
                  <a:lnTo>
                    <a:pt x="1319" y="17012"/>
                  </a:lnTo>
                  <a:lnTo>
                    <a:pt x="1161" y="17091"/>
                  </a:lnTo>
                  <a:lnTo>
                    <a:pt x="1135" y="17118"/>
                  </a:lnTo>
                  <a:lnTo>
                    <a:pt x="1003" y="17223"/>
                  </a:lnTo>
                  <a:lnTo>
                    <a:pt x="871" y="17355"/>
                  </a:lnTo>
                  <a:lnTo>
                    <a:pt x="739" y="17487"/>
                  </a:lnTo>
                  <a:lnTo>
                    <a:pt x="633" y="17672"/>
                  </a:lnTo>
                  <a:lnTo>
                    <a:pt x="633" y="17698"/>
                  </a:lnTo>
                  <a:lnTo>
                    <a:pt x="475" y="18014"/>
                  </a:lnTo>
                  <a:lnTo>
                    <a:pt x="343" y="18384"/>
                  </a:lnTo>
                  <a:lnTo>
                    <a:pt x="238" y="18806"/>
                  </a:lnTo>
                  <a:lnTo>
                    <a:pt x="132" y="19254"/>
                  </a:lnTo>
                  <a:lnTo>
                    <a:pt x="79" y="19755"/>
                  </a:lnTo>
                  <a:lnTo>
                    <a:pt x="27" y="20309"/>
                  </a:lnTo>
                  <a:lnTo>
                    <a:pt x="0" y="20889"/>
                  </a:lnTo>
                  <a:lnTo>
                    <a:pt x="0" y="21496"/>
                  </a:lnTo>
                  <a:lnTo>
                    <a:pt x="53" y="22656"/>
                  </a:lnTo>
                  <a:lnTo>
                    <a:pt x="132" y="23870"/>
                  </a:lnTo>
                  <a:lnTo>
                    <a:pt x="264" y="25268"/>
                  </a:lnTo>
                  <a:lnTo>
                    <a:pt x="449" y="26692"/>
                  </a:lnTo>
                  <a:lnTo>
                    <a:pt x="660" y="28116"/>
                  </a:lnTo>
                  <a:lnTo>
                    <a:pt x="897" y="29567"/>
                  </a:lnTo>
                  <a:lnTo>
                    <a:pt x="1214" y="31255"/>
                  </a:lnTo>
                  <a:lnTo>
                    <a:pt x="1530" y="32864"/>
                  </a:lnTo>
                  <a:lnTo>
                    <a:pt x="1847" y="34367"/>
                  </a:lnTo>
                  <a:lnTo>
                    <a:pt x="2137" y="35686"/>
                  </a:lnTo>
                  <a:lnTo>
                    <a:pt x="2954" y="35976"/>
                  </a:lnTo>
                  <a:lnTo>
                    <a:pt x="3825" y="36213"/>
                  </a:lnTo>
                  <a:lnTo>
                    <a:pt x="4669" y="36424"/>
                  </a:lnTo>
                  <a:lnTo>
                    <a:pt x="5539" y="36609"/>
                  </a:lnTo>
                  <a:lnTo>
                    <a:pt x="6436" y="36741"/>
                  </a:lnTo>
                  <a:lnTo>
                    <a:pt x="7333" y="36846"/>
                  </a:lnTo>
                  <a:lnTo>
                    <a:pt x="8229" y="36925"/>
                  </a:lnTo>
                  <a:lnTo>
                    <a:pt x="9153" y="36952"/>
                  </a:lnTo>
                  <a:lnTo>
                    <a:pt x="9495" y="37057"/>
                  </a:lnTo>
                  <a:lnTo>
                    <a:pt x="9865" y="37136"/>
                  </a:lnTo>
                  <a:lnTo>
                    <a:pt x="10234" y="37189"/>
                  </a:lnTo>
                  <a:lnTo>
                    <a:pt x="10603" y="37216"/>
                  </a:lnTo>
                  <a:lnTo>
                    <a:pt x="10972" y="37216"/>
                  </a:lnTo>
                  <a:lnTo>
                    <a:pt x="11342" y="37189"/>
                  </a:lnTo>
                  <a:lnTo>
                    <a:pt x="11711" y="37136"/>
                  </a:lnTo>
                  <a:lnTo>
                    <a:pt x="12054" y="37057"/>
                  </a:lnTo>
                  <a:lnTo>
                    <a:pt x="12581" y="36873"/>
                  </a:lnTo>
                  <a:lnTo>
                    <a:pt x="13109" y="36662"/>
                  </a:lnTo>
                  <a:lnTo>
                    <a:pt x="13953" y="36530"/>
                  </a:lnTo>
                  <a:lnTo>
                    <a:pt x="14797" y="36319"/>
                  </a:lnTo>
                  <a:lnTo>
                    <a:pt x="15641" y="36108"/>
                  </a:lnTo>
                  <a:lnTo>
                    <a:pt x="16459" y="35844"/>
                  </a:lnTo>
                  <a:lnTo>
                    <a:pt x="17012" y="33418"/>
                  </a:lnTo>
                  <a:lnTo>
                    <a:pt x="17434" y="31387"/>
                  </a:lnTo>
                  <a:lnTo>
                    <a:pt x="17856" y="29303"/>
                  </a:lnTo>
                  <a:lnTo>
                    <a:pt x="17988" y="28696"/>
                  </a:lnTo>
                  <a:lnTo>
                    <a:pt x="18226" y="27404"/>
                  </a:lnTo>
                  <a:lnTo>
                    <a:pt x="18437" y="26191"/>
                  </a:lnTo>
                  <a:lnTo>
                    <a:pt x="18595" y="25057"/>
                  </a:lnTo>
                  <a:lnTo>
                    <a:pt x="18621" y="24925"/>
                  </a:lnTo>
                  <a:lnTo>
                    <a:pt x="18700" y="24318"/>
                  </a:lnTo>
                  <a:lnTo>
                    <a:pt x="18727" y="23949"/>
                  </a:lnTo>
                  <a:lnTo>
                    <a:pt x="18753" y="23553"/>
                  </a:lnTo>
                  <a:lnTo>
                    <a:pt x="18753" y="22788"/>
                  </a:lnTo>
                  <a:lnTo>
                    <a:pt x="18753" y="22762"/>
                  </a:lnTo>
                  <a:lnTo>
                    <a:pt x="18700" y="22076"/>
                  </a:lnTo>
                  <a:lnTo>
                    <a:pt x="18569" y="21206"/>
                  </a:lnTo>
                  <a:lnTo>
                    <a:pt x="18384" y="20362"/>
                  </a:lnTo>
                  <a:lnTo>
                    <a:pt x="18384" y="20335"/>
                  </a:lnTo>
                  <a:lnTo>
                    <a:pt x="18226" y="19782"/>
                  </a:lnTo>
                  <a:lnTo>
                    <a:pt x="18067" y="19228"/>
                  </a:lnTo>
                  <a:lnTo>
                    <a:pt x="17883" y="18700"/>
                  </a:lnTo>
                  <a:lnTo>
                    <a:pt x="17672" y="18173"/>
                  </a:lnTo>
                  <a:lnTo>
                    <a:pt x="17672" y="18146"/>
                  </a:lnTo>
                  <a:lnTo>
                    <a:pt x="17250" y="17223"/>
                  </a:lnTo>
                  <a:lnTo>
                    <a:pt x="16854" y="16379"/>
                  </a:lnTo>
                  <a:lnTo>
                    <a:pt x="16432" y="15614"/>
                  </a:lnTo>
                  <a:lnTo>
                    <a:pt x="16063" y="14955"/>
                  </a:lnTo>
                  <a:lnTo>
                    <a:pt x="15720" y="14427"/>
                  </a:lnTo>
                  <a:lnTo>
                    <a:pt x="15456" y="14032"/>
                  </a:lnTo>
                  <a:lnTo>
                    <a:pt x="15219" y="13715"/>
                  </a:lnTo>
                  <a:lnTo>
                    <a:pt x="15430" y="13082"/>
                  </a:lnTo>
                  <a:lnTo>
                    <a:pt x="15456" y="13003"/>
                  </a:lnTo>
                  <a:lnTo>
                    <a:pt x="15931" y="11526"/>
                  </a:lnTo>
                  <a:lnTo>
                    <a:pt x="16511" y="9495"/>
                  </a:lnTo>
                  <a:lnTo>
                    <a:pt x="16828" y="8387"/>
                  </a:lnTo>
                  <a:lnTo>
                    <a:pt x="17118" y="7201"/>
                  </a:lnTo>
                  <a:lnTo>
                    <a:pt x="17382" y="6040"/>
                  </a:lnTo>
                  <a:lnTo>
                    <a:pt x="17593" y="4880"/>
                  </a:lnTo>
                  <a:lnTo>
                    <a:pt x="17698" y="4194"/>
                  </a:lnTo>
                  <a:lnTo>
                    <a:pt x="17777" y="3534"/>
                  </a:lnTo>
                  <a:lnTo>
                    <a:pt x="17830" y="2954"/>
                  </a:lnTo>
                  <a:lnTo>
                    <a:pt x="17856" y="2427"/>
                  </a:lnTo>
                  <a:lnTo>
                    <a:pt x="17856" y="1952"/>
                  </a:lnTo>
                  <a:lnTo>
                    <a:pt x="17804" y="1504"/>
                  </a:lnTo>
                  <a:lnTo>
                    <a:pt x="17751" y="1240"/>
                  </a:lnTo>
                  <a:lnTo>
                    <a:pt x="17698" y="1002"/>
                  </a:lnTo>
                  <a:lnTo>
                    <a:pt x="17619" y="791"/>
                  </a:lnTo>
                  <a:lnTo>
                    <a:pt x="17514" y="633"/>
                  </a:lnTo>
                  <a:lnTo>
                    <a:pt x="17408" y="475"/>
                  </a:lnTo>
                  <a:lnTo>
                    <a:pt x="17250" y="369"/>
                  </a:lnTo>
                  <a:lnTo>
                    <a:pt x="17092" y="290"/>
                  </a:lnTo>
                  <a:lnTo>
                    <a:pt x="16907" y="264"/>
                  </a:lnTo>
                  <a:lnTo>
                    <a:pt x="16643" y="264"/>
                  </a:lnTo>
                  <a:lnTo>
                    <a:pt x="16511" y="290"/>
                  </a:lnTo>
                  <a:lnTo>
                    <a:pt x="16353" y="343"/>
                  </a:lnTo>
                  <a:lnTo>
                    <a:pt x="16089" y="501"/>
                  </a:lnTo>
                  <a:lnTo>
                    <a:pt x="15799" y="712"/>
                  </a:lnTo>
                  <a:lnTo>
                    <a:pt x="15483" y="976"/>
                  </a:lnTo>
                  <a:lnTo>
                    <a:pt x="15193" y="1319"/>
                  </a:lnTo>
                  <a:lnTo>
                    <a:pt x="14902" y="1688"/>
                  </a:lnTo>
                  <a:lnTo>
                    <a:pt x="14586" y="2084"/>
                  </a:lnTo>
                  <a:lnTo>
                    <a:pt x="14296" y="2532"/>
                  </a:lnTo>
                  <a:lnTo>
                    <a:pt x="14006" y="3033"/>
                  </a:lnTo>
                  <a:lnTo>
                    <a:pt x="13399" y="4088"/>
                  </a:lnTo>
                  <a:lnTo>
                    <a:pt x="12819" y="5222"/>
                  </a:lnTo>
                  <a:lnTo>
                    <a:pt x="12291" y="6383"/>
                  </a:lnTo>
                  <a:lnTo>
                    <a:pt x="11764" y="7570"/>
                  </a:lnTo>
                  <a:lnTo>
                    <a:pt x="11289" y="8704"/>
                  </a:lnTo>
                  <a:lnTo>
                    <a:pt x="10867" y="9785"/>
                  </a:lnTo>
                  <a:lnTo>
                    <a:pt x="10498" y="10735"/>
                  </a:lnTo>
                  <a:lnTo>
                    <a:pt x="9970" y="12186"/>
                  </a:lnTo>
                  <a:lnTo>
                    <a:pt x="9786" y="12739"/>
                  </a:lnTo>
                  <a:lnTo>
                    <a:pt x="9153" y="12634"/>
                  </a:lnTo>
                  <a:lnTo>
                    <a:pt x="9284" y="12106"/>
                  </a:lnTo>
                  <a:lnTo>
                    <a:pt x="9627" y="10656"/>
                  </a:lnTo>
                  <a:lnTo>
                    <a:pt x="10049" y="8598"/>
                  </a:lnTo>
                  <a:lnTo>
                    <a:pt x="10260" y="7438"/>
                  </a:lnTo>
                  <a:lnTo>
                    <a:pt x="10471" y="6251"/>
                  </a:lnTo>
                  <a:lnTo>
                    <a:pt x="10656" y="5064"/>
                  </a:lnTo>
                  <a:lnTo>
                    <a:pt x="10788" y="3904"/>
                  </a:lnTo>
                  <a:lnTo>
                    <a:pt x="10893" y="2849"/>
                  </a:lnTo>
                  <a:lnTo>
                    <a:pt x="10920" y="1899"/>
                  </a:lnTo>
                  <a:lnTo>
                    <a:pt x="10920" y="1477"/>
                  </a:lnTo>
                  <a:lnTo>
                    <a:pt x="10893" y="1082"/>
                  </a:lnTo>
                  <a:lnTo>
                    <a:pt x="10841" y="765"/>
                  </a:lnTo>
                  <a:lnTo>
                    <a:pt x="10761" y="475"/>
                  </a:lnTo>
                  <a:lnTo>
                    <a:pt x="10682" y="264"/>
                  </a:lnTo>
                  <a:lnTo>
                    <a:pt x="10550" y="106"/>
                  </a:lnTo>
                  <a:lnTo>
                    <a:pt x="10471" y="53"/>
                  </a:lnTo>
                  <a:lnTo>
                    <a:pt x="10392" y="0"/>
                  </a:lnTo>
                  <a:close/>
                </a:path>
              </a:pathLst>
            </a:custGeom>
            <a:solidFill>
              <a:schemeClr val="accent5"/>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282" name="Google Shape;282;p36"/>
            <p:cNvSpPr/>
            <p:nvPr/>
          </p:nvSpPr>
          <p:spPr>
            <a:xfrm>
              <a:off x="6982246" y="1336899"/>
              <a:ext cx="277455" cy="788279"/>
            </a:xfrm>
            <a:custGeom>
              <a:avLst/>
              <a:gdLst/>
              <a:ahLst/>
              <a:cxnLst/>
              <a:rect l="l" t="t" r="r" b="b"/>
              <a:pathLst>
                <a:path w="5171" h="14692" extrusionOk="0">
                  <a:moveTo>
                    <a:pt x="265" y="1"/>
                  </a:moveTo>
                  <a:lnTo>
                    <a:pt x="133" y="27"/>
                  </a:lnTo>
                  <a:lnTo>
                    <a:pt x="80" y="27"/>
                  </a:lnTo>
                  <a:lnTo>
                    <a:pt x="27" y="53"/>
                  </a:lnTo>
                  <a:lnTo>
                    <a:pt x="1" y="106"/>
                  </a:lnTo>
                  <a:lnTo>
                    <a:pt x="1" y="159"/>
                  </a:lnTo>
                  <a:lnTo>
                    <a:pt x="1" y="212"/>
                  </a:lnTo>
                  <a:lnTo>
                    <a:pt x="54" y="238"/>
                  </a:lnTo>
                  <a:lnTo>
                    <a:pt x="80" y="264"/>
                  </a:lnTo>
                  <a:lnTo>
                    <a:pt x="133" y="291"/>
                  </a:lnTo>
                  <a:lnTo>
                    <a:pt x="265" y="264"/>
                  </a:lnTo>
                  <a:lnTo>
                    <a:pt x="581" y="291"/>
                  </a:lnTo>
                  <a:lnTo>
                    <a:pt x="898" y="317"/>
                  </a:lnTo>
                  <a:lnTo>
                    <a:pt x="1240" y="344"/>
                  </a:lnTo>
                  <a:lnTo>
                    <a:pt x="1557" y="423"/>
                  </a:lnTo>
                  <a:lnTo>
                    <a:pt x="1900" y="502"/>
                  </a:lnTo>
                  <a:lnTo>
                    <a:pt x="2216" y="607"/>
                  </a:lnTo>
                  <a:lnTo>
                    <a:pt x="2533" y="739"/>
                  </a:lnTo>
                  <a:lnTo>
                    <a:pt x="2849" y="897"/>
                  </a:lnTo>
                  <a:lnTo>
                    <a:pt x="3139" y="1056"/>
                  </a:lnTo>
                  <a:lnTo>
                    <a:pt x="3430" y="1240"/>
                  </a:lnTo>
                  <a:lnTo>
                    <a:pt x="3693" y="1451"/>
                  </a:lnTo>
                  <a:lnTo>
                    <a:pt x="3931" y="1662"/>
                  </a:lnTo>
                  <a:lnTo>
                    <a:pt x="4142" y="1900"/>
                  </a:lnTo>
                  <a:lnTo>
                    <a:pt x="4326" y="2163"/>
                  </a:lnTo>
                  <a:lnTo>
                    <a:pt x="4511" y="2454"/>
                  </a:lnTo>
                  <a:lnTo>
                    <a:pt x="4643" y="2744"/>
                  </a:lnTo>
                  <a:lnTo>
                    <a:pt x="4775" y="3218"/>
                  </a:lnTo>
                  <a:lnTo>
                    <a:pt x="4854" y="3693"/>
                  </a:lnTo>
                  <a:lnTo>
                    <a:pt x="4907" y="4194"/>
                  </a:lnTo>
                  <a:lnTo>
                    <a:pt x="4907" y="4695"/>
                  </a:lnTo>
                  <a:lnTo>
                    <a:pt x="4880" y="5197"/>
                  </a:lnTo>
                  <a:lnTo>
                    <a:pt x="4827" y="5698"/>
                  </a:lnTo>
                  <a:lnTo>
                    <a:pt x="4669" y="6700"/>
                  </a:lnTo>
                  <a:lnTo>
                    <a:pt x="4564" y="7333"/>
                  </a:lnTo>
                  <a:lnTo>
                    <a:pt x="4300" y="9047"/>
                  </a:lnTo>
                  <a:lnTo>
                    <a:pt x="3957" y="10788"/>
                  </a:lnTo>
                  <a:lnTo>
                    <a:pt x="3535" y="12634"/>
                  </a:lnTo>
                  <a:lnTo>
                    <a:pt x="3034" y="14533"/>
                  </a:lnTo>
                  <a:lnTo>
                    <a:pt x="3034" y="14560"/>
                  </a:lnTo>
                  <a:lnTo>
                    <a:pt x="3060" y="14613"/>
                  </a:lnTo>
                  <a:lnTo>
                    <a:pt x="3087" y="14665"/>
                  </a:lnTo>
                  <a:lnTo>
                    <a:pt x="3139" y="14692"/>
                  </a:lnTo>
                  <a:lnTo>
                    <a:pt x="3166" y="14692"/>
                  </a:lnTo>
                  <a:lnTo>
                    <a:pt x="3245" y="14665"/>
                  </a:lnTo>
                  <a:lnTo>
                    <a:pt x="3298" y="14586"/>
                  </a:lnTo>
                  <a:lnTo>
                    <a:pt x="3799" y="12687"/>
                  </a:lnTo>
                  <a:lnTo>
                    <a:pt x="4194" y="10841"/>
                  </a:lnTo>
                  <a:lnTo>
                    <a:pt x="4537" y="9074"/>
                  </a:lnTo>
                  <a:lnTo>
                    <a:pt x="4827" y="7359"/>
                  </a:lnTo>
                  <a:lnTo>
                    <a:pt x="4933" y="6753"/>
                  </a:lnTo>
                  <a:lnTo>
                    <a:pt x="5065" y="5724"/>
                  </a:lnTo>
                  <a:lnTo>
                    <a:pt x="5118" y="5223"/>
                  </a:lnTo>
                  <a:lnTo>
                    <a:pt x="5170" y="4695"/>
                  </a:lnTo>
                  <a:lnTo>
                    <a:pt x="5170" y="4168"/>
                  </a:lnTo>
                  <a:lnTo>
                    <a:pt x="5118" y="3667"/>
                  </a:lnTo>
                  <a:lnTo>
                    <a:pt x="5038" y="3139"/>
                  </a:lnTo>
                  <a:lnTo>
                    <a:pt x="4959" y="2902"/>
                  </a:lnTo>
                  <a:lnTo>
                    <a:pt x="4880" y="2665"/>
                  </a:lnTo>
                  <a:lnTo>
                    <a:pt x="4748" y="2348"/>
                  </a:lnTo>
                  <a:lnTo>
                    <a:pt x="4564" y="2032"/>
                  </a:lnTo>
                  <a:lnTo>
                    <a:pt x="4353" y="1768"/>
                  </a:lnTo>
                  <a:lnTo>
                    <a:pt x="4115" y="1504"/>
                  </a:lnTo>
                  <a:lnTo>
                    <a:pt x="3878" y="1267"/>
                  </a:lnTo>
                  <a:lnTo>
                    <a:pt x="3588" y="1029"/>
                  </a:lnTo>
                  <a:lnTo>
                    <a:pt x="3298" y="845"/>
                  </a:lnTo>
                  <a:lnTo>
                    <a:pt x="2981" y="660"/>
                  </a:lnTo>
                  <a:lnTo>
                    <a:pt x="2638" y="502"/>
                  </a:lnTo>
                  <a:lnTo>
                    <a:pt x="2322" y="370"/>
                  </a:lnTo>
                  <a:lnTo>
                    <a:pt x="1979" y="264"/>
                  </a:lnTo>
                  <a:lnTo>
                    <a:pt x="1636" y="159"/>
                  </a:lnTo>
                  <a:lnTo>
                    <a:pt x="1267" y="106"/>
                  </a:lnTo>
                  <a:lnTo>
                    <a:pt x="924" y="53"/>
                  </a:lnTo>
                  <a:lnTo>
                    <a:pt x="581" y="27"/>
                  </a:lnTo>
                  <a:lnTo>
                    <a:pt x="265" y="1"/>
                  </a:lnTo>
                  <a:close/>
                </a:path>
              </a:pathLst>
            </a:custGeom>
            <a:solidFill>
              <a:schemeClr val="dk1"/>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283" name="Google Shape;283;p36"/>
            <p:cNvSpPr/>
            <p:nvPr/>
          </p:nvSpPr>
          <p:spPr>
            <a:xfrm>
              <a:off x="6891677" y="1288771"/>
              <a:ext cx="165636" cy="117555"/>
            </a:xfrm>
            <a:custGeom>
              <a:avLst/>
              <a:gdLst/>
              <a:ahLst/>
              <a:cxnLst/>
              <a:rect l="l" t="t" r="r" b="b"/>
              <a:pathLst>
                <a:path w="3087" h="2191" extrusionOk="0">
                  <a:moveTo>
                    <a:pt x="1372" y="1"/>
                  </a:moveTo>
                  <a:lnTo>
                    <a:pt x="1188" y="27"/>
                  </a:lnTo>
                  <a:lnTo>
                    <a:pt x="1029" y="54"/>
                  </a:lnTo>
                  <a:lnTo>
                    <a:pt x="845" y="80"/>
                  </a:lnTo>
                  <a:lnTo>
                    <a:pt x="687" y="159"/>
                  </a:lnTo>
                  <a:lnTo>
                    <a:pt x="476" y="238"/>
                  </a:lnTo>
                  <a:lnTo>
                    <a:pt x="291" y="397"/>
                  </a:lnTo>
                  <a:lnTo>
                    <a:pt x="185" y="502"/>
                  </a:lnTo>
                  <a:lnTo>
                    <a:pt x="106" y="634"/>
                  </a:lnTo>
                  <a:lnTo>
                    <a:pt x="54" y="792"/>
                  </a:lnTo>
                  <a:lnTo>
                    <a:pt x="1" y="950"/>
                  </a:lnTo>
                  <a:lnTo>
                    <a:pt x="1" y="1109"/>
                  </a:lnTo>
                  <a:lnTo>
                    <a:pt x="27" y="1267"/>
                  </a:lnTo>
                  <a:lnTo>
                    <a:pt x="54" y="1425"/>
                  </a:lnTo>
                  <a:lnTo>
                    <a:pt x="133" y="1583"/>
                  </a:lnTo>
                  <a:lnTo>
                    <a:pt x="212" y="1689"/>
                  </a:lnTo>
                  <a:lnTo>
                    <a:pt x="317" y="1794"/>
                  </a:lnTo>
                  <a:lnTo>
                    <a:pt x="423" y="1874"/>
                  </a:lnTo>
                  <a:lnTo>
                    <a:pt x="528" y="1953"/>
                  </a:lnTo>
                  <a:lnTo>
                    <a:pt x="792" y="2085"/>
                  </a:lnTo>
                  <a:lnTo>
                    <a:pt x="1056" y="2164"/>
                  </a:lnTo>
                  <a:lnTo>
                    <a:pt x="1372" y="2190"/>
                  </a:lnTo>
                  <a:lnTo>
                    <a:pt x="1715" y="2190"/>
                  </a:lnTo>
                  <a:lnTo>
                    <a:pt x="2032" y="2164"/>
                  </a:lnTo>
                  <a:lnTo>
                    <a:pt x="2348" y="2085"/>
                  </a:lnTo>
                  <a:lnTo>
                    <a:pt x="2480" y="2005"/>
                  </a:lnTo>
                  <a:lnTo>
                    <a:pt x="2638" y="1926"/>
                  </a:lnTo>
                  <a:lnTo>
                    <a:pt x="2770" y="1847"/>
                  </a:lnTo>
                  <a:lnTo>
                    <a:pt x="2902" y="1742"/>
                  </a:lnTo>
                  <a:lnTo>
                    <a:pt x="2981" y="1610"/>
                  </a:lnTo>
                  <a:lnTo>
                    <a:pt x="3060" y="1478"/>
                  </a:lnTo>
                  <a:lnTo>
                    <a:pt x="3087" y="1372"/>
                  </a:lnTo>
                  <a:lnTo>
                    <a:pt x="3087" y="1241"/>
                  </a:lnTo>
                  <a:lnTo>
                    <a:pt x="3087" y="1135"/>
                  </a:lnTo>
                  <a:lnTo>
                    <a:pt x="3034" y="1003"/>
                  </a:lnTo>
                  <a:lnTo>
                    <a:pt x="2981" y="898"/>
                  </a:lnTo>
                  <a:lnTo>
                    <a:pt x="2928" y="766"/>
                  </a:lnTo>
                  <a:lnTo>
                    <a:pt x="2744" y="581"/>
                  </a:lnTo>
                  <a:lnTo>
                    <a:pt x="2533" y="397"/>
                  </a:lnTo>
                  <a:lnTo>
                    <a:pt x="2295" y="238"/>
                  </a:lnTo>
                  <a:lnTo>
                    <a:pt x="2084" y="133"/>
                  </a:lnTo>
                  <a:lnTo>
                    <a:pt x="1900" y="80"/>
                  </a:lnTo>
                  <a:lnTo>
                    <a:pt x="1742" y="27"/>
                  </a:lnTo>
                  <a:lnTo>
                    <a:pt x="1557" y="27"/>
                  </a:lnTo>
                  <a:lnTo>
                    <a:pt x="1372" y="1"/>
                  </a:lnTo>
                  <a:close/>
                </a:path>
              </a:pathLst>
            </a:custGeom>
            <a:solidFill>
              <a:schemeClr val="dk1"/>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284" name="Google Shape;284;p36"/>
            <p:cNvSpPr/>
            <p:nvPr/>
          </p:nvSpPr>
          <p:spPr>
            <a:xfrm>
              <a:off x="6294498" y="2044498"/>
              <a:ext cx="901529" cy="658062"/>
            </a:xfrm>
            <a:custGeom>
              <a:avLst/>
              <a:gdLst/>
              <a:ahLst/>
              <a:cxnLst/>
              <a:rect l="l" t="t" r="r" b="b"/>
              <a:pathLst>
                <a:path w="16802" h="12265" extrusionOk="0">
                  <a:moveTo>
                    <a:pt x="15931" y="0"/>
                  </a:moveTo>
                  <a:lnTo>
                    <a:pt x="15852" y="27"/>
                  </a:lnTo>
                  <a:lnTo>
                    <a:pt x="15773" y="79"/>
                  </a:lnTo>
                  <a:lnTo>
                    <a:pt x="15694" y="132"/>
                  </a:lnTo>
                  <a:lnTo>
                    <a:pt x="15641" y="211"/>
                  </a:lnTo>
                  <a:lnTo>
                    <a:pt x="15615" y="290"/>
                  </a:lnTo>
                  <a:lnTo>
                    <a:pt x="15193" y="1266"/>
                  </a:lnTo>
                  <a:lnTo>
                    <a:pt x="14586" y="2611"/>
                  </a:lnTo>
                  <a:lnTo>
                    <a:pt x="14190" y="3403"/>
                  </a:lnTo>
                  <a:lnTo>
                    <a:pt x="13768" y="4220"/>
                  </a:lnTo>
                  <a:lnTo>
                    <a:pt x="13294" y="5064"/>
                  </a:lnTo>
                  <a:lnTo>
                    <a:pt x="12792" y="5908"/>
                  </a:lnTo>
                  <a:lnTo>
                    <a:pt x="12239" y="6726"/>
                  </a:lnTo>
                  <a:lnTo>
                    <a:pt x="11685" y="7491"/>
                  </a:lnTo>
                  <a:lnTo>
                    <a:pt x="11395" y="7860"/>
                  </a:lnTo>
                  <a:lnTo>
                    <a:pt x="11078" y="8229"/>
                  </a:lnTo>
                  <a:lnTo>
                    <a:pt x="10761" y="8546"/>
                  </a:lnTo>
                  <a:lnTo>
                    <a:pt x="10471" y="8862"/>
                  </a:lnTo>
                  <a:lnTo>
                    <a:pt x="10128" y="9153"/>
                  </a:lnTo>
                  <a:lnTo>
                    <a:pt x="9812" y="9416"/>
                  </a:lnTo>
                  <a:lnTo>
                    <a:pt x="9495" y="9627"/>
                  </a:lnTo>
                  <a:lnTo>
                    <a:pt x="9153" y="9838"/>
                  </a:lnTo>
                  <a:lnTo>
                    <a:pt x="8836" y="9997"/>
                  </a:lnTo>
                  <a:lnTo>
                    <a:pt x="8493" y="10128"/>
                  </a:lnTo>
                  <a:lnTo>
                    <a:pt x="8150" y="10208"/>
                  </a:lnTo>
                  <a:lnTo>
                    <a:pt x="7807" y="10260"/>
                  </a:lnTo>
                  <a:lnTo>
                    <a:pt x="7544" y="10234"/>
                  </a:lnTo>
                  <a:lnTo>
                    <a:pt x="7254" y="10208"/>
                  </a:lnTo>
                  <a:lnTo>
                    <a:pt x="6990" y="10102"/>
                  </a:lnTo>
                  <a:lnTo>
                    <a:pt x="6700" y="9997"/>
                  </a:lnTo>
                  <a:lnTo>
                    <a:pt x="6436" y="9838"/>
                  </a:lnTo>
                  <a:lnTo>
                    <a:pt x="6146" y="9654"/>
                  </a:lnTo>
                  <a:lnTo>
                    <a:pt x="5882" y="9416"/>
                  </a:lnTo>
                  <a:lnTo>
                    <a:pt x="5592" y="9179"/>
                  </a:lnTo>
                  <a:lnTo>
                    <a:pt x="5328" y="8915"/>
                  </a:lnTo>
                  <a:lnTo>
                    <a:pt x="5064" y="8625"/>
                  </a:lnTo>
                  <a:lnTo>
                    <a:pt x="4537" y="7966"/>
                  </a:lnTo>
                  <a:lnTo>
                    <a:pt x="4036" y="7254"/>
                  </a:lnTo>
                  <a:lnTo>
                    <a:pt x="3561" y="6515"/>
                  </a:lnTo>
                  <a:lnTo>
                    <a:pt x="3086" y="5750"/>
                  </a:lnTo>
                  <a:lnTo>
                    <a:pt x="2664" y="4985"/>
                  </a:lnTo>
                  <a:lnTo>
                    <a:pt x="2269" y="4220"/>
                  </a:lnTo>
                  <a:lnTo>
                    <a:pt x="1899" y="3482"/>
                  </a:lnTo>
                  <a:lnTo>
                    <a:pt x="1319" y="2216"/>
                  </a:lnTo>
                  <a:lnTo>
                    <a:pt x="950" y="1319"/>
                  </a:lnTo>
                  <a:lnTo>
                    <a:pt x="844" y="1187"/>
                  </a:lnTo>
                  <a:lnTo>
                    <a:pt x="713" y="1082"/>
                  </a:lnTo>
                  <a:lnTo>
                    <a:pt x="554" y="1029"/>
                  </a:lnTo>
                  <a:lnTo>
                    <a:pt x="396" y="1029"/>
                  </a:lnTo>
                  <a:lnTo>
                    <a:pt x="291" y="1082"/>
                  </a:lnTo>
                  <a:lnTo>
                    <a:pt x="211" y="1134"/>
                  </a:lnTo>
                  <a:lnTo>
                    <a:pt x="132" y="1187"/>
                  </a:lnTo>
                  <a:lnTo>
                    <a:pt x="80" y="1266"/>
                  </a:lnTo>
                  <a:lnTo>
                    <a:pt x="27" y="1372"/>
                  </a:lnTo>
                  <a:lnTo>
                    <a:pt x="0" y="1477"/>
                  </a:lnTo>
                  <a:lnTo>
                    <a:pt x="0" y="1583"/>
                  </a:lnTo>
                  <a:lnTo>
                    <a:pt x="27" y="1688"/>
                  </a:lnTo>
                  <a:lnTo>
                    <a:pt x="422" y="2770"/>
                  </a:lnTo>
                  <a:lnTo>
                    <a:pt x="713" y="3455"/>
                  </a:lnTo>
                  <a:lnTo>
                    <a:pt x="1029" y="4247"/>
                  </a:lnTo>
                  <a:lnTo>
                    <a:pt x="1398" y="5091"/>
                  </a:lnTo>
                  <a:lnTo>
                    <a:pt x="1794" y="5987"/>
                  </a:lnTo>
                  <a:lnTo>
                    <a:pt x="2242" y="6884"/>
                  </a:lnTo>
                  <a:lnTo>
                    <a:pt x="2743" y="7781"/>
                  </a:lnTo>
                  <a:lnTo>
                    <a:pt x="3245" y="8651"/>
                  </a:lnTo>
                  <a:lnTo>
                    <a:pt x="3798" y="9495"/>
                  </a:lnTo>
                  <a:lnTo>
                    <a:pt x="4089" y="9865"/>
                  </a:lnTo>
                  <a:lnTo>
                    <a:pt x="4379" y="10234"/>
                  </a:lnTo>
                  <a:lnTo>
                    <a:pt x="4669" y="10577"/>
                  </a:lnTo>
                  <a:lnTo>
                    <a:pt x="4985" y="10920"/>
                  </a:lnTo>
                  <a:lnTo>
                    <a:pt x="5275" y="11210"/>
                  </a:lnTo>
                  <a:lnTo>
                    <a:pt x="5592" y="11474"/>
                  </a:lnTo>
                  <a:lnTo>
                    <a:pt x="5908" y="11685"/>
                  </a:lnTo>
                  <a:lnTo>
                    <a:pt x="6251" y="11896"/>
                  </a:lnTo>
                  <a:lnTo>
                    <a:pt x="6568" y="12054"/>
                  </a:lnTo>
                  <a:lnTo>
                    <a:pt x="6884" y="12159"/>
                  </a:lnTo>
                  <a:lnTo>
                    <a:pt x="7227" y="12238"/>
                  </a:lnTo>
                  <a:lnTo>
                    <a:pt x="7570" y="12265"/>
                  </a:lnTo>
                  <a:lnTo>
                    <a:pt x="7860" y="12238"/>
                  </a:lnTo>
                  <a:lnTo>
                    <a:pt x="8177" y="12212"/>
                  </a:lnTo>
                  <a:lnTo>
                    <a:pt x="8467" y="12159"/>
                  </a:lnTo>
                  <a:lnTo>
                    <a:pt x="8783" y="12080"/>
                  </a:lnTo>
                  <a:lnTo>
                    <a:pt x="9100" y="11975"/>
                  </a:lnTo>
                  <a:lnTo>
                    <a:pt x="9416" y="11869"/>
                  </a:lnTo>
                  <a:lnTo>
                    <a:pt x="9733" y="11711"/>
                  </a:lnTo>
                  <a:lnTo>
                    <a:pt x="10049" y="11553"/>
                  </a:lnTo>
                  <a:lnTo>
                    <a:pt x="10392" y="11368"/>
                  </a:lnTo>
                  <a:lnTo>
                    <a:pt x="10709" y="11157"/>
                  </a:lnTo>
                  <a:lnTo>
                    <a:pt x="11025" y="10920"/>
                  </a:lnTo>
                  <a:lnTo>
                    <a:pt x="11342" y="10682"/>
                  </a:lnTo>
                  <a:lnTo>
                    <a:pt x="11658" y="10392"/>
                  </a:lnTo>
                  <a:lnTo>
                    <a:pt x="11975" y="10102"/>
                  </a:lnTo>
                  <a:lnTo>
                    <a:pt x="12291" y="9786"/>
                  </a:lnTo>
                  <a:lnTo>
                    <a:pt x="12608" y="9443"/>
                  </a:lnTo>
                  <a:lnTo>
                    <a:pt x="12924" y="9073"/>
                  </a:lnTo>
                  <a:lnTo>
                    <a:pt x="13241" y="8678"/>
                  </a:lnTo>
                  <a:lnTo>
                    <a:pt x="13531" y="8256"/>
                  </a:lnTo>
                  <a:lnTo>
                    <a:pt x="13821" y="7807"/>
                  </a:lnTo>
                  <a:lnTo>
                    <a:pt x="14138" y="7359"/>
                  </a:lnTo>
                  <a:lnTo>
                    <a:pt x="14401" y="6858"/>
                  </a:lnTo>
                  <a:lnTo>
                    <a:pt x="14691" y="6357"/>
                  </a:lnTo>
                  <a:lnTo>
                    <a:pt x="14955" y="5829"/>
                  </a:lnTo>
                  <a:lnTo>
                    <a:pt x="15219" y="5249"/>
                  </a:lnTo>
                  <a:lnTo>
                    <a:pt x="15483" y="4669"/>
                  </a:lnTo>
                  <a:lnTo>
                    <a:pt x="15720" y="4062"/>
                  </a:lnTo>
                  <a:lnTo>
                    <a:pt x="15957" y="3429"/>
                  </a:lnTo>
                  <a:lnTo>
                    <a:pt x="16195" y="2796"/>
                  </a:lnTo>
                  <a:lnTo>
                    <a:pt x="16406" y="2110"/>
                  </a:lnTo>
                  <a:lnTo>
                    <a:pt x="16590" y="1398"/>
                  </a:lnTo>
                  <a:lnTo>
                    <a:pt x="16801" y="686"/>
                  </a:lnTo>
                  <a:lnTo>
                    <a:pt x="16801" y="581"/>
                  </a:lnTo>
                  <a:lnTo>
                    <a:pt x="16801" y="475"/>
                  </a:lnTo>
                  <a:lnTo>
                    <a:pt x="16775" y="396"/>
                  </a:lnTo>
                  <a:lnTo>
                    <a:pt x="16749" y="317"/>
                  </a:lnTo>
                  <a:lnTo>
                    <a:pt x="16696" y="238"/>
                  </a:lnTo>
                  <a:lnTo>
                    <a:pt x="16617" y="185"/>
                  </a:lnTo>
                  <a:lnTo>
                    <a:pt x="16538" y="132"/>
                  </a:lnTo>
                  <a:lnTo>
                    <a:pt x="16459" y="79"/>
                  </a:lnTo>
                  <a:lnTo>
                    <a:pt x="16195" y="0"/>
                  </a:lnTo>
                  <a:close/>
                </a:path>
              </a:pathLst>
            </a:custGeom>
            <a:solidFill>
              <a:schemeClr val="dk1"/>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285" name="Google Shape;285;p36"/>
            <p:cNvSpPr/>
            <p:nvPr/>
          </p:nvSpPr>
          <p:spPr>
            <a:xfrm>
              <a:off x="6767144" y="2381289"/>
              <a:ext cx="477002" cy="1151997"/>
            </a:xfrm>
            <a:custGeom>
              <a:avLst/>
              <a:gdLst/>
              <a:ahLst/>
              <a:cxnLst/>
              <a:rect l="l" t="t" r="r" b="b"/>
              <a:pathLst>
                <a:path w="8890" h="21471" extrusionOk="0">
                  <a:moveTo>
                    <a:pt x="2164" y="1"/>
                  </a:moveTo>
                  <a:lnTo>
                    <a:pt x="1926" y="27"/>
                  </a:lnTo>
                  <a:lnTo>
                    <a:pt x="1689" y="133"/>
                  </a:lnTo>
                  <a:lnTo>
                    <a:pt x="1504" y="264"/>
                  </a:lnTo>
                  <a:lnTo>
                    <a:pt x="1346" y="449"/>
                  </a:lnTo>
                  <a:lnTo>
                    <a:pt x="1214" y="660"/>
                  </a:lnTo>
                  <a:lnTo>
                    <a:pt x="1108" y="897"/>
                  </a:lnTo>
                  <a:lnTo>
                    <a:pt x="1029" y="1161"/>
                  </a:lnTo>
                  <a:lnTo>
                    <a:pt x="950" y="1478"/>
                  </a:lnTo>
                  <a:lnTo>
                    <a:pt x="924" y="1794"/>
                  </a:lnTo>
                  <a:lnTo>
                    <a:pt x="897" y="2137"/>
                  </a:lnTo>
                  <a:lnTo>
                    <a:pt x="897" y="2506"/>
                  </a:lnTo>
                  <a:lnTo>
                    <a:pt x="897" y="2876"/>
                  </a:lnTo>
                  <a:lnTo>
                    <a:pt x="977" y="3667"/>
                  </a:lnTo>
                  <a:lnTo>
                    <a:pt x="1082" y="4484"/>
                  </a:lnTo>
                  <a:lnTo>
                    <a:pt x="1240" y="5328"/>
                  </a:lnTo>
                  <a:lnTo>
                    <a:pt x="1425" y="6146"/>
                  </a:lnTo>
                  <a:lnTo>
                    <a:pt x="1610" y="6911"/>
                  </a:lnTo>
                  <a:lnTo>
                    <a:pt x="2005" y="8256"/>
                  </a:lnTo>
                  <a:lnTo>
                    <a:pt x="2295" y="9206"/>
                  </a:lnTo>
                  <a:lnTo>
                    <a:pt x="2401" y="9575"/>
                  </a:lnTo>
                  <a:lnTo>
                    <a:pt x="2164" y="9891"/>
                  </a:lnTo>
                  <a:lnTo>
                    <a:pt x="1926" y="10234"/>
                  </a:lnTo>
                  <a:lnTo>
                    <a:pt x="1715" y="10577"/>
                  </a:lnTo>
                  <a:lnTo>
                    <a:pt x="1530" y="10920"/>
                  </a:lnTo>
                  <a:lnTo>
                    <a:pt x="1161" y="11632"/>
                  </a:lnTo>
                  <a:lnTo>
                    <a:pt x="871" y="12344"/>
                  </a:lnTo>
                  <a:lnTo>
                    <a:pt x="634" y="13030"/>
                  </a:lnTo>
                  <a:lnTo>
                    <a:pt x="449" y="13689"/>
                  </a:lnTo>
                  <a:lnTo>
                    <a:pt x="291" y="14349"/>
                  </a:lnTo>
                  <a:lnTo>
                    <a:pt x="185" y="14982"/>
                  </a:lnTo>
                  <a:lnTo>
                    <a:pt x="106" y="15536"/>
                  </a:lnTo>
                  <a:lnTo>
                    <a:pt x="53" y="16063"/>
                  </a:lnTo>
                  <a:lnTo>
                    <a:pt x="1" y="16934"/>
                  </a:lnTo>
                  <a:lnTo>
                    <a:pt x="1" y="17514"/>
                  </a:lnTo>
                  <a:lnTo>
                    <a:pt x="1" y="17725"/>
                  </a:lnTo>
                  <a:lnTo>
                    <a:pt x="7570" y="21470"/>
                  </a:lnTo>
                  <a:lnTo>
                    <a:pt x="7834" y="20415"/>
                  </a:lnTo>
                  <a:lnTo>
                    <a:pt x="8098" y="19255"/>
                  </a:lnTo>
                  <a:lnTo>
                    <a:pt x="8388" y="17830"/>
                  </a:lnTo>
                  <a:lnTo>
                    <a:pt x="8520" y="17039"/>
                  </a:lnTo>
                  <a:lnTo>
                    <a:pt x="8652" y="16248"/>
                  </a:lnTo>
                  <a:lnTo>
                    <a:pt x="8757" y="15430"/>
                  </a:lnTo>
                  <a:lnTo>
                    <a:pt x="8836" y="14613"/>
                  </a:lnTo>
                  <a:lnTo>
                    <a:pt x="8889" y="13821"/>
                  </a:lnTo>
                  <a:lnTo>
                    <a:pt x="8889" y="13030"/>
                  </a:lnTo>
                  <a:lnTo>
                    <a:pt x="8863" y="12318"/>
                  </a:lnTo>
                  <a:lnTo>
                    <a:pt x="8757" y="11632"/>
                  </a:lnTo>
                  <a:lnTo>
                    <a:pt x="8625" y="10920"/>
                  </a:lnTo>
                  <a:lnTo>
                    <a:pt x="8388" y="10102"/>
                  </a:lnTo>
                  <a:lnTo>
                    <a:pt x="8098" y="9179"/>
                  </a:lnTo>
                  <a:lnTo>
                    <a:pt x="7755" y="8203"/>
                  </a:lnTo>
                  <a:lnTo>
                    <a:pt x="7359" y="7175"/>
                  </a:lnTo>
                  <a:lnTo>
                    <a:pt x="6911" y="6120"/>
                  </a:lnTo>
                  <a:lnTo>
                    <a:pt x="6436" y="5091"/>
                  </a:lnTo>
                  <a:lnTo>
                    <a:pt x="5935" y="4089"/>
                  </a:lnTo>
                  <a:lnTo>
                    <a:pt x="5381" y="3139"/>
                  </a:lnTo>
                  <a:lnTo>
                    <a:pt x="4854" y="2269"/>
                  </a:lnTo>
                  <a:lnTo>
                    <a:pt x="4564" y="1873"/>
                  </a:lnTo>
                  <a:lnTo>
                    <a:pt x="4300" y="1504"/>
                  </a:lnTo>
                  <a:lnTo>
                    <a:pt x="4036" y="1161"/>
                  </a:lnTo>
                  <a:lnTo>
                    <a:pt x="3746" y="871"/>
                  </a:lnTo>
                  <a:lnTo>
                    <a:pt x="3482" y="607"/>
                  </a:lnTo>
                  <a:lnTo>
                    <a:pt x="3219" y="396"/>
                  </a:lnTo>
                  <a:lnTo>
                    <a:pt x="2955" y="212"/>
                  </a:lnTo>
                  <a:lnTo>
                    <a:pt x="2691" y="80"/>
                  </a:lnTo>
                  <a:lnTo>
                    <a:pt x="2427" y="27"/>
                  </a:lnTo>
                  <a:lnTo>
                    <a:pt x="2164" y="1"/>
                  </a:lnTo>
                  <a:close/>
                </a:path>
              </a:pathLst>
            </a:custGeom>
            <a:solidFill>
              <a:schemeClr val="accent5"/>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286" name="Google Shape;286;p36"/>
            <p:cNvSpPr/>
            <p:nvPr/>
          </p:nvSpPr>
          <p:spPr>
            <a:xfrm>
              <a:off x="6237892" y="2327527"/>
              <a:ext cx="496801" cy="694868"/>
            </a:xfrm>
            <a:custGeom>
              <a:avLst/>
              <a:gdLst/>
              <a:ahLst/>
              <a:cxnLst/>
              <a:rect l="l" t="t" r="r" b="b"/>
              <a:pathLst>
                <a:path w="9259" h="12951" extrusionOk="0">
                  <a:moveTo>
                    <a:pt x="7043" y="0"/>
                  </a:moveTo>
                  <a:lnTo>
                    <a:pt x="6330" y="27"/>
                  </a:lnTo>
                  <a:lnTo>
                    <a:pt x="5724" y="106"/>
                  </a:lnTo>
                  <a:lnTo>
                    <a:pt x="5144" y="211"/>
                  </a:lnTo>
                  <a:lnTo>
                    <a:pt x="5117" y="185"/>
                  </a:lnTo>
                  <a:lnTo>
                    <a:pt x="4484" y="449"/>
                  </a:lnTo>
                  <a:lnTo>
                    <a:pt x="2928" y="1108"/>
                  </a:lnTo>
                  <a:lnTo>
                    <a:pt x="2664" y="1240"/>
                  </a:lnTo>
                  <a:lnTo>
                    <a:pt x="2427" y="1372"/>
                  </a:lnTo>
                  <a:lnTo>
                    <a:pt x="2190" y="1557"/>
                  </a:lnTo>
                  <a:lnTo>
                    <a:pt x="2005" y="1768"/>
                  </a:lnTo>
                  <a:lnTo>
                    <a:pt x="1820" y="2005"/>
                  </a:lnTo>
                  <a:lnTo>
                    <a:pt x="1688" y="2242"/>
                  </a:lnTo>
                  <a:lnTo>
                    <a:pt x="1530" y="2506"/>
                  </a:lnTo>
                  <a:lnTo>
                    <a:pt x="1425" y="2770"/>
                  </a:lnTo>
                  <a:lnTo>
                    <a:pt x="1319" y="3060"/>
                  </a:lnTo>
                  <a:lnTo>
                    <a:pt x="1240" y="3376"/>
                  </a:lnTo>
                  <a:lnTo>
                    <a:pt x="1108" y="3983"/>
                  </a:lnTo>
                  <a:lnTo>
                    <a:pt x="1055" y="4616"/>
                  </a:lnTo>
                  <a:lnTo>
                    <a:pt x="1003" y="5275"/>
                  </a:lnTo>
                  <a:lnTo>
                    <a:pt x="1003" y="5882"/>
                  </a:lnTo>
                  <a:lnTo>
                    <a:pt x="1055" y="6489"/>
                  </a:lnTo>
                  <a:lnTo>
                    <a:pt x="1082" y="7016"/>
                  </a:lnTo>
                  <a:lnTo>
                    <a:pt x="1161" y="7517"/>
                  </a:lnTo>
                  <a:lnTo>
                    <a:pt x="1266" y="8229"/>
                  </a:lnTo>
                  <a:lnTo>
                    <a:pt x="1319" y="8493"/>
                  </a:lnTo>
                  <a:lnTo>
                    <a:pt x="1135" y="8599"/>
                  </a:lnTo>
                  <a:lnTo>
                    <a:pt x="976" y="8704"/>
                  </a:lnTo>
                  <a:lnTo>
                    <a:pt x="818" y="8862"/>
                  </a:lnTo>
                  <a:lnTo>
                    <a:pt x="686" y="9047"/>
                  </a:lnTo>
                  <a:lnTo>
                    <a:pt x="581" y="9258"/>
                  </a:lnTo>
                  <a:lnTo>
                    <a:pt x="475" y="9495"/>
                  </a:lnTo>
                  <a:lnTo>
                    <a:pt x="370" y="9733"/>
                  </a:lnTo>
                  <a:lnTo>
                    <a:pt x="290" y="10023"/>
                  </a:lnTo>
                  <a:lnTo>
                    <a:pt x="159" y="10656"/>
                  </a:lnTo>
                  <a:lnTo>
                    <a:pt x="79" y="11342"/>
                  </a:lnTo>
                  <a:lnTo>
                    <a:pt x="27" y="12133"/>
                  </a:lnTo>
                  <a:lnTo>
                    <a:pt x="0" y="12951"/>
                  </a:lnTo>
                  <a:lnTo>
                    <a:pt x="0" y="12951"/>
                  </a:lnTo>
                  <a:lnTo>
                    <a:pt x="3667" y="12159"/>
                  </a:lnTo>
                  <a:lnTo>
                    <a:pt x="4537" y="12027"/>
                  </a:lnTo>
                  <a:lnTo>
                    <a:pt x="5434" y="11869"/>
                  </a:lnTo>
                  <a:lnTo>
                    <a:pt x="6462" y="11605"/>
                  </a:lnTo>
                  <a:lnTo>
                    <a:pt x="6990" y="11447"/>
                  </a:lnTo>
                  <a:lnTo>
                    <a:pt x="7491" y="11289"/>
                  </a:lnTo>
                  <a:lnTo>
                    <a:pt x="7966" y="11104"/>
                  </a:lnTo>
                  <a:lnTo>
                    <a:pt x="8388" y="10893"/>
                  </a:lnTo>
                  <a:lnTo>
                    <a:pt x="8757" y="10682"/>
                  </a:lnTo>
                  <a:lnTo>
                    <a:pt x="8889" y="10550"/>
                  </a:lnTo>
                  <a:lnTo>
                    <a:pt x="9021" y="10445"/>
                  </a:lnTo>
                  <a:lnTo>
                    <a:pt x="9126" y="10313"/>
                  </a:lnTo>
                  <a:lnTo>
                    <a:pt x="9205" y="10181"/>
                  </a:lnTo>
                  <a:lnTo>
                    <a:pt x="9258" y="10049"/>
                  </a:lnTo>
                  <a:lnTo>
                    <a:pt x="9258" y="9891"/>
                  </a:lnTo>
                  <a:lnTo>
                    <a:pt x="9258" y="9759"/>
                  </a:lnTo>
                  <a:lnTo>
                    <a:pt x="9232" y="9627"/>
                  </a:lnTo>
                  <a:lnTo>
                    <a:pt x="9179" y="9495"/>
                  </a:lnTo>
                  <a:lnTo>
                    <a:pt x="9100" y="9364"/>
                  </a:lnTo>
                  <a:lnTo>
                    <a:pt x="8915" y="9153"/>
                  </a:lnTo>
                  <a:lnTo>
                    <a:pt x="8704" y="8942"/>
                  </a:lnTo>
                  <a:lnTo>
                    <a:pt x="8414" y="8757"/>
                  </a:lnTo>
                  <a:lnTo>
                    <a:pt x="8098" y="8572"/>
                  </a:lnTo>
                  <a:lnTo>
                    <a:pt x="7781" y="8440"/>
                  </a:lnTo>
                  <a:lnTo>
                    <a:pt x="7412" y="8309"/>
                  </a:lnTo>
                  <a:lnTo>
                    <a:pt x="6752" y="8098"/>
                  </a:lnTo>
                  <a:lnTo>
                    <a:pt x="6146" y="7966"/>
                  </a:lnTo>
                  <a:lnTo>
                    <a:pt x="5592" y="7860"/>
                  </a:lnTo>
                  <a:lnTo>
                    <a:pt x="4985" y="4273"/>
                  </a:lnTo>
                  <a:lnTo>
                    <a:pt x="5671" y="3957"/>
                  </a:lnTo>
                  <a:lnTo>
                    <a:pt x="6357" y="3614"/>
                  </a:lnTo>
                  <a:lnTo>
                    <a:pt x="7148" y="3165"/>
                  </a:lnTo>
                  <a:lnTo>
                    <a:pt x="7544" y="2902"/>
                  </a:lnTo>
                  <a:lnTo>
                    <a:pt x="7913" y="2638"/>
                  </a:lnTo>
                  <a:lnTo>
                    <a:pt x="8282" y="2348"/>
                  </a:lnTo>
                  <a:lnTo>
                    <a:pt x="8572" y="2058"/>
                  </a:lnTo>
                  <a:lnTo>
                    <a:pt x="8836" y="1741"/>
                  </a:lnTo>
                  <a:lnTo>
                    <a:pt x="8942" y="1609"/>
                  </a:lnTo>
                  <a:lnTo>
                    <a:pt x="9021" y="1451"/>
                  </a:lnTo>
                  <a:lnTo>
                    <a:pt x="9073" y="1293"/>
                  </a:lnTo>
                  <a:lnTo>
                    <a:pt x="9100" y="1135"/>
                  </a:lnTo>
                  <a:lnTo>
                    <a:pt x="9126" y="1003"/>
                  </a:lnTo>
                  <a:lnTo>
                    <a:pt x="9100" y="844"/>
                  </a:lnTo>
                  <a:lnTo>
                    <a:pt x="9073" y="712"/>
                  </a:lnTo>
                  <a:lnTo>
                    <a:pt x="9021" y="607"/>
                  </a:lnTo>
                  <a:lnTo>
                    <a:pt x="8968" y="501"/>
                  </a:lnTo>
                  <a:lnTo>
                    <a:pt x="8862" y="422"/>
                  </a:lnTo>
                  <a:lnTo>
                    <a:pt x="8783" y="343"/>
                  </a:lnTo>
                  <a:lnTo>
                    <a:pt x="8651" y="264"/>
                  </a:lnTo>
                  <a:lnTo>
                    <a:pt x="8388" y="159"/>
                  </a:lnTo>
                  <a:lnTo>
                    <a:pt x="8098" y="79"/>
                  </a:lnTo>
                  <a:lnTo>
                    <a:pt x="7755" y="27"/>
                  </a:lnTo>
                  <a:lnTo>
                    <a:pt x="7412" y="0"/>
                  </a:lnTo>
                  <a:close/>
                </a:path>
              </a:pathLst>
            </a:custGeom>
            <a:solidFill>
              <a:srgbClr val="E5A5A1"/>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287" name="Google Shape;287;p36"/>
            <p:cNvSpPr/>
            <p:nvPr/>
          </p:nvSpPr>
          <p:spPr>
            <a:xfrm>
              <a:off x="6286021" y="2324684"/>
              <a:ext cx="444379" cy="462816"/>
            </a:xfrm>
            <a:custGeom>
              <a:avLst/>
              <a:gdLst/>
              <a:ahLst/>
              <a:cxnLst/>
              <a:rect l="l" t="t" r="r" b="b"/>
              <a:pathLst>
                <a:path w="8282" h="8626" extrusionOk="0">
                  <a:moveTo>
                    <a:pt x="5776" y="1"/>
                  </a:moveTo>
                  <a:lnTo>
                    <a:pt x="5381" y="27"/>
                  </a:lnTo>
                  <a:lnTo>
                    <a:pt x="4959" y="80"/>
                  </a:lnTo>
                  <a:lnTo>
                    <a:pt x="4537" y="132"/>
                  </a:lnTo>
                  <a:lnTo>
                    <a:pt x="4088" y="238"/>
                  </a:lnTo>
                  <a:lnTo>
                    <a:pt x="3666" y="343"/>
                  </a:lnTo>
                  <a:lnTo>
                    <a:pt x="3218" y="475"/>
                  </a:lnTo>
                  <a:lnTo>
                    <a:pt x="2796" y="660"/>
                  </a:lnTo>
                  <a:lnTo>
                    <a:pt x="2374" y="845"/>
                  </a:lnTo>
                  <a:lnTo>
                    <a:pt x="1978" y="1056"/>
                  </a:lnTo>
                  <a:lnTo>
                    <a:pt x="1583" y="1319"/>
                  </a:lnTo>
                  <a:lnTo>
                    <a:pt x="1345" y="1478"/>
                  </a:lnTo>
                  <a:lnTo>
                    <a:pt x="1161" y="1689"/>
                  </a:lnTo>
                  <a:lnTo>
                    <a:pt x="976" y="1900"/>
                  </a:lnTo>
                  <a:lnTo>
                    <a:pt x="818" y="2111"/>
                  </a:lnTo>
                  <a:lnTo>
                    <a:pt x="660" y="2348"/>
                  </a:lnTo>
                  <a:lnTo>
                    <a:pt x="528" y="2612"/>
                  </a:lnTo>
                  <a:lnTo>
                    <a:pt x="422" y="2876"/>
                  </a:lnTo>
                  <a:lnTo>
                    <a:pt x="317" y="3166"/>
                  </a:lnTo>
                  <a:lnTo>
                    <a:pt x="185" y="3720"/>
                  </a:lnTo>
                  <a:lnTo>
                    <a:pt x="79" y="4326"/>
                  </a:lnTo>
                  <a:lnTo>
                    <a:pt x="27" y="4906"/>
                  </a:lnTo>
                  <a:lnTo>
                    <a:pt x="0" y="5513"/>
                  </a:lnTo>
                  <a:lnTo>
                    <a:pt x="27" y="6093"/>
                  </a:lnTo>
                  <a:lnTo>
                    <a:pt x="53" y="6621"/>
                  </a:lnTo>
                  <a:lnTo>
                    <a:pt x="106" y="7122"/>
                  </a:lnTo>
                  <a:lnTo>
                    <a:pt x="158" y="7570"/>
                  </a:lnTo>
                  <a:lnTo>
                    <a:pt x="290" y="8256"/>
                  </a:lnTo>
                  <a:lnTo>
                    <a:pt x="343" y="8573"/>
                  </a:lnTo>
                  <a:lnTo>
                    <a:pt x="369" y="8599"/>
                  </a:lnTo>
                  <a:lnTo>
                    <a:pt x="422" y="8625"/>
                  </a:lnTo>
                  <a:lnTo>
                    <a:pt x="422" y="8599"/>
                  </a:lnTo>
                  <a:lnTo>
                    <a:pt x="475" y="8573"/>
                  </a:lnTo>
                  <a:lnTo>
                    <a:pt x="475" y="8520"/>
                  </a:lnTo>
                  <a:lnTo>
                    <a:pt x="422" y="8282"/>
                  </a:lnTo>
                  <a:lnTo>
                    <a:pt x="317" y="7649"/>
                  </a:lnTo>
                  <a:lnTo>
                    <a:pt x="264" y="7201"/>
                  </a:lnTo>
                  <a:lnTo>
                    <a:pt x="211" y="6700"/>
                  </a:lnTo>
                  <a:lnTo>
                    <a:pt x="158" y="6172"/>
                  </a:lnTo>
                  <a:lnTo>
                    <a:pt x="158" y="5592"/>
                  </a:lnTo>
                  <a:lnTo>
                    <a:pt x="158" y="5012"/>
                  </a:lnTo>
                  <a:lnTo>
                    <a:pt x="211" y="4405"/>
                  </a:lnTo>
                  <a:lnTo>
                    <a:pt x="317" y="3825"/>
                  </a:lnTo>
                  <a:lnTo>
                    <a:pt x="449" y="3245"/>
                  </a:lnTo>
                  <a:lnTo>
                    <a:pt x="528" y="2981"/>
                  </a:lnTo>
                  <a:lnTo>
                    <a:pt x="633" y="2717"/>
                  </a:lnTo>
                  <a:lnTo>
                    <a:pt x="765" y="2454"/>
                  </a:lnTo>
                  <a:lnTo>
                    <a:pt x="897" y="2216"/>
                  </a:lnTo>
                  <a:lnTo>
                    <a:pt x="1055" y="1979"/>
                  </a:lnTo>
                  <a:lnTo>
                    <a:pt x="1240" y="1794"/>
                  </a:lnTo>
                  <a:lnTo>
                    <a:pt x="1451" y="1583"/>
                  </a:lnTo>
                  <a:lnTo>
                    <a:pt x="1662" y="1425"/>
                  </a:lnTo>
                  <a:lnTo>
                    <a:pt x="2031" y="1188"/>
                  </a:lnTo>
                  <a:lnTo>
                    <a:pt x="2427" y="977"/>
                  </a:lnTo>
                  <a:lnTo>
                    <a:pt x="2849" y="792"/>
                  </a:lnTo>
                  <a:lnTo>
                    <a:pt x="3271" y="607"/>
                  </a:lnTo>
                  <a:lnTo>
                    <a:pt x="3693" y="475"/>
                  </a:lnTo>
                  <a:lnTo>
                    <a:pt x="4115" y="370"/>
                  </a:lnTo>
                  <a:lnTo>
                    <a:pt x="4537" y="264"/>
                  </a:lnTo>
                  <a:lnTo>
                    <a:pt x="4959" y="212"/>
                  </a:lnTo>
                  <a:lnTo>
                    <a:pt x="5381" y="159"/>
                  </a:lnTo>
                  <a:lnTo>
                    <a:pt x="5776" y="132"/>
                  </a:lnTo>
                  <a:lnTo>
                    <a:pt x="6515" y="132"/>
                  </a:lnTo>
                  <a:lnTo>
                    <a:pt x="6858" y="185"/>
                  </a:lnTo>
                  <a:lnTo>
                    <a:pt x="7174" y="212"/>
                  </a:lnTo>
                  <a:lnTo>
                    <a:pt x="7438" y="291"/>
                  </a:lnTo>
                  <a:lnTo>
                    <a:pt x="7675" y="370"/>
                  </a:lnTo>
                  <a:lnTo>
                    <a:pt x="7860" y="475"/>
                  </a:lnTo>
                  <a:lnTo>
                    <a:pt x="7992" y="581"/>
                  </a:lnTo>
                  <a:lnTo>
                    <a:pt x="8097" y="686"/>
                  </a:lnTo>
                  <a:lnTo>
                    <a:pt x="8150" y="792"/>
                  </a:lnTo>
                  <a:lnTo>
                    <a:pt x="8150" y="924"/>
                  </a:lnTo>
                  <a:lnTo>
                    <a:pt x="8150" y="1056"/>
                  </a:lnTo>
                  <a:lnTo>
                    <a:pt x="8097" y="1319"/>
                  </a:lnTo>
                  <a:lnTo>
                    <a:pt x="7992" y="1583"/>
                  </a:lnTo>
                  <a:lnTo>
                    <a:pt x="7807" y="1847"/>
                  </a:lnTo>
                  <a:lnTo>
                    <a:pt x="7623" y="2084"/>
                  </a:lnTo>
                  <a:lnTo>
                    <a:pt x="7359" y="2348"/>
                  </a:lnTo>
                  <a:lnTo>
                    <a:pt x="7069" y="2585"/>
                  </a:lnTo>
                  <a:lnTo>
                    <a:pt x="6779" y="2823"/>
                  </a:lnTo>
                  <a:lnTo>
                    <a:pt x="6436" y="3060"/>
                  </a:lnTo>
                  <a:lnTo>
                    <a:pt x="6093" y="3271"/>
                  </a:lnTo>
                  <a:lnTo>
                    <a:pt x="5407" y="3667"/>
                  </a:lnTo>
                  <a:lnTo>
                    <a:pt x="4721" y="4010"/>
                  </a:lnTo>
                  <a:lnTo>
                    <a:pt x="4115" y="4273"/>
                  </a:lnTo>
                  <a:lnTo>
                    <a:pt x="4062" y="4300"/>
                  </a:lnTo>
                  <a:lnTo>
                    <a:pt x="4062" y="4353"/>
                  </a:lnTo>
                  <a:lnTo>
                    <a:pt x="4669" y="7860"/>
                  </a:lnTo>
                  <a:lnTo>
                    <a:pt x="4695" y="7887"/>
                  </a:lnTo>
                  <a:lnTo>
                    <a:pt x="4748" y="7913"/>
                  </a:lnTo>
                  <a:lnTo>
                    <a:pt x="4774" y="7887"/>
                  </a:lnTo>
                  <a:lnTo>
                    <a:pt x="4800" y="7834"/>
                  </a:lnTo>
                  <a:lnTo>
                    <a:pt x="4194" y="4379"/>
                  </a:lnTo>
                  <a:lnTo>
                    <a:pt x="4853" y="4089"/>
                  </a:lnTo>
                  <a:lnTo>
                    <a:pt x="5565" y="3746"/>
                  </a:lnTo>
                  <a:lnTo>
                    <a:pt x="6277" y="3324"/>
                  </a:lnTo>
                  <a:lnTo>
                    <a:pt x="6620" y="3113"/>
                  </a:lnTo>
                  <a:lnTo>
                    <a:pt x="6937" y="2876"/>
                  </a:lnTo>
                  <a:lnTo>
                    <a:pt x="7253" y="2612"/>
                  </a:lnTo>
                  <a:lnTo>
                    <a:pt x="7517" y="2374"/>
                  </a:lnTo>
                  <a:lnTo>
                    <a:pt x="7781" y="2111"/>
                  </a:lnTo>
                  <a:lnTo>
                    <a:pt x="7965" y="1847"/>
                  </a:lnTo>
                  <a:lnTo>
                    <a:pt x="8124" y="1583"/>
                  </a:lnTo>
                  <a:lnTo>
                    <a:pt x="8229" y="1319"/>
                  </a:lnTo>
                  <a:lnTo>
                    <a:pt x="8282" y="1056"/>
                  </a:lnTo>
                  <a:lnTo>
                    <a:pt x="8282" y="924"/>
                  </a:lnTo>
                  <a:lnTo>
                    <a:pt x="8282" y="792"/>
                  </a:lnTo>
                  <a:lnTo>
                    <a:pt x="8203" y="634"/>
                  </a:lnTo>
                  <a:lnTo>
                    <a:pt x="8097" y="475"/>
                  </a:lnTo>
                  <a:lnTo>
                    <a:pt x="7939" y="370"/>
                  </a:lnTo>
                  <a:lnTo>
                    <a:pt x="7728" y="264"/>
                  </a:lnTo>
                  <a:lnTo>
                    <a:pt x="7464" y="159"/>
                  </a:lnTo>
                  <a:lnTo>
                    <a:pt x="7201" y="106"/>
                  </a:lnTo>
                  <a:lnTo>
                    <a:pt x="6884" y="53"/>
                  </a:lnTo>
                  <a:lnTo>
                    <a:pt x="6541" y="1"/>
                  </a:lnTo>
                  <a:close/>
                </a:path>
              </a:pathLst>
            </a:custGeom>
            <a:solidFill>
              <a:schemeClr val="dk1"/>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288" name="Google Shape;288;p36"/>
            <p:cNvSpPr/>
            <p:nvPr/>
          </p:nvSpPr>
          <p:spPr>
            <a:xfrm>
              <a:off x="6764300" y="2374207"/>
              <a:ext cx="479846" cy="960937"/>
            </a:xfrm>
            <a:custGeom>
              <a:avLst/>
              <a:gdLst/>
              <a:ahLst/>
              <a:cxnLst/>
              <a:rect l="l" t="t" r="r" b="b"/>
              <a:pathLst>
                <a:path w="8943" h="17910" extrusionOk="0">
                  <a:moveTo>
                    <a:pt x="2243" y="1"/>
                  </a:moveTo>
                  <a:lnTo>
                    <a:pt x="2111" y="27"/>
                  </a:lnTo>
                  <a:lnTo>
                    <a:pt x="1979" y="54"/>
                  </a:lnTo>
                  <a:lnTo>
                    <a:pt x="1847" y="133"/>
                  </a:lnTo>
                  <a:lnTo>
                    <a:pt x="1636" y="265"/>
                  </a:lnTo>
                  <a:lnTo>
                    <a:pt x="1452" y="449"/>
                  </a:lnTo>
                  <a:lnTo>
                    <a:pt x="1293" y="660"/>
                  </a:lnTo>
                  <a:lnTo>
                    <a:pt x="1161" y="898"/>
                  </a:lnTo>
                  <a:lnTo>
                    <a:pt x="1056" y="1188"/>
                  </a:lnTo>
                  <a:lnTo>
                    <a:pt x="977" y="1478"/>
                  </a:lnTo>
                  <a:lnTo>
                    <a:pt x="898" y="1768"/>
                  </a:lnTo>
                  <a:lnTo>
                    <a:pt x="871" y="2111"/>
                  </a:lnTo>
                  <a:lnTo>
                    <a:pt x="845" y="2454"/>
                  </a:lnTo>
                  <a:lnTo>
                    <a:pt x="845" y="2823"/>
                  </a:lnTo>
                  <a:lnTo>
                    <a:pt x="871" y="3588"/>
                  </a:lnTo>
                  <a:lnTo>
                    <a:pt x="977" y="4379"/>
                  </a:lnTo>
                  <a:lnTo>
                    <a:pt x="1109" y="5170"/>
                  </a:lnTo>
                  <a:lnTo>
                    <a:pt x="1267" y="5962"/>
                  </a:lnTo>
                  <a:lnTo>
                    <a:pt x="1452" y="6726"/>
                  </a:lnTo>
                  <a:lnTo>
                    <a:pt x="1663" y="7439"/>
                  </a:lnTo>
                  <a:lnTo>
                    <a:pt x="1847" y="8098"/>
                  </a:lnTo>
                  <a:lnTo>
                    <a:pt x="2190" y="9127"/>
                  </a:lnTo>
                  <a:lnTo>
                    <a:pt x="2401" y="9680"/>
                  </a:lnTo>
                  <a:lnTo>
                    <a:pt x="2164" y="9918"/>
                  </a:lnTo>
                  <a:lnTo>
                    <a:pt x="1953" y="10182"/>
                  </a:lnTo>
                  <a:lnTo>
                    <a:pt x="1768" y="10445"/>
                  </a:lnTo>
                  <a:lnTo>
                    <a:pt x="1583" y="10735"/>
                  </a:lnTo>
                  <a:lnTo>
                    <a:pt x="1425" y="11052"/>
                  </a:lnTo>
                  <a:lnTo>
                    <a:pt x="1267" y="11342"/>
                  </a:lnTo>
                  <a:lnTo>
                    <a:pt x="977" y="12001"/>
                  </a:lnTo>
                  <a:lnTo>
                    <a:pt x="739" y="12661"/>
                  </a:lnTo>
                  <a:lnTo>
                    <a:pt x="555" y="13347"/>
                  </a:lnTo>
                  <a:lnTo>
                    <a:pt x="397" y="14006"/>
                  </a:lnTo>
                  <a:lnTo>
                    <a:pt x="265" y="14665"/>
                  </a:lnTo>
                  <a:lnTo>
                    <a:pt x="186" y="15298"/>
                  </a:lnTo>
                  <a:lnTo>
                    <a:pt x="106" y="15905"/>
                  </a:lnTo>
                  <a:lnTo>
                    <a:pt x="27" y="16907"/>
                  </a:lnTo>
                  <a:lnTo>
                    <a:pt x="1" y="17593"/>
                  </a:lnTo>
                  <a:lnTo>
                    <a:pt x="1" y="17857"/>
                  </a:lnTo>
                  <a:lnTo>
                    <a:pt x="1" y="17910"/>
                  </a:lnTo>
                  <a:lnTo>
                    <a:pt x="106" y="17910"/>
                  </a:lnTo>
                  <a:lnTo>
                    <a:pt x="133" y="17857"/>
                  </a:lnTo>
                  <a:lnTo>
                    <a:pt x="133" y="17593"/>
                  </a:lnTo>
                  <a:lnTo>
                    <a:pt x="159" y="16907"/>
                  </a:lnTo>
                  <a:lnTo>
                    <a:pt x="238" y="15905"/>
                  </a:lnTo>
                  <a:lnTo>
                    <a:pt x="317" y="15325"/>
                  </a:lnTo>
                  <a:lnTo>
                    <a:pt x="397" y="14692"/>
                  </a:lnTo>
                  <a:lnTo>
                    <a:pt x="528" y="14032"/>
                  </a:lnTo>
                  <a:lnTo>
                    <a:pt x="687" y="13373"/>
                  </a:lnTo>
                  <a:lnTo>
                    <a:pt x="871" y="12687"/>
                  </a:lnTo>
                  <a:lnTo>
                    <a:pt x="1109" y="12028"/>
                  </a:lnTo>
                  <a:lnTo>
                    <a:pt x="1372" y="11395"/>
                  </a:lnTo>
                  <a:lnTo>
                    <a:pt x="1531" y="11078"/>
                  </a:lnTo>
                  <a:lnTo>
                    <a:pt x="1715" y="10788"/>
                  </a:lnTo>
                  <a:lnTo>
                    <a:pt x="1900" y="10498"/>
                  </a:lnTo>
                  <a:lnTo>
                    <a:pt x="2085" y="10234"/>
                  </a:lnTo>
                  <a:lnTo>
                    <a:pt x="2296" y="9971"/>
                  </a:lnTo>
                  <a:lnTo>
                    <a:pt x="2507" y="9733"/>
                  </a:lnTo>
                  <a:lnTo>
                    <a:pt x="2533" y="9707"/>
                  </a:lnTo>
                  <a:lnTo>
                    <a:pt x="2533" y="9680"/>
                  </a:lnTo>
                  <a:lnTo>
                    <a:pt x="2401" y="9311"/>
                  </a:lnTo>
                  <a:lnTo>
                    <a:pt x="2085" y="8362"/>
                  </a:lnTo>
                  <a:lnTo>
                    <a:pt x="1874" y="7729"/>
                  </a:lnTo>
                  <a:lnTo>
                    <a:pt x="1689" y="7017"/>
                  </a:lnTo>
                  <a:lnTo>
                    <a:pt x="1478" y="6252"/>
                  </a:lnTo>
                  <a:lnTo>
                    <a:pt x="1293" y="5434"/>
                  </a:lnTo>
                  <a:lnTo>
                    <a:pt x="1161" y="4616"/>
                  </a:lnTo>
                  <a:lnTo>
                    <a:pt x="1030" y="3799"/>
                  </a:lnTo>
                  <a:lnTo>
                    <a:pt x="977" y="3034"/>
                  </a:lnTo>
                  <a:lnTo>
                    <a:pt x="977" y="2638"/>
                  </a:lnTo>
                  <a:lnTo>
                    <a:pt x="977" y="2295"/>
                  </a:lnTo>
                  <a:lnTo>
                    <a:pt x="1030" y="1926"/>
                  </a:lnTo>
                  <a:lnTo>
                    <a:pt x="1082" y="1610"/>
                  </a:lnTo>
                  <a:lnTo>
                    <a:pt x="1161" y="1320"/>
                  </a:lnTo>
                  <a:lnTo>
                    <a:pt x="1241" y="1029"/>
                  </a:lnTo>
                  <a:lnTo>
                    <a:pt x="1372" y="792"/>
                  </a:lnTo>
                  <a:lnTo>
                    <a:pt x="1531" y="581"/>
                  </a:lnTo>
                  <a:lnTo>
                    <a:pt x="1715" y="396"/>
                  </a:lnTo>
                  <a:lnTo>
                    <a:pt x="1926" y="238"/>
                  </a:lnTo>
                  <a:lnTo>
                    <a:pt x="2032" y="185"/>
                  </a:lnTo>
                  <a:lnTo>
                    <a:pt x="2137" y="159"/>
                  </a:lnTo>
                  <a:lnTo>
                    <a:pt x="2269" y="133"/>
                  </a:lnTo>
                  <a:lnTo>
                    <a:pt x="2401" y="133"/>
                  </a:lnTo>
                  <a:lnTo>
                    <a:pt x="2507" y="159"/>
                  </a:lnTo>
                  <a:lnTo>
                    <a:pt x="2639" y="185"/>
                  </a:lnTo>
                  <a:lnTo>
                    <a:pt x="2929" y="317"/>
                  </a:lnTo>
                  <a:lnTo>
                    <a:pt x="3166" y="476"/>
                  </a:lnTo>
                  <a:lnTo>
                    <a:pt x="3403" y="660"/>
                  </a:lnTo>
                  <a:lnTo>
                    <a:pt x="3667" y="898"/>
                  </a:lnTo>
                  <a:lnTo>
                    <a:pt x="3905" y="1188"/>
                  </a:lnTo>
                  <a:lnTo>
                    <a:pt x="4168" y="1478"/>
                  </a:lnTo>
                  <a:lnTo>
                    <a:pt x="4406" y="1821"/>
                  </a:lnTo>
                  <a:lnTo>
                    <a:pt x="4933" y="2586"/>
                  </a:lnTo>
                  <a:lnTo>
                    <a:pt x="5408" y="3456"/>
                  </a:lnTo>
                  <a:lnTo>
                    <a:pt x="5909" y="4379"/>
                  </a:lnTo>
                  <a:lnTo>
                    <a:pt x="6384" y="5355"/>
                  </a:lnTo>
                  <a:lnTo>
                    <a:pt x="6832" y="6357"/>
                  </a:lnTo>
                  <a:lnTo>
                    <a:pt x="7228" y="7333"/>
                  </a:lnTo>
                  <a:lnTo>
                    <a:pt x="7623" y="8309"/>
                  </a:lnTo>
                  <a:lnTo>
                    <a:pt x="7940" y="9258"/>
                  </a:lnTo>
                  <a:lnTo>
                    <a:pt x="8256" y="10129"/>
                  </a:lnTo>
                  <a:lnTo>
                    <a:pt x="8494" y="10894"/>
                  </a:lnTo>
                  <a:lnTo>
                    <a:pt x="8652" y="11579"/>
                  </a:lnTo>
                  <a:lnTo>
                    <a:pt x="8784" y="12107"/>
                  </a:lnTo>
                  <a:lnTo>
                    <a:pt x="8810" y="12476"/>
                  </a:lnTo>
                  <a:lnTo>
                    <a:pt x="8837" y="12529"/>
                  </a:lnTo>
                  <a:lnTo>
                    <a:pt x="8889" y="12555"/>
                  </a:lnTo>
                  <a:lnTo>
                    <a:pt x="8942" y="12529"/>
                  </a:lnTo>
                  <a:lnTo>
                    <a:pt x="8942" y="12476"/>
                  </a:lnTo>
                  <a:lnTo>
                    <a:pt x="8916" y="12107"/>
                  </a:lnTo>
                  <a:lnTo>
                    <a:pt x="8784" y="11553"/>
                  </a:lnTo>
                  <a:lnTo>
                    <a:pt x="8599" y="10894"/>
                  </a:lnTo>
                  <a:lnTo>
                    <a:pt x="8362" y="10102"/>
                  </a:lnTo>
                  <a:lnTo>
                    <a:pt x="8072" y="9232"/>
                  </a:lnTo>
                  <a:lnTo>
                    <a:pt x="7729" y="8283"/>
                  </a:lnTo>
                  <a:lnTo>
                    <a:pt x="7360" y="7307"/>
                  </a:lnTo>
                  <a:lnTo>
                    <a:pt x="6938" y="6278"/>
                  </a:lnTo>
                  <a:lnTo>
                    <a:pt x="6489" y="5276"/>
                  </a:lnTo>
                  <a:lnTo>
                    <a:pt x="6015" y="4300"/>
                  </a:lnTo>
                  <a:lnTo>
                    <a:pt x="5513" y="3377"/>
                  </a:lnTo>
                  <a:lnTo>
                    <a:pt x="5012" y="2506"/>
                  </a:lnTo>
                  <a:lnTo>
                    <a:pt x="4511" y="1742"/>
                  </a:lnTo>
                  <a:lnTo>
                    <a:pt x="4247" y="1399"/>
                  </a:lnTo>
                  <a:lnTo>
                    <a:pt x="3984" y="1082"/>
                  </a:lnTo>
                  <a:lnTo>
                    <a:pt x="3746" y="792"/>
                  </a:lnTo>
                  <a:lnTo>
                    <a:pt x="3483" y="555"/>
                  </a:lnTo>
                  <a:lnTo>
                    <a:pt x="3245" y="344"/>
                  </a:lnTo>
                  <a:lnTo>
                    <a:pt x="2981" y="185"/>
                  </a:lnTo>
                  <a:lnTo>
                    <a:pt x="2823" y="106"/>
                  </a:lnTo>
                  <a:lnTo>
                    <a:pt x="2691" y="54"/>
                  </a:lnTo>
                  <a:lnTo>
                    <a:pt x="2533" y="27"/>
                  </a:lnTo>
                  <a:lnTo>
                    <a:pt x="2401" y="1"/>
                  </a:lnTo>
                  <a:close/>
                </a:path>
              </a:pathLst>
            </a:custGeom>
            <a:solidFill>
              <a:schemeClr val="dk1"/>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289" name="Google Shape;289;p36"/>
            <p:cNvSpPr/>
            <p:nvPr/>
          </p:nvSpPr>
          <p:spPr>
            <a:xfrm>
              <a:off x="6227966" y="2763365"/>
              <a:ext cx="515205" cy="348212"/>
            </a:xfrm>
            <a:custGeom>
              <a:avLst/>
              <a:gdLst/>
              <a:ahLst/>
              <a:cxnLst/>
              <a:rect l="l" t="t" r="r" b="b"/>
              <a:pathLst>
                <a:path w="9602" h="6490" extrusionOk="0">
                  <a:moveTo>
                    <a:pt x="3271" y="1"/>
                  </a:moveTo>
                  <a:lnTo>
                    <a:pt x="2770" y="27"/>
                  </a:lnTo>
                  <a:lnTo>
                    <a:pt x="2348" y="54"/>
                  </a:lnTo>
                  <a:lnTo>
                    <a:pt x="1926" y="133"/>
                  </a:lnTo>
                  <a:lnTo>
                    <a:pt x="1715" y="186"/>
                  </a:lnTo>
                  <a:lnTo>
                    <a:pt x="1504" y="291"/>
                  </a:lnTo>
                  <a:lnTo>
                    <a:pt x="1320" y="397"/>
                  </a:lnTo>
                  <a:lnTo>
                    <a:pt x="1135" y="528"/>
                  </a:lnTo>
                  <a:lnTo>
                    <a:pt x="977" y="687"/>
                  </a:lnTo>
                  <a:lnTo>
                    <a:pt x="845" y="871"/>
                  </a:lnTo>
                  <a:lnTo>
                    <a:pt x="713" y="1082"/>
                  </a:lnTo>
                  <a:lnTo>
                    <a:pt x="581" y="1293"/>
                  </a:lnTo>
                  <a:lnTo>
                    <a:pt x="502" y="1531"/>
                  </a:lnTo>
                  <a:lnTo>
                    <a:pt x="396" y="1768"/>
                  </a:lnTo>
                  <a:lnTo>
                    <a:pt x="264" y="2269"/>
                  </a:lnTo>
                  <a:lnTo>
                    <a:pt x="133" y="2823"/>
                  </a:lnTo>
                  <a:lnTo>
                    <a:pt x="80" y="3377"/>
                  </a:lnTo>
                  <a:lnTo>
                    <a:pt x="27" y="3931"/>
                  </a:lnTo>
                  <a:lnTo>
                    <a:pt x="1" y="4458"/>
                  </a:lnTo>
                  <a:lnTo>
                    <a:pt x="27" y="5434"/>
                  </a:lnTo>
                  <a:lnTo>
                    <a:pt x="53" y="6120"/>
                  </a:lnTo>
                  <a:lnTo>
                    <a:pt x="106" y="6436"/>
                  </a:lnTo>
                  <a:lnTo>
                    <a:pt x="106" y="6489"/>
                  </a:lnTo>
                  <a:lnTo>
                    <a:pt x="159" y="6489"/>
                  </a:lnTo>
                  <a:lnTo>
                    <a:pt x="212" y="6463"/>
                  </a:lnTo>
                  <a:lnTo>
                    <a:pt x="238" y="6436"/>
                  </a:lnTo>
                  <a:lnTo>
                    <a:pt x="212" y="6173"/>
                  </a:lnTo>
                  <a:lnTo>
                    <a:pt x="159" y="5513"/>
                  </a:lnTo>
                  <a:lnTo>
                    <a:pt x="159" y="4564"/>
                  </a:lnTo>
                  <a:lnTo>
                    <a:pt x="159" y="4036"/>
                  </a:lnTo>
                  <a:lnTo>
                    <a:pt x="212" y="3509"/>
                  </a:lnTo>
                  <a:lnTo>
                    <a:pt x="264" y="2955"/>
                  </a:lnTo>
                  <a:lnTo>
                    <a:pt x="370" y="2401"/>
                  </a:lnTo>
                  <a:lnTo>
                    <a:pt x="502" y="1874"/>
                  </a:lnTo>
                  <a:lnTo>
                    <a:pt x="686" y="1425"/>
                  </a:lnTo>
                  <a:lnTo>
                    <a:pt x="792" y="1188"/>
                  </a:lnTo>
                  <a:lnTo>
                    <a:pt x="924" y="1003"/>
                  </a:lnTo>
                  <a:lnTo>
                    <a:pt x="1056" y="819"/>
                  </a:lnTo>
                  <a:lnTo>
                    <a:pt x="1214" y="660"/>
                  </a:lnTo>
                  <a:lnTo>
                    <a:pt x="1372" y="528"/>
                  </a:lnTo>
                  <a:lnTo>
                    <a:pt x="1557" y="397"/>
                  </a:lnTo>
                  <a:lnTo>
                    <a:pt x="1742" y="317"/>
                  </a:lnTo>
                  <a:lnTo>
                    <a:pt x="1953" y="265"/>
                  </a:lnTo>
                  <a:lnTo>
                    <a:pt x="2348" y="186"/>
                  </a:lnTo>
                  <a:lnTo>
                    <a:pt x="2797" y="159"/>
                  </a:lnTo>
                  <a:lnTo>
                    <a:pt x="3271" y="133"/>
                  </a:lnTo>
                  <a:lnTo>
                    <a:pt x="3746" y="159"/>
                  </a:lnTo>
                  <a:lnTo>
                    <a:pt x="4274" y="186"/>
                  </a:lnTo>
                  <a:lnTo>
                    <a:pt x="4801" y="238"/>
                  </a:lnTo>
                  <a:lnTo>
                    <a:pt x="5329" y="291"/>
                  </a:lnTo>
                  <a:lnTo>
                    <a:pt x="5856" y="370"/>
                  </a:lnTo>
                  <a:lnTo>
                    <a:pt x="6384" y="476"/>
                  </a:lnTo>
                  <a:lnTo>
                    <a:pt x="6885" y="608"/>
                  </a:lnTo>
                  <a:lnTo>
                    <a:pt x="7386" y="739"/>
                  </a:lnTo>
                  <a:lnTo>
                    <a:pt x="7834" y="898"/>
                  </a:lnTo>
                  <a:lnTo>
                    <a:pt x="8230" y="1082"/>
                  </a:lnTo>
                  <a:lnTo>
                    <a:pt x="8599" y="1267"/>
                  </a:lnTo>
                  <a:lnTo>
                    <a:pt x="8916" y="1452"/>
                  </a:lnTo>
                  <a:lnTo>
                    <a:pt x="9153" y="1663"/>
                  </a:lnTo>
                  <a:lnTo>
                    <a:pt x="9311" y="1847"/>
                  </a:lnTo>
                  <a:lnTo>
                    <a:pt x="9417" y="2032"/>
                  </a:lnTo>
                  <a:lnTo>
                    <a:pt x="9469" y="2216"/>
                  </a:lnTo>
                  <a:lnTo>
                    <a:pt x="9469" y="2401"/>
                  </a:lnTo>
                  <a:lnTo>
                    <a:pt x="9417" y="2559"/>
                  </a:lnTo>
                  <a:lnTo>
                    <a:pt x="9338" y="2691"/>
                  </a:lnTo>
                  <a:lnTo>
                    <a:pt x="9258" y="2797"/>
                  </a:lnTo>
                  <a:lnTo>
                    <a:pt x="9153" y="2902"/>
                  </a:lnTo>
                  <a:lnTo>
                    <a:pt x="9021" y="3008"/>
                  </a:lnTo>
                  <a:lnTo>
                    <a:pt x="8863" y="3113"/>
                  </a:lnTo>
                  <a:lnTo>
                    <a:pt x="8494" y="3271"/>
                  </a:lnTo>
                  <a:lnTo>
                    <a:pt x="8098" y="3403"/>
                  </a:lnTo>
                  <a:lnTo>
                    <a:pt x="7650" y="3482"/>
                  </a:lnTo>
                  <a:lnTo>
                    <a:pt x="7175" y="3562"/>
                  </a:lnTo>
                  <a:lnTo>
                    <a:pt x="6700" y="3614"/>
                  </a:lnTo>
                  <a:lnTo>
                    <a:pt x="5751" y="3667"/>
                  </a:lnTo>
                  <a:lnTo>
                    <a:pt x="4933" y="3667"/>
                  </a:lnTo>
                  <a:lnTo>
                    <a:pt x="4142" y="3641"/>
                  </a:lnTo>
                  <a:lnTo>
                    <a:pt x="4089" y="3667"/>
                  </a:lnTo>
                  <a:lnTo>
                    <a:pt x="4063" y="3720"/>
                  </a:lnTo>
                  <a:lnTo>
                    <a:pt x="4089" y="3746"/>
                  </a:lnTo>
                  <a:lnTo>
                    <a:pt x="4115" y="3773"/>
                  </a:lnTo>
                  <a:lnTo>
                    <a:pt x="4405" y="3799"/>
                  </a:lnTo>
                  <a:lnTo>
                    <a:pt x="5012" y="3825"/>
                  </a:lnTo>
                  <a:lnTo>
                    <a:pt x="5856" y="3799"/>
                  </a:lnTo>
                  <a:lnTo>
                    <a:pt x="6331" y="3773"/>
                  </a:lnTo>
                  <a:lnTo>
                    <a:pt x="6806" y="3746"/>
                  </a:lnTo>
                  <a:lnTo>
                    <a:pt x="7307" y="3693"/>
                  </a:lnTo>
                  <a:lnTo>
                    <a:pt x="7781" y="3614"/>
                  </a:lnTo>
                  <a:lnTo>
                    <a:pt x="8230" y="3509"/>
                  </a:lnTo>
                  <a:lnTo>
                    <a:pt x="8625" y="3351"/>
                  </a:lnTo>
                  <a:lnTo>
                    <a:pt x="8968" y="3192"/>
                  </a:lnTo>
                  <a:lnTo>
                    <a:pt x="9127" y="3087"/>
                  </a:lnTo>
                  <a:lnTo>
                    <a:pt x="9258" y="2981"/>
                  </a:lnTo>
                  <a:lnTo>
                    <a:pt x="9390" y="2849"/>
                  </a:lnTo>
                  <a:lnTo>
                    <a:pt x="9469" y="2718"/>
                  </a:lnTo>
                  <a:lnTo>
                    <a:pt x="9549" y="2586"/>
                  </a:lnTo>
                  <a:lnTo>
                    <a:pt x="9575" y="2427"/>
                  </a:lnTo>
                  <a:lnTo>
                    <a:pt x="9601" y="2216"/>
                  </a:lnTo>
                  <a:lnTo>
                    <a:pt x="9549" y="2005"/>
                  </a:lnTo>
                  <a:lnTo>
                    <a:pt x="9417" y="1768"/>
                  </a:lnTo>
                  <a:lnTo>
                    <a:pt x="9258" y="1557"/>
                  </a:lnTo>
                  <a:lnTo>
                    <a:pt x="8995" y="1346"/>
                  </a:lnTo>
                  <a:lnTo>
                    <a:pt x="8678" y="1135"/>
                  </a:lnTo>
                  <a:lnTo>
                    <a:pt x="8309" y="950"/>
                  </a:lnTo>
                  <a:lnTo>
                    <a:pt x="7887" y="792"/>
                  </a:lnTo>
                  <a:lnTo>
                    <a:pt x="7439" y="634"/>
                  </a:lnTo>
                  <a:lnTo>
                    <a:pt x="6937" y="476"/>
                  </a:lnTo>
                  <a:lnTo>
                    <a:pt x="6436" y="344"/>
                  </a:lnTo>
                  <a:lnTo>
                    <a:pt x="5909" y="238"/>
                  </a:lnTo>
                  <a:lnTo>
                    <a:pt x="5355" y="159"/>
                  </a:lnTo>
                  <a:lnTo>
                    <a:pt x="4827" y="80"/>
                  </a:lnTo>
                  <a:lnTo>
                    <a:pt x="4300" y="27"/>
                  </a:lnTo>
                  <a:lnTo>
                    <a:pt x="3772" y="1"/>
                  </a:lnTo>
                  <a:close/>
                </a:path>
              </a:pathLst>
            </a:custGeom>
            <a:solidFill>
              <a:schemeClr val="dk1"/>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290" name="Google Shape;290;p36"/>
            <p:cNvSpPr/>
            <p:nvPr/>
          </p:nvSpPr>
          <p:spPr>
            <a:xfrm>
              <a:off x="6118993" y="2624721"/>
              <a:ext cx="1241171" cy="1263758"/>
            </a:xfrm>
            <a:custGeom>
              <a:avLst/>
              <a:gdLst/>
              <a:ahLst/>
              <a:cxnLst/>
              <a:rect l="l" t="t" r="r" b="b"/>
              <a:pathLst>
                <a:path w="23132" h="23554" extrusionOk="0">
                  <a:moveTo>
                    <a:pt x="4537" y="9759"/>
                  </a:moveTo>
                  <a:lnTo>
                    <a:pt x="4907" y="9785"/>
                  </a:lnTo>
                  <a:lnTo>
                    <a:pt x="5250" y="9812"/>
                  </a:lnTo>
                  <a:lnTo>
                    <a:pt x="5566" y="9864"/>
                  </a:lnTo>
                  <a:lnTo>
                    <a:pt x="5909" y="9944"/>
                  </a:lnTo>
                  <a:lnTo>
                    <a:pt x="6225" y="10049"/>
                  </a:lnTo>
                  <a:lnTo>
                    <a:pt x="6516" y="10181"/>
                  </a:lnTo>
                  <a:lnTo>
                    <a:pt x="6806" y="10339"/>
                  </a:lnTo>
                  <a:lnTo>
                    <a:pt x="7069" y="10498"/>
                  </a:lnTo>
                  <a:lnTo>
                    <a:pt x="7280" y="10656"/>
                  </a:lnTo>
                  <a:lnTo>
                    <a:pt x="7491" y="10840"/>
                  </a:lnTo>
                  <a:lnTo>
                    <a:pt x="7650" y="11025"/>
                  </a:lnTo>
                  <a:lnTo>
                    <a:pt x="7834" y="11236"/>
                  </a:lnTo>
                  <a:lnTo>
                    <a:pt x="7966" y="11447"/>
                  </a:lnTo>
                  <a:lnTo>
                    <a:pt x="8098" y="11684"/>
                  </a:lnTo>
                  <a:lnTo>
                    <a:pt x="8230" y="11922"/>
                  </a:lnTo>
                  <a:lnTo>
                    <a:pt x="8335" y="12186"/>
                  </a:lnTo>
                  <a:lnTo>
                    <a:pt x="8415" y="12476"/>
                  </a:lnTo>
                  <a:lnTo>
                    <a:pt x="8494" y="12766"/>
                  </a:lnTo>
                  <a:lnTo>
                    <a:pt x="8546" y="13082"/>
                  </a:lnTo>
                  <a:lnTo>
                    <a:pt x="8599" y="13399"/>
                  </a:lnTo>
                  <a:lnTo>
                    <a:pt x="8626" y="13742"/>
                  </a:lnTo>
                  <a:lnTo>
                    <a:pt x="8652" y="14085"/>
                  </a:lnTo>
                  <a:lnTo>
                    <a:pt x="8626" y="14823"/>
                  </a:lnTo>
                  <a:lnTo>
                    <a:pt x="8626" y="14849"/>
                  </a:lnTo>
                  <a:lnTo>
                    <a:pt x="8283" y="15034"/>
                  </a:lnTo>
                  <a:lnTo>
                    <a:pt x="7913" y="15219"/>
                  </a:lnTo>
                  <a:lnTo>
                    <a:pt x="7571" y="15351"/>
                  </a:lnTo>
                  <a:lnTo>
                    <a:pt x="7175" y="15456"/>
                  </a:lnTo>
                  <a:lnTo>
                    <a:pt x="6727" y="15562"/>
                  </a:lnTo>
                  <a:lnTo>
                    <a:pt x="6252" y="15614"/>
                  </a:lnTo>
                  <a:lnTo>
                    <a:pt x="5777" y="15614"/>
                  </a:lnTo>
                  <a:lnTo>
                    <a:pt x="5302" y="15588"/>
                  </a:lnTo>
                  <a:lnTo>
                    <a:pt x="4775" y="15535"/>
                  </a:lnTo>
                  <a:lnTo>
                    <a:pt x="4274" y="15430"/>
                  </a:lnTo>
                  <a:lnTo>
                    <a:pt x="3746" y="15298"/>
                  </a:lnTo>
                  <a:lnTo>
                    <a:pt x="3219" y="15113"/>
                  </a:lnTo>
                  <a:lnTo>
                    <a:pt x="3192" y="15113"/>
                  </a:lnTo>
                  <a:lnTo>
                    <a:pt x="2849" y="14955"/>
                  </a:lnTo>
                  <a:lnTo>
                    <a:pt x="2506" y="14770"/>
                  </a:lnTo>
                  <a:lnTo>
                    <a:pt x="2164" y="14559"/>
                  </a:lnTo>
                  <a:lnTo>
                    <a:pt x="1847" y="14296"/>
                  </a:lnTo>
                  <a:lnTo>
                    <a:pt x="1531" y="14005"/>
                  </a:lnTo>
                  <a:lnTo>
                    <a:pt x="1267" y="13663"/>
                  </a:lnTo>
                  <a:lnTo>
                    <a:pt x="1056" y="13320"/>
                  </a:lnTo>
                  <a:lnTo>
                    <a:pt x="977" y="13135"/>
                  </a:lnTo>
                  <a:lnTo>
                    <a:pt x="898" y="12950"/>
                  </a:lnTo>
                  <a:lnTo>
                    <a:pt x="845" y="12739"/>
                  </a:lnTo>
                  <a:lnTo>
                    <a:pt x="792" y="12528"/>
                  </a:lnTo>
                  <a:lnTo>
                    <a:pt x="792" y="12291"/>
                  </a:lnTo>
                  <a:lnTo>
                    <a:pt x="818" y="12080"/>
                  </a:lnTo>
                  <a:lnTo>
                    <a:pt x="845" y="11869"/>
                  </a:lnTo>
                  <a:lnTo>
                    <a:pt x="924" y="11684"/>
                  </a:lnTo>
                  <a:lnTo>
                    <a:pt x="1003" y="11473"/>
                  </a:lnTo>
                  <a:lnTo>
                    <a:pt x="1135" y="11262"/>
                  </a:lnTo>
                  <a:lnTo>
                    <a:pt x="1240" y="11104"/>
                  </a:lnTo>
                  <a:lnTo>
                    <a:pt x="1399" y="10946"/>
                  </a:lnTo>
                  <a:lnTo>
                    <a:pt x="1531" y="10788"/>
                  </a:lnTo>
                  <a:lnTo>
                    <a:pt x="1715" y="10656"/>
                  </a:lnTo>
                  <a:lnTo>
                    <a:pt x="2084" y="10392"/>
                  </a:lnTo>
                  <a:lnTo>
                    <a:pt x="2506" y="10181"/>
                  </a:lnTo>
                  <a:lnTo>
                    <a:pt x="2797" y="10076"/>
                  </a:lnTo>
                  <a:lnTo>
                    <a:pt x="3113" y="9970"/>
                  </a:lnTo>
                  <a:lnTo>
                    <a:pt x="3456" y="9891"/>
                  </a:lnTo>
                  <a:lnTo>
                    <a:pt x="3825" y="9812"/>
                  </a:lnTo>
                  <a:lnTo>
                    <a:pt x="4195" y="9785"/>
                  </a:lnTo>
                  <a:lnTo>
                    <a:pt x="4537" y="9759"/>
                  </a:lnTo>
                  <a:close/>
                  <a:moveTo>
                    <a:pt x="10841" y="0"/>
                  </a:moveTo>
                  <a:lnTo>
                    <a:pt x="10762" y="27"/>
                  </a:lnTo>
                  <a:lnTo>
                    <a:pt x="10683" y="53"/>
                  </a:lnTo>
                  <a:lnTo>
                    <a:pt x="10630" y="106"/>
                  </a:lnTo>
                  <a:lnTo>
                    <a:pt x="10525" y="211"/>
                  </a:lnTo>
                  <a:lnTo>
                    <a:pt x="10498" y="369"/>
                  </a:lnTo>
                  <a:lnTo>
                    <a:pt x="10498" y="449"/>
                  </a:lnTo>
                  <a:lnTo>
                    <a:pt x="10525" y="528"/>
                  </a:lnTo>
                  <a:lnTo>
                    <a:pt x="10867" y="1556"/>
                  </a:lnTo>
                  <a:lnTo>
                    <a:pt x="11184" y="2559"/>
                  </a:lnTo>
                  <a:lnTo>
                    <a:pt x="11500" y="3719"/>
                  </a:lnTo>
                  <a:lnTo>
                    <a:pt x="11659" y="4326"/>
                  </a:lnTo>
                  <a:lnTo>
                    <a:pt x="11791" y="4932"/>
                  </a:lnTo>
                  <a:lnTo>
                    <a:pt x="11896" y="5565"/>
                  </a:lnTo>
                  <a:lnTo>
                    <a:pt x="12002" y="6225"/>
                  </a:lnTo>
                  <a:lnTo>
                    <a:pt x="12054" y="6990"/>
                  </a:lnTo>
                  <a:lnTo>
                    <a:pt x="12081" y="7754"/>
                  </a:lnTo>
                  <a:lnTo>
                    <a:pt x="12054" y="8519"/>
                  </a:lnTo>
                  <a:lnTo>
                    <a:pt x="12002" y="9231"/>
                  </a:lnTo>
                  <a:lnTo>
                    <a:pt x="11870" y="9944"/>
                  </a:lnTo>
                  <a:lnTo>
                    <a:pt x="11711" y="10603"/>
                  </a:lnTo>
                  <a:lnTo>
                    <a:pt x="11527" y="11236"/>
                  </a:lnTo>
                  <a:lnTo>
                    <a:pt x="11263" y="11843"/>
                  </a:lnTo>
                  <a:lnTo>
                    <a:pt x="11105" y="12212"/>
                  </a:lnTo>
                  <a:lnTo>
                    <a:pt x="10894" y="12528"/>
                  </a:lnTo>
                  <a:lnTo>
                    <a:pt x="10683" y="12871"/>
                  </a:lnTo>
                  <a:lnTo>
                    <a:pt x="10472" y="13188"/>
                  </a:lnTo>
                  <a:lnTo>
                    <a:pt x="10234" y="13478"/>
                  </a:lnTo>
                  <a:lnTo>
                    <a:pt x="9971" y="13768"/>
                  </a:lnTo>
                  <a:lnTo>
                    <a:pt x="9707" y="14032"/>
                  </a:lnTo>
                  <a:lnTo>
                    <a:pt x="9443" y="14269"/>
                  </a:lnTo>
                  <a:lnTo>
                    <a:pt x="9390" y="13531"/>
                  </a:lnTo>
                  <a:lnTo>
                    <a:pt x="9364" y="13188"/>
                  </a:lnTo>
                  <a:lnTo>
                    <a:pt x="9311" y="12845"/>
                  </a:lnTo>
                  <a:lnTo>
                    <a:pt x="9232" y="12528"/>
                  </a:lnTo>
                  <a:lnTo>
                    <a:pt x="9153" y="12212"/>
                  </a:lnTo>
                  <a:lnTo>
                    <a:pt x="9074" y="11922"/>
                  </a:lnTo>
                  <a:lnTo>
                    <a:pt x="8942" y="11632"/>
                  </a:lnTo>
                  <a:lnTo>
                    <a:pt x="8810" y="11368"/>
                  </a:lnTo>
                  <a:lnTo>
                    <a:pt x="8678" y="11104"/>
                  </a:lnTo>
                  <a:lnTo>
                    <a:pt x="8520" y="10867"/>
                  </a:lnTo>
                  <a:lnTo>
                    <a:pt x="8362" y="10629"/>
                  </a:lnTo>
                  <a:lnTo>
                    <a:pt x="8177" y="10418"/>
                  </a:lnTo>
                  <a:lnTo>
                    <a:pt x="7966" y="10207"/>
                  </a:lnTo>
                  <a:lnTo>
                    <a:pt x="7755" y="10023"/>
                  </a:lnTo>
                  <a:lnTo>
                    <a:pt x="7518" y="9864"/>
                  </a:lnTo>
                  <a:lnTo>
                    <a:pt x="7280" y="9706"/>
                  </a:lnTo>
                  <a:lnTo>
                    <a:pt x="7043" y="9574"/>
                  </a:lnTo>
                  <a:lnTo>
                    <a:pt x="6779" y="9442"/>
                  </a:lnTo>
                  <a:lnTo>
                    <a:pt x="6516" y="9337"/>
                  </a:lnTo>
                  <a:lnTo>
                    <a:pt x="6225" y="9231"/>
                  </a:lnTo>
                  <a:lnTo>
                    <a:pt x="5962" y="9152"/>
                  </a:lnTo>
                  <a:lnTo>
                    <a:pt x="5672" y="9100"/>
                  </a:lnTo>
                  <a:lnTo>
                    <a:pt x="5355" y="9047"/>
                  </a:lnTo>
                  <a:lnTo>
                    <a:pt x="4748" y="8994"/>
                  </a:lnTo>
                  <a:lnTo>
                    <a:pt x="4142" y="8994"/>
                  </a:lnTo>
                  <a:lnTo>
                    <a:pt x="3825" y="9020"/>
                  </a:lnTo>
                  <a:lnTo>
                    <a:pt x="3509" y="9073"/>
                  </a:lnTo>
                  <a:lnTo>
                    <a:pt x="3219" y="9126"/>
                  </a:lnTo>
                  <a:lnTo>
                    <a:pt x="2902" y="9205"/>
                  </a:lnTo>
                  <a:lnTo>
                    <a:pt x="2533" y="9311"/>
                  </a:lnTo>
                  <a:lnTo>
                    <a:pt x="2190" y="9469"/>
                  </a:lnTo>
                  <a:lnTo>
                    <a:pt x="1926" y="9574"/>
                  </a:lnTo>
                  <a:lnTo>
                    <a:pt x="1662" y="9733"/>
                  </a:lnTo>
                  <a:lnTo>
                    <a:pt x="1425" y="9891"/>
                  </a:lnTo>
                  <a:lnTo>
                    <a:pt x="1188" y="10049"/>
                  </a:lnTo>
                  <a:lnTo>
                    <a:pt x="977" y="10234"/>
                  </a:lnTo>
                  <a:lnTo>
                    <a:pt x="792" y="10418"/>
                  </a:lnTo>
                  <a:lnTo>
                    <a:pt x="634" y="10629"/>
                  </a:lnTo>
                  <a:lnTo>
                    <a:pt x="476" y="10840"/>
                  </a:lnTo>
                  <a:lnTo>
                    <a:pt x="317" y="11104"/>
                  </a:lnTo>
                  <a:lnTo>
                    <a:pt x="185" y="11394"/>
                  </a:lnTo>
                  <a:lnTo>
                    <a:pt x="80" y="11684"/>
                  </a:lnTo>
                  <a:lnTo>
                    <a:pt x="27" y="12001"/>
                  </a:lnTo>
                  <a:lnTo>
                    <a:pt x="1" y="12291"/>
                  </a:lnTo>
                  <a:lnTo>
                    <a:pt x="27" y="12581"/>
                  </a:lnTo>
                  <a:lnTo>
                    <a:pt x="54" y="12898"/>
                  </a:lnTo>
                  <a:lnTo>
                    <a:pt x="159" y="13188"/>
                  </a:lnTo>
                  <a:lnTo>
                    <a:pt x="238" y="13399"/>
                  </a:lnTo>
                  <a:lnTo>
                    <a:pt x="317" y="13610"/>
                  </a:lnTo>
                  <a:lnTo>
                    <a:pt x="555" y="14005"/>
                  </a:lnTo>
                  <a:lnTo>
                    <a:pt x="845" y="14401"/>
                  </a:lnTo>
                  <a:lnTo>
                    <a:pt x="1188" y="14770"/>
                  </a:lnTo>
                  <a:lnTo>
                    <a:pt x="1557" y="15087"/>
                  </a:lnTo>
                  <a:lnTo>
                    <a:pt x="2005" y="15377"/>
                  </a:lnTo>
                  <a:lnTo>
                    <a:pt x="2454" y="15641"/>
                  </a:lnTo>
                  <a:lnTo>
                    <a:pt x="2955" y="15852"/>
                  </a:lnTo>
                  <a:lnTo>
                    <a:pt x="2981" y="15878"/>
                  </a:lnTo>
                  <a:lnTo>
                    <a:pt x="3562" y="16063"/>
                  </a:lnTo>
                  <a:lnTo>
                    <a:pt x="4115" y="16221"/>
                  </a:lnTo>
                  <a:lnTo>
                    <a:pt x="4696" y="16326"/>
                  </a:lnTo>
                  <a:lnTo>
                    <a:pt x="5250" y="16379"/>
                  </a:lnTo>
                  <a:lnTo>
                    <a:pt x="5803" y="16406"/>
                  </a:lnTo>
                  <a:lnTo>
                    <a:pt x="6331" y="16379"/>
                  </a:lnTo>
                  <a:lnTo>
                    <a:pt x="6858" y="16326"/>
                  </a:lnTo>
                  <a:lnTo>
                    <a:pt x="7386" y="16221"/>
                  </a:lnTo>
                  <a:lnTo>
                    <a:pt x="7676" y="16142"/>
                  </a:lnTo>
                  <a:lnTo>
                    <a:pt x="7966" y="16036"/>
                  </a:lnTo>
                  <a:lnTo>
                    <a:pt x="8256" y="15931"/>
                  </a:lnTo>
                  <a:lnTo>
                    <a:pt x="8546" y="15799"/>
                  </a:lnTo>
                  <a:lnTo>
                    <a:pt x="8546" y="15799"/>
                  </a:lnTo>
                  <a:lnTo>
                    <a:pt x="8494" y="16274"/>
                  </a:lnTo>
                  <a:lnTo>
                    <a:pt x="8362" y="17381"/>
                  </a:lnTo>
                  <a:lnTo>
                    <a:pt x="8335" y="17962"/>
                  </a:lnTo>
                  <a:lnTo>
                    <a:pt x="8335" y="18542"/>
                  </a:lnTo>
                  <a:lnTo>
                    <a:pt x="8335" y="18964"/>
                  </a:lnTo>
                  <a:lnTo>
                    <a:pt x="8388" y="19465"/>
                  </a:lnTo>
                  <a:lnTo>
                    <a:pt x="8494" y="19993"/>
                  </a:lnTo>
                  <a:lnTo>
                    <a:pt x="8626" y="20546"/>
                  </a:lnTo>
                  <a:lnTo>
                    <a:pt x="8731" y="20810"/>
                  </a:lnTo>
                  <a:lnTo>
                    <a:pt x="8837" y="21100"/>
                  </a:lnTo>
                  <a:lnTo>
                    <a:pt x="8968" y="21364"/>
                  </a:lnTo>
                  <a:lnTo>
                    <a:pt x="9127" y="21654"/>
                  </a:lnTo>
                  <a:lnTo>
                    <a:pt x="9311" y="21892"/>
                  </a:lnTo>
                  <a:lnTo>
                    <a:pt x="9522" y="22155"/>
                  </a:lnTo>
                  <a:lnTo>
                    <a:pt x="9760" y="22393"/>
                  </a:lnTo>
                  <a:lnTo>
                    <a:pt x="9997" y="22604"/>
                  </a:lnTo>
                  <a:lnTo>
                    <a:pt x="10287" y="22815"/>
                  </a:lnTo>
                  <a:lnTo>
                    <a:pt x="10577" y="22973"/>
                  </a:lnTo>
                  <a:lnTo>
                    <a:pt x="10894" y="23131"/>
                  </a:lnTo>
                  <a:lnTo>
                    <a:pt x="11237" y="23263"/>
                  </a:lnTo>
                  <a:lnTo>
                    <a:pt x="11659" y="23395"/>
                  </a:lnTo>
                  <a:lnTo>
                    <a:pt x="12081" y="23474"/>
                  </a:lnTo>
                  <a:lnTo>
                    <a:pt x="12503" y="23527"/>
                  </a:lnTo>
                  <a:lnTo>
                    <a:pt x="12951" y="23553"/>
                  </a:lnTo>
                  <a:lnTo>
                    <a:pt x="13320" y="23553"/>
                  </a:lnTo>
                  <a:lnTo>
                    <a:pt x="13663" y="23500"/>
                  </a:lnTo>
                  <a:lnTo>
                    <a:pt x="14032" y="23448"/>
                  </a:lnTo>
                  <a:lnTo>
                    <a:pt x="14375" y="23369"/>
                  </a:lnTo>
                  <a:lnTo>
                    <a:pt x="14929" y="23184"/>
                  </a:lnTo>
                  <a:lnTo>
                    <a:pt x="15483" y="22973"/>
                  </a:lnTo>
                  <a:lnTo>
                    <a:pt x="15879" y="22762"/>
                  </a:lnTo>
                  <a:lnTo>
                    <a:pt x="16301" y="22551"/>
                  </a:lnTo>
                  <a:lnTo>
                    <a:pt x="16696" y="22287"/>
                  </a:lnTo>
                  <a:lnTo>
                    <a:pt x="17092" y="21997"/>
                  </a:lnTo>
                  <a:lnTo>
                    <a:pt x="17488" y="21681"/>
                  </a:lnTo>
                  <a:lnTo>
                    <a:pt x="17910" y="21311"/>
                  </a:lnTo>
                  <a:lnTo>
                    <a:pt x="18305" y="20916"/>
                  </a:lnTo>
                  <a:lnTo>
                    <a:pt x="18727" y="20520"/>
                  </a:lnTo>
                  <a:lnTo>
                    <a:pt x="19123" y="20045"/>
                  </a:lnTo>
                  <a:lnTo>
                    <a:pt x="19519" y="19597"/>
                  </a:lnTo>
                  <a:lnTo>
                    <a:pt x="20125" y="18832"/>
                  </a:lnTo>
                  <a:lnTo>
                    <a:pt x="20679" y="18041"/>
                  </a:lnTo>
                  <a:lnTo>
                    <a:pt x="21207" y="17223"/>
                  </a:lnTo>
                  <a:lnTo>
                    <a:pt x="21681" y="16379"/>
                  </a:lnTo>
                  <a:lnTo>
                    <a:pt x="22130" y="15509"/>
                  </a:lnTo>
                  <a:lnTo>
                    <a:pt x="22499" y="14665"/>
                  </a:lnTo>
                  <a:lnTo>
                    <a:pt x="22842" y="13794"/>
                  </a:lnTo>
                  <a:lnTo>
                    <a:pt x="23106" y="12977"/>
                  </a:lnTo>
                  <a:lnTo>
                    <a:pt x="23132" y="12898"/>
                  </a:lnTo>
                  <a:lnTo>
                    <a:pt x="23132" y="12819"/>
                  </a:lnTo>
                  <a:lnTo>
                    <a:pt x="23079" y="12660"/>
                  </a:lnTo>
                  <a:lnTo>
                    <a:pt x="23000" y="12555"/>
                  </a:lnTo>
                  <a:lnTo>
                    <a:pt x="22921" y="12502"/>
                  </a:lnTo>
                  <a:lnTo>
                    <a:pt x="22868" y="12476"/>
                  </a:lnTo>
                  <a:lnTo>
                    <a:pt x="22710" y="12476"/>
                  </a:lnTo>
                  <a:lnTo>
                    <a:pt x="22552" y="12502"/>
                  </a:lnTo>
                  <a:lnTo>
                    <a:pt x="22446" y="12608"/>
                  </a:lnTo>
                  <a:lnTo>
                    <a:pt x="22393" y="12660"/>
                  </a:lnTo>
                  <a:lnTo>
                    <a:pt x="22367" y="12739"/>
                  </a:lnTo>
                  <a:lnTo>
                    <a:pt x="22103" y="13531"/>
                  </a:lnTo>
                  <a:lnTo>
                    <a:pt x="21787" y="14348"/>
                  </a:lnTo>
                  <a:lnTo>
                    <a:pt x="21418" y="15192"/>
                  </a:lnTo>
                  <a:lnTo>
                    <a:pt x="20996" y="16010"/>
                  </a:lnTo>
                  <a:lnTo>
                    <a:pt x="20521" y="16828"/>
                  </a:lnTo>
                  <a:lnTo>
                    <a:pt x="20020" y="17619"/>
                  </a:lnTo>
                  <a:lnTo>
                    <a:pt x="19492" y="18357"/>
                  </a:lnTo>
                  <a:lnTo>
                    <a:pt x="18912" y="19096"/>
                  </a:lnTo>
                  <a:lnTo>
                    <a:pt x="18543" y="19544"/>
                  </a:lnTo>
                  <a:lnTo>
                    <a:pt x="18147" y="19966"/>
                  </a:lnTo>
                  <a:lnTo>
                    <a:pt x="17751" y="20362"/>
                  </a:lnTo>
                  <a:lnTo>
                    <a:pt x="17382" y="20731"/>
                  </a:lnTo>
                  <a:lnTo>
                    <a:pt x="17013" y="21048"/>
                  </a:lnTo>
                  <a:lnTo>
                    <a:pt x="16644" y="21364"/>
                  </a:lnTo>
                  <a:lnTo>
                    <a:pt x="16274" y="21628"/>
                  </a:lnTo>
                  <a:lnTo>
                    <a:pt x="15905" y="21865"/>
                  </a:lnTo>
                  <a:lnTo>
                    <a:pt x="15510" y="22076"/>
                  </a:lnTo>
                  <a:lnTo>
                    <a:pt x="15140" y="22261"/>
                  </a:lnTo>
                  <a:lnTo>
                    <a:pt x="14666" y="22445"/>
                  </a:lnTo>
                  <a:lnTo>
                    <a:pt x="14164" y="22604"/>
                  </a:lnTo>
                  <a:lnTo>
                    <a:pt x="13848" y="22683"/>
                  </a:lnTo>
                  <a:lnTo>
                    <a:pt x="13505" y="22736"/>
                  </a:lnTo>
                  <a:lnTo>
                    <a:pt x="13162" y="22762"/>
                  </a:lnTo>
                  <a:lnTo>
                    <a:pt x="12819" y="22762"/>
                  </a:lnTo>
                  <a:lnTo>
                    <a:pt x="12476" y="22736"/>
                  </a:lnTo>
                  <a:lnTo>
                    <a:pt x="12133" y="22683"/>
                  </a:lnTo>
                  <a:lnTo>
                    <a:pt x="11817" y="22630"/>
                  </a:lnTo>
                  <a:lnTo>
                    <a:pt x="11500" y="22525"/>
                  </a:lnTo>
                  <a:lnTo>
                    <a:pt x="11210" y="22419"/>
                  </a:lnTo>
                  <a:lnTo>
                    <a:pt x="10947" y="22287"/>
                  </a:lnTo>
                  <a:lnTo>
                    <a:pt x="10709" y="22155"/>
                  </a:lnTo>
                  <a:lnTo>
                    <a:pt x="10498" y="21997"/>
                  </a:lnTo>
                  <a:lnTo>
                    <a:pt x="10287" y="21812"/>
                  </a:lnTo>
                  <a:lnTo>
                    <a:pt x="10103" y="21601"/>
                  </a:lnTo>
                  <a:lnTo>
                    <a:pt x="9918" y="21390"/>
                  </a:lnTo>
                  <a:lnTo>
                    <a:pt x="9786" y="21179"/>
                  </a:lnTo>
                  <a:lnTo>
                    <a:pt x="9654" y="20968"/>
                  </a:lnTo>
                  <a:lnTo>
                    <a:pt x="9549" y="20731"/>
                  </a:lnTo>
                  <a:lnTo>
                    <a:pt x="9364" y="20256"/>
                  </a:lnTo>
                  <a:lnTo>
                    <a:pt x="9232" y="19782"/>
                  </a:lnTo>
                  <a:lnTo>
                    <a:pt x="9153" y="19307"/>
                  </a:lnTo>
                  <a:lnTo>
                    <a:pt x="9127" y="18885"/>
                  </a:lnTo>
                  <a:lnTo>
                    <a:pt x="9100" y="18542"/>
                  </a:lnTo>
                  <a:lnTo>
                    <a:pt x="9127" y="17988"/>
                  </a:lnTo>
                  <a:lnTo>
                    <a:pt x="9153" y="17434"/>
                  </a:lnTo>
                  <a:lnTo>
                    <a:pt x="9259" y="16353"/>
                  </a:lnTo>
                  <a:lnTo>
                    <a:pt x="9390" y="15298"/>
                  </a:lnTo>
                  <a:lnTo>
                    <a:pt x="9786" y="15008"/>
                  </a:lnTo>
                  <a:lnTo>
                    <a:pt x="10155" y="14665"/>
                  </a:lnTo>
                  <a:lnTo>
                    <a:pt x="10525" y="14322"/>
                  </a:lnTo>
                  <a:lnTo>
                    <a:pt x="10867" y="13926"/>
                  </a:lnTo>
                  <a:lnTo>
                    <a:pt x="11184" y="13531"/>
                  </a:lnTo>
                  <a:lnTo>
                    <a:pt x="11474" y="13109"/>
                  </a:lnTo>
                  <a:lnTo>
                    <a:pt x="11738" y="12660"/>
                  </a:lnTo>
                  <a:lnTo>
                    <a:pt x="11975" y="12186"/>
                  </a:lnTo>
                  <a:lnTo>
                    <a:pt x="12239" y="11526"/>
                  </a:lnTo>
                  <a:lnTo>
                    <a:pt x="12476" y="10840"/>
                  </a:lnTo>
                  <a:lnTo>
                    <a:pt x="12635" y="10102"/>
                  </a:lnTo>
                  <a:lnTo>
                    <a:pt x="12766" y="9363"/>
                  </a:lnTo>
                  <a:lnTo>
                    <a:pt x="12846" y="8572"/>
                  </a:lnTo>
                  <a:lnTo>
                    <a:pt x="12872" y="7781"/>
                  </a:lnTo>
                  <a:lnTo>
                    <a:pt x="12846" y="6963"/>
                  </a:lnTo>
                  <a:lnTo>
                    <a:pt x="12766" y="6119"/>
                  </a:lnTo>
                  <a:lnTo>
                    <a:pt x="12687" y="5460"/>
                  </a:lnTo>
                  <a:lnTo>
                    <a:pt x="12555" y="4800"/>
                  </a:lnTo>
                  <a:lnTo>
                    <a:pt x="12424" y="4141"/>
                  </a:lnTo>
                  <a:lnTo>
                    <a:pt x="12265" y="3534"/>
                  </a:lnTo>
                  <a:lnTo>
                    <a:pt x="11949" y="2348"/>
                  </a:lnTo>
                  <a:lnTo>
                    <a:pt x="11606" y="1293"/>
                  </a:lnTo>
                  <a:lnTo>
                    <a:pt x="11263" y="264"/>
                  </a:lnTo>
                  <a:lnTo>
                    <a:pt x="11237" y="185"/>
                  </a:lnTo>
                  <a:lnTo>
                    <a:pt x="11184" y="132"/>
                  </a:lnTo>
                  <a:lnTo>
                    <a:pt x="11052" y="53"/>
                  </a:lnTo>
                  <a:lnTo>
                    <a:pt x="10920" y="0"/>
                  </a:lnTo>
                  <a:close/>
                </a:path>
              </a:pathLst>
            </a:custGeom>
            <a:solidFill>
              <a:schemeClr val="dk1"/>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291" name="Google Shape;291;p36"/>
            <p:cNvSpPr/>
            <p:nvPr/>
          </p:nvSpPr>
          <p:spPr>
            <a:xfrm>
              <a:off x="7126632" y="3012430"/>
              <a:ext cx="509518" cy="509549"/>
            </a:xfrm>
            <a:custGeom>
              <a:avLst/>
              <a:gdLst/>
              <a:ahLst/>
              <a:cxnLst/>
              <a:rect l="l" t="t" r="r" b="b"/>
              <a:pathLst>
                <a:path w="9496" h="9497" extrusionOk="0">
                  <a:moveTo>
                    <a:pt x="4748" y="1"/>
                  </a:moveTo>
                  <a:lnTo>
                    <a:pt x="4246" y="27"/>
                  </a:lnTo>
                  <a:lnTo>
                    <a:pt x="3772" y="106"/>
                  </a:lnTo>
                  <a:lnTo>
                    <a:pt x="3323" y="212"/>
                  </a:lnTo>
                  <a:lnTo>
                    <a:pt x="2901" y="370"/>
                  </a:lnTo>
                  <a:lnTo>
                    <a:pt x="2479" y="581"/>
                  </a:lnTo>
                  <a:lnTo>
                    <a:pt x="2084" y="819"/>
                  </a:lnTo>
                  <a:lnTo>
                    <a:pt x="1714" y="1082"/>
                  </a:lnTo>
                  <a:lnTo>
                    <a:pt x="1372" y="1399"/>
                  </a:lnTo>
                  <a:lnTo>
                    <a:pt x="1081" y="1742"/>
                  </a:lnTo>
                  <a:lnTo>
                    <a:pt x="791" y="2111"/>
                  </a:lnTo>
                  <a:lnTo>
                    <a:pt x="554" y="2480"/>
                  </a:lnTo>
                  <a:lnTo>
                    <a:pt x="369" y="2902"/>
                  </a:lnTo>
                  <a:lnTo>
                    <a:pt x="211" y="3351"/>
                  </a:lnTo>
                  <a:lnTo>
                    <a:pt x="79" y="3799"/>
                  </a:lnTo>
                  <a:lnTo>
                    <a:pt x="26" y="4274"/>
                  </a:lnTo>
                  <a:lnTo>
                    <a:pt x="0" y="4749"/>
                  </a:lnTo>
                  <a:lnTo>
                    <a:pt x="26" y="5250"/>
                  </a:lnTo>
                  <a:lnTo>
                    <a:pt x="79" y="5724"/>
                  </a:lnTo>
                  <a:lnTo>
                    <a:pt x="211" y="6173"/>
                  </a:lnTo>
                  <a:lnTo>
                    <a:pt x="369" y="6595"/>
                  </a:lnTo>
                  <a:lnTo>
                    <a:pt x="554" y="7017"/>
                  </a:lnTo>
                  <a:lnTo>
                    <a:pt x="791" y="7412"/>
                  </a:lnTo>
                  <a:lnTo>
                    <a:pt x="1081" y="7782"/>
                  </a:lnTo>
                  <a:lnTo>
                    <a:pt x="1372" y="8098"/>
                  </a:lnTo>
                  <a:lnTo>
                    <a:pt x="1714" y="8415"/>
                  </a:lnTo>
                  <a:lnTo>
                    <a:pt x="2084" y="8678"/>
                  </a:lnTo>
                  <a:lnTo>
                    <a:pt x="2479" y="8916"/>
                  </a:lnTo>
                  <a:lnTo>
                    <a:pt x="2901" y="9127"/>
                  </a:lnTo>
                  <a:lnTo>
                    <a:pt x="3323" y="9285"/>
                  </a:lnTo>
                  <a:lnTo>
                    <a:pt x="3772" y="9417"/>
                  </a:lnTo>
                  <a:lnTo>
                    <a:pt x="4246" y="9470"/>
                  </a:lnTo>
                  <a:lnTo>
                    <a:pt x="4748" y="9496"/>
                  </a:lnTo>
                  <a:lnTo>
                    <a:pt x="5222" y="9470"/>
                  </a:lnTo>
                  <a:lnTo>
                    <a:pt x="5697" y="9417"/>
                  </a:lnTo>
                  <a:lnTo>
                    <a:pt x="6145" y="9285"/>
                  </a:lnTo>
                  <a:lnTo>
                    <a:pt x="6594" y="9127"/>
                  </a:lnTo>
                  <a:lnTo>
                    <a:pt x="6990" y="8916"/>
                  </a:lnTo>
                  <a:lnTo>
                    <a:pt x="7385" y="8678"/>
                  </a:lnTo>
                  <a:lnTo>
                    <a:pt x="7754" y="8415"/>
                  </a:lnTo>
                  <a:lnTo>
                    <a:pt x="8097" y="8098"/>
                  </a:lnTo>
                  <a:lnTo>
                    <a:pt x="8414" y="7782"/>
                  </a:lnTo>
                  <a:lnTo>
                    <a:pt x="8678" y="7412"/>
                  </a:lnTo>
                  <a:lnTo>
                    <a:pt x="8915" y="7017"/>
                  </a:lnTo>
                  <a:lnTo>
                    <a:pt x="9126" y="6595"/>
                  </a:lnTo>
                  <a:lnTo>
                    <a:pt x="9284" y="6173"/>
                  </a:lnTo>
                  <a:lnTo>
                    <a:pt x="9390" y="5724"/>
                  </a:lnTo>
                  <a:lnTo>
                    <a:pt x="9469" y="5250"/>
                  </a:lnTo>
                  <a:lnTo>
                    <a:pt x="9495" y="4749"/>
                  </a:lnTo>
                  <a:lnTo>
                    <a:pt x="9469" y="4274"/>
                  </a:lnTo>
                  <a:lnTo>
                    <a:pt x="9390" y="3799"/>
                  </a:lnTo>
                  <a:lnTo>
                    <a:pt x="9284" y="3351"/>
                  </a:lnTo>
                  <a:lnTo>
                    <a:pt x="9126" y="2902"/>
                  </a:lnTo>
                  <a:lnTo>
                    <a:pt x="8915" y="2480"/>
                  </a:lnTo>
                  <a:lnTo>
                    <a:pt x="8678" y="2111"/>
                  </a:lnTo>
                  <a:lnTo>
                    <a:pt x="8414" y="1742"/>
                  </a:lnTo>
                  <a:lnTo>
                    <a:pt x="8097" y="1399"/>
                  </a:lnTo>
                  <a:lnTo>
                    <a:pt x="7754" y="1082"/>
                  </a:lnTo>
                  <a:lnTo>
                    <a:pt x="7385" y="819"/>
                  </a:lnTo>
                  <a:lnTo>
                    <a:pt x="6990" y="581"/>
                  </a:lnTo>
                  <a:lnTo>
                    <a:pt x="6594" y="370"/>
                  </a:lnTo>
                  <a:lnTo>
                    <a:pt x="6145" y="212"/>
                  </a:lnTo>
                  <a:lnTo>
                    <a:pt x="5697" y="106"/>
                  </a:lnTo>
                  <a:lnTo>
                    <a:pt x="5222" y="27"/>
                  </a:lnTo>
                  <a:lnTo>
                    <a:pt x="4748" y="1"/>
                  </a:lnTo>
                  <a:close/>
                </a:path>
              </a:pathLst>
            </a:custGeom>
            <a:solidFill>
              <a:schemeClr val="dk1"/>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292" name="Google Shape;292;p36"/>
            <p:cNvSpPr/>
            <p:nvPr/>
          </p:nvSpPr>
          <p:spPr>
            <a:xfrm>
              <a:off x="7222835" y="3110082"/>
              <a:ext cx="315658" cy="315644"/>
            </a:xfrm>
            <a:custGeom>
              <a:avLst/>
              <a:gdLst/>
              <a:ahLst/>
              <a:cxnLst/>
              <a:rect l="l" t="t" r="r" b="b"/>
              <a:pathLst>
                <a:path w="5883" h="5883" extrusionOk="0">
                  <a:moveTo>
                    <a:pt x="3245" y="133"/>
                  </a:moveTo>
                  <a:lnTo>
                    <a:pt x="3508" y="185"/>
                  </a:lnTo>
                  <a:lnTo>
                    <a:pt x="3772" y="265"/>
                  </a:lnTo>
                  <a:lnTo>
                    <a:pt x="4036" y="344"/>
                  </a:lnTo>
                  <a:lnTo>
                    <a:pt x="4273" y="476"/>
                  </a:lnTo>
                  <a:lnTo>
                    <a:pt x="4511" y="607"/>
                  </a:lnTo>
                  <a:lnTo>
                    <a:pt x="4722" y="766"/>
                  </a:lnTo>
                  <a:lnTo>
                    <a:pt x="4933" y="950"/>
                  </a:lnTo>
                  <a:lnTo>
                    <a:pt x="5117" y="1161"/>
                  </a:lnTo>
                  <a:lnTo>
                    <a:pt x="5276" y="1372"/>
                  </a:lnTo>
                  <a:lnTo>
                    <a:pt x="5408" y="1610"/>
                  </a:lnTo>
                  <a:lnTo>
                    <a:pt x="5539" y="1847"/>
                  </a:lnTo>
                  <a:lnTo>
                    <a:pt x="5619" y="2111"/>
                  </a:lnTo>
                  <a:lnTo>
                    <a:pt x="5698" y="2375"/>
                  </a:lnTo>
                  <a:lnTo>
                    <a:pt x="5750" y="2638"/>
                  </a:lnTo>
                  <a:lnTo>
                    <a:pt x="5750" y="2929"/>
                  </a:lnTo>
                  <a:lnTo>
                    <a:pt x="5750" y="3219"/>
                  </a:lnTo>
                  <a:lnTo>
                    <a:pt x="5698" y="3509"/>
                  </a:lnTo>
                  <a:lnTo>
                    <a:pt x="5619" y="3773"/>
                  </a:lnTo>
                  <a:lnTo>
                    <a:pt x="5539" y="4036"/>
                  </a:lnTo>
                  <a:lnTo>
                    <a:pt x="5408" y="4274"/>
                  </a:lnTo>
                  <a:lnTo>
                    <a:pt x="5276" y="4511"/>
                  </a:lnTo>
                  <a:lnTo>
                    <a:pt x="5117" y="4722"/>
                  </a:lnTo>
                  <a:lnTo>
                    <a:pt x="4933" y="4933"/>
                  </a:lnTo>
                  <a:lnTo>
                    <a:pt x="4722" y="5091"/>
                  </a:lnTo>
                  <a:lnTo>
                    <a:pt x="4511" y="5276"/>
                  </a:lnTo>
                  <a:lnTo>
                    <a:pt x="4273" y="5408"/>
                  </a:lnTo>
                  <a:lnTo>
                    <a:pt x="4036" y="5513"/>
                  </a:lnTo>
                  <a:lnTo>
                    <a:pt x="3772" y="5619"/>
                  </a:lnTo>
                  <a:lnTo>
                    <a:pt x="3508" y="5698"/>
                  </a:lnTo>
                  <a:lnTo>
                    <a:pt x="3245" y="5724"/>
                  </a:lnTo>
                  <a:lnTo>
                    <a:pt x="2955" y="5751"/>
                  </a:lnTo>
                  <a:lnTo>
                    <a:pt x="2664" y="5724"/>
                  </a:lnTo>
                  <a:lnTo>
                    <a:pt x="2374" y="5698"/>
                  </a:lnTo>
                  <a:lnTo>
                    <a:pt x="2111" y="5619"/>
                  </a:lnTo>
                  <a:lnTo>
                    <a:pt x="1847" y="5513"/>
                  </a:lnTo>
                  <a:lnTo>
                    <a:pt x="1609" y="5408"/>
                  </a:lnTo>
                  <a:lnTo>
                    <a:pt x="1372" y="5276"/>
                  </a:lnTo>
                  <a:lnTo>
                    <a:pt x="1161" y="5091"/>
                  </a:lnTo>
                  <a:lnTo>
                    <a:pt x="950" y="4933"/>
                  </a:lnTo>
                  <a:lnTo>
                    <a:pt x="792" y="4722"/>
                  </a:lnTo>
                  <a:lnTo>
                    <a:pt x="607" y="4511"/>
                  </a:lnTo>
                  <a:lnTo>
                    <a:pt x="475" y="4274"/>
                  </a:lnTo>
                  <a:lnTo>
                    <a:pt x="370" y="4036"/>
                  </a:lnTo>
                  <a:lnTo>
                    <a:pt x="264" y="3773"/>
                  </a:lnTo>
                  <a:lnTo>
                    <a:pt x="185" y="3509"/>
                  </a:lnTo>
                  <a:lnTo>
                    <a:pt x="159" y="3219"/>
                  </a:lnTo>
                  <a:lnTo>
                    <a:pt x="132" y="2929"/>
                  </a:lnTo>
                  <a:lnTo>
                    <a:pt x="159" y="2638"/>
                  </a:lnTo>
                  <a:lnTo>
                    <a:pt x="185" y="2375"/>
                  </a:lnTo>
                  <a:lnTo>
                    <a:pt x="264" y="2111"/>
                  </a:lnTo>
                  <a:lnTo>
                    <a:pt x="370" y="1847"/>
                  </a:lnTo>
                  <a:lnTo>
                    <a:pt x="475" y="1610"/>
                  </a:lnTo>
                  <a:lnTo>
                    <a:pt x="607" y="1372"/>
                  </a:lnTo>
                  <a:lnTo>
                    <a:pt x="792" y="1161"/>
                  </a:lnTo>
                  <a:lnTo>
                    <a:pt x="950" y="950"/>
                  </a:lnTo>
                  <a:lnTo>
                    <a:pt x="1161" y="766"/>
                  </a:lnTo>
                  <a:lnTo>
                    <a:pt x="1372" y="607"/>
                  </a:lnTo>
                  <a:lnTo>
                    <a:pt x="1609" y="476"/>
                  </a:lnTo>
                  <a:lnTo>
                    <a:pt x="1847" y="344"/>
                  </a:lnTo>
                  <a:lnTo>
                    <a:pt x="2111" y="265"/>
                  </a:lnTo>
                  <a:lnTo>
                    <a:pt x="2374" y="185"/>
                  </a:lnTo>
                  <a:lnTo>
                    <a:pt x="2664" y="133"/>
                  </a:lnTo>
                  <a:close/>
                  <a:moveTo>
                    <a:pt x="2638" y="1"/>
                  </a:moveTo>
                  <a:lnTo>
                    <a:pt x="2348" y="54"/>
                  </a:lnTo>
                  <a:lnTo>
                    <a:pt x="2084" y="133"/>
                  </a:lnTo>
                  <a:lnTo>
                    <a:pt x="1794" y="238"/>
                  </a:lnTo>
                  <a:lnTo>
                    <a:pt x="1557" y="344"/>
                  </a:lnTo>
                  <a:lnTo>
                    <a:pt x="1293" y="502"/>
                  </a:lnTo>
                  <a:lnTo>
                    <a:pt x="1082" y="660"/>
                  </a:lnTo>
                  <a:lnTo>
                    <a:pt x="871" y="845"/>
                  </a:lnTo>
                  <a:lnTo>
                    <a:pt x="686" y="1056"/>
                  </a:lnTo>
                  <a:lnTo>
                    <a:pt x="502" y="1293"/>
                  </a:lnTo>
                  <a:lnTo>
                    <a:pt x="370" y="1531"/>
                  </a:lnTo>
                  <a:lnTo>
                    <a:pt x="238" y="1794"/>
                  </a:lnTo>
                  <a:lnTo>
                    <a:pt x="132" y="2058"/>
                  </a:lnTo>
                  <a:lnTo>
                    <a:pt x="53" y="2348"/>
                  </a:lnTo>
                  <a:lnTo>
                    <a:pt x="27" y="2638"/>
                  </a:lnTo>
                  <a:lnTo>
                    <a:pt x="1" y="2929"/>
                  </a:lnTo>
                  <a:lnTo>
                    <a:pt x="27" y="3245"/>
                  </a:lnTo>
                  <a:lnTo>
                    <a:pt x="53" y="3535"/>
                  </a:lnTo>
                  <a:lnTo>
                    <a:pt x="132" y="3799"/>
                  </a:lnTo>
                  <a:lnTo>
                    <a:pt x="238" y="4089"/>
                  </a:lnTo>
                  <a:lnTo>
                    <a:pt x="370" y="4326"/>
                  </a:lnTo>
                  <a:lnTo>
                    <a:pt x="502" y="4590"/>
                  </a:lnTo>
                  <a:lnTo>
                    <a:pt x="686" y="4801"/>
                  </a:lnTo>
                  <a:lnTo>
                    <a:pt x="871" y="5012"/>
                  </a:lnTo>
                  <a:lnTo>
                    <a:pt x="1082" y="5197"/>
                  </a:lnTo>
                  <a:lnTo>
                    <a:pt x="1293" y="5381"/>
                  </a:lnTo>
                  <a:lnTo>
                    <a:pt x="1557" y="5513"/>
                  </a:lnTo>
                  <a:lnTo>
                    <a:pt x="1794" y="5645"/>
                  </a:lnTo>
                  <a:lnTo>
                    <a:pt x="2084" y="5751"/>
                  </a:lnTo>
                  <a:lnTo>
                    <a:pt x="2348" y="5803"/>
                  </a:lnTo>
                  <a:lnTo>
                    <a:pt x="2638" y="5856"/>
                  </a:lnTo>
                  <a:lnTo>
                    <a:pt x="2955" y="5883"/>
                  </a:lnTo>
                  <a:lnTo>
                    <a:pt x="3245" y="5856"/>
                  </a:lnTo>
                  <a:lnTo>
                    <a:pt x="3535" y="5803"/>
                  </a:lnTo>
                  <a:lnTo>
                    <a:pt x="3825" y="5751"/>
                  </a:lnTo>
                  <a:lnTo>
                    <a:pt x="4089" y="5645"/>
                  </a:lnTo>
                  <a:lnTo>
                    <a:pt x="4352" y="5513"/>
                  </a:lnTo>
                  <a:lnTo>
                    <a:pt x="4590" y="5381"/>
                  </a:lnTo>
                  <a:lnTo>
                    <a:pt x="4827" y="5197"/>
                  </a:lnTo>
                  <a:lnTo>
                    <a:pt x="5012" y="5012"/>
                  </a:lnTo>
                  <a:lnTo>
                    <a:pt x="5223" y="4801"/>
                  </a:lnTo>
                  <a:lnTo>
                    <a:pt x="5381" y="4590"/>
                  </a:lnTo>
                  <a:lnTo>
                    <a:pt x="5539" y="4326"/>
                  </a:lnTo>
                  <a:lnTo>
                    <a:pt x="5645" y="4089"/>
                  </a:lnTo>
                  <a:lnTo>
                    <a:pt x="5750" y="3799"/>
                  </a:lnTo>
                  <a:lnTo>
                    <a:pt x="5830" y="3535"/>
                  </a:lnTo>
                  <a:lnTo>
                    <a:pt x="5882" y="3245"/>
                  </a:lnTo>
                  <a:lnTo>
                    <a:pt x="5882" y="2929"/>
                  </a:lnTo>
                  <a:lnTo>
                    <a:pt x="5882" y="2638"/>
                  </a:lnTo>
                  <a:lnTo>
                    <a:pt x="5830" y="2348"/>
                  </a:lnTo>
                  <a:lnTo>
                    <a:pt x="5750" y="2058"/>
                  </a:lnTo>
                  <a:lnTo>
                    <a:pt x="5645" y="1794"/>
                  </a:lnTo>
                  <a:lnTo>
                    <a:pt x="5539" y="1531"/>
                  </a:lnTo>
                  <a:lnTo>
                    <a:pt x="5381" y="1293"/>
                  </a:lnTo>
                  <a:lnTo>
                    <a:pt x="5223" y="1056"/>
                  </a:lnTo>
                  <a:lnTo>
                    <a:pt x="5012" y="845"/>
                  </a:lnTo>
                  <a:lnTo>
                    <a:pt x="4827" y="660"/>
                  </a:lnTo>
                  <a:lnTo>
                    <a:pt x="4590" y="502"/>
                  </a:lnTo>
                  <a:lnTo>
                    <a:pt x="4352" y="344"/>
                  </a:lnTo>
                  <a:lnTo>
                    <a:pt x="4089" y="238"/>
                  </a:lnTo>
                  <a:lnTo>
                    <a:pt x="3825" y="133"/>
                  </a:lnTo>
                  <a:lnTo>
                    <a:pt x="3535" y="54"/>
                  </a:lnTo>
                  <a:lnTo>
                    <a:pt x="3245" y="1"/>
                  </a:lnTo>
                  <a:close/>
                </a:path>
              </a:pathLst>
            </a:custGeom>
            <a:solidFill>
              <a:schemeClr val="accent6"/>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293" name="Google Shape;293;p36"/>
            <p:cNvSpPr/>
            <p:nvPr/>
          </p:nvSpPr>
          <p:spPr>
            <a:xfrm>
              <a:off x="6855646" y="1543389"/>
              <a:ext cx="116058" cy="249114"/>
            </a:xfrm>
            <a:custGeom>
              <a:avLst/>
              <a:gdLst/>
              <a:ahLst/>
              <a:cxnLst/>
              <a:rect l="l" t="t" r="r" b="b"/>
              <a:pathLst>
                <a:path w="2163" h="4643" extrusionOk="0">
                  <a:moveTo>
                    <a:pt x="870" y="1"/>
                  </a:moveTo>
                  <a:lnTo>
                    <a:pt x="0" y="265"/>
                  </a:lnTo>
                  <a:lnTo>
                    <a:pt x="1292" y="4643"/>
                  </a:lnTo>
                  <a:lnTo>
                    <a:pt x="2163" y="4379"/>
                  </a:lnTo>
                  <a:lnTo>
                    <a:pt x="870" y="1"/>
                  </a:lnTo>
                  <a:close/>
                </a:path>
              </a:pathLst>
            </a:custGeom>
            <a:solidFill>
              <a:schemeClr val="accent4"/>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294" name="Google Shape;294;p36"/>
            <p:cNvSpPr/>
            <p:nvPr/>
          </p:nvSpPr>
          <p:spPr>
            <a:xfrm>
              <a:off x="6789114" y="1608526"/>
              <a:ext cx="249125" cy="117501"/>
            </a:xfrm>
            <a:custGeom>
              <a:avLst/>
              <a:gdLst/>
              <a:ahLst/>
              <a:cxnLst/>
              <a:rect l="l" t="t" r="r" b="b"/>
              <a:pathLst>
                <a:path w="4643" h="2190" extrusionOk="0">
                  <a:moveTo>
                    <a:pt x="4379" y="0"/>
                  </a:moveTo>
                  <a:lnTo>
                    <a:pt x="0" y="1292"/>
                  </a:lnTo>
                  <a:lnTo>
                    <a:pt x="264" y="2189"/>
                  </a:lnTo>
                  <a:lnTo>
                    <a:pt x="4642" y="897"/>
                  </a:lnTo>
                  <a:lnTo>
                    <a:pt x="4379" y="0"/>
                  </a:lnTo>
                  <a:close/>
                </a:path>
              </a:pathLst>
            </a:custGeom>
            <a:solidFill>
              <a:schemeClr val="accent4"/>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295" name="Google Shape;295;p36"/>
            <p:cNvSpPr/>
            <p:nvPr/>
          </p:nvSpPr>
          <p:spPr>
            <a:xfrm>
              <a:off x="7994124" y="1758626"/>
              <a:ext cx="34018" cy="34016"/>
            </a:xfrm>
            <a:custGeom>
              <a:avLst/>
              <a:gdLst/>
              <a:ahLst/>
              <a:cxnLst/>
              <a:rect l="l" t="t" r="r" b="b"/>
              <a:pathLst>
                <a:path w="634" h="634" extrusionOk="0">
                  <a:moveTo>
                    <a:pt x="317" y="1"/>
                  </a:moveTo>
                  <a:lnTo>
                    <a:pt x="185" y="27"/>
                  </a:lnTo>
                  <a:lnTo>
                    <a:pt x="79" y="106"/>
                  </a:lnTo>
                  <a:lnTo>
                    <a:pt x="26" y="212"/>
                  </a:lnTo>
                  <a:lnTo>
                    <a:pt x="0" y="317"/>
                  </a:lnTo>
                  <a:lnTo>
                    <a:pt x="26" y="449"/>
                  </a:lnTo>
                  <a:lnTo>
                    <a:pt x="106" y="554"/>
                  </a:lnTo>
                  <a:lnTo>
                    <a:pt x="211" y="607"/>
                  </a:lnTo>
                  <a:lnTo>
                    <a:pt x="343" y="634"/>
                  </a:lnTo>
                  <a:lnTo>
                    <a:pt x="448" y="607"/>
                  </a:lnTo>
                  <a:lnTo>
                    <a:pt x="554" y="528"/>
                  </a:lnTo>
                  <a:lnTo>
                    <a:pt x="633" y="423"/>
                  </a:lnTo>
                  <a:lnTo>
                    <a:pt x="633" y="291"/>
                  </a:lnTo>
                  <a:lnTo>
                    <a:pt x="607" y="159"/>
                  </a:lnTo>
                  <a:lnTo>
                    <a:pt x="528" y="80"/>
                  </a:lnTo>
                  <a:lnTo>
                    <a:pt x="422" y="1"/>
                  </a:lnTo>
                  <a:close/>
                </a:path>
              </a:pathLst>
            </a:custGeom>
            <a:solidFill>
              <a:schemeClr val="accent6"/>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296" name="Google Shape;296;p36"/>
            <p:cNvSpPr/>
            <p:nvPr/>
          </p:nvSpPr>
          <p:spPr>
            <a:xfrm>
              <a:off x="8087483" y="1791194"/>
              <a:ext cx="34018" cy="34016"/>
            </a:xfrm>
            <a:custGeom>
              <a:avLst/>
              <a:gdLst/>
              <a:ahLst/>
              <a:cxnLst/>
              <a:rect l="l" t="t" r="r" b="b"/>
              <a:pathLst>
                <a:path w="634" h="634" extrusionOk="0">
                  <a:moveTo>
                    <a:pt x="317" y="0"/>
                  </a:moveTo>
                  <a:lnTo>
                    <a:pt x="186" y="27"/>
                  </a:lnTo>
                  <a:lnTo>
                    <a:pt x="80" y="106"/>
                  </a:lnTo>
                  <a:lnTo>
                    <a:pt x="27" y="211"/>
                  </a:lnTo>
                  <a:lnTo>
                    <a:pt x="1" y="317"/>
                  </a:lnTo>
                  <a:lnTo>
                    <a:pt x="27" y="449"/>
                  </a:lnTo>
                  <a:lnTo>
                    <a:pt x="106" y="554"/>
                  </a:lnTo>
                  <a:lnTo>
                    <a:pt x="212" y="607"/>
                  </a:lnTo>
                  <a:lnTo>
                    <a:pt x="344" y="633"/>
                  </a:lnTo>
                  <a:lnTo>
                    <a:pt x="449" y="580"/>
                  </a:lnTo>
                  <a:lnTo>
                    <a:pt x="555" y="528"/>
                  </a:lnTo>
                  <a:lnTo>
                    <a:pt x="634" y="422"/>
                  </a:lnTo>
                  <a:lnTo>
                    <a:pt x="634" y="290"/>
                  </a:lnTo>
                  <a:lnTo>
                    <a:pt x="608" y="158"/>
                  </a:lnTo>
                  <a:lnTo>
                    <a:pt x="528" y="79"/>
                  </a:lnTo>
                  <a:lnTo>
                    <a:pt x="423" y="0"/>
                  </a:lnTo>
                  <a:close/>
                </a:path>
              </a:pathLst>
            </a:custGeom>
            <a:solidFill>
              <a:schemeClr val="accent6"/>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297" name="Google Shape;297;p36"/>
            <p:cNvSpPr/>
            <p:nvPr/>
          </p:nvSpPr>
          <p:spPr>
            <a:xfrm>
              <a:off x="8108730" y="1696386"/>
              <a:ext cx="34018" cy="34016"/>
            </a:xfrm>
            <a:custGeom>
              <a:avLst/>
              <a:gdLst/>
              <a:ahLst/>
              <a:cxnLst/>
              <a:rect l="l" t="t" r="r" b="b"/>
              <a:pathLst>
                <a:path w="634" h="634" extrusionOk="0">
                  <a:moveTo>
                    <a:pt x="291" y="0"/>
                  </a:moveTo>
                  <a:lnTo>
                    <a:pt x="185" y="26"/>
                  </a:lnTo>
                  <a:lnTo>
                    <a:pt x="80" y="106"/>
                  </a:lnTo>
                  <a:lnTo>
                    <a:pt x="27" y="211"/>
                  </a:lnTo>
                  <a:lnTo>
                    <a:pt x="1" y="317"/>
                  </a:lnTo>
                  <a:lnTo>
                    <a:pt x="27" y="448"/>
                  </a:lnTo>
                  <a:lnTo>
                    <a:pt x="106" y="554"/>
                  </a:lnTo>
                  <a:lnTo>
                    <a:pt x="212" y="607"/>
                  </a:lnTo>
                  <a:lnTo>
                    <a:pt x="343" y="633"/>
                  </a:lnTo>
                  <a:lnTo>
                    <a:pt x="449" y="580"/>
                  </a:lnTo>
                  <a:lnTo>
                    <a:pt x="554" y="528"/>
                  </a:lnTo>
                  <a:lnTo>
                    <a:pt x="607" y="422"/>
                  </a:lnTo>
                  <a:lnTo>
                    <a:pt x="634" y="290"/>
                  </a:lnTo>
                  <a:lnTo>
                    <a:pt x="607" y="158"/>
                  </a:lnTo>
                  <a:lnTo>
                    <a:pt x="528" y="79"/>
                  </a:lnTo>
                  <a:lnTo>
                    <a:pt x="423" y="0"/>
                  </a:lnTo>
                  <a:close/>
                </a:path>
              </a:pathLst>
            </a:custGeom>
            <a:solidFill>
              <a:schemeClr val="accent6"/>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298" name="Google Shape;298;p36"/>
            <p:cNvSpPr/>
            <p:nvPr/>
          </p:nvSpPr>
          <p:spPr>
            <a:xfrm>
              <a:off x="8173814" y="1829396"/>
              <a:ext cx="34018" cy="34016"/>
            </a:xfrm>
            <a:custGeom>
              <a:avLst/>
              <a:gdLst/>
              <a:ahLst/>
              <a:cxnLst/>
              <a:rect l="l" t="t" r="r" b="b"/>
              <a:pathLst>
                <a:path w="634" h="634" extrusionOk="0">
                  <a:moveTo>
                    <a:pt x="291" y="0"/>
                  </a:moveTo>
                  <a:lnTo>
                    <a:pt x="185" y="27"/>
                  </a:lnTo>
                  <a:lnTo>
                    <a:pt x="80" y="106"/>
                  </a:lnTo>
                  <a:lnTo>
                    <a:pt x="1" y="211"/>
                  </a:lnTo>
                  <a:lnTo>
                    <a:pt x="1" y="343"/>
                  </a:lnTo>
                  <a:lnTo>
                    <a:pt x="27" y="475"/>
                  </a:lnTo>
                  <a:lnTo>
                    <a:pt x="106" y="554"/>
                  </a:lnTo>
                  <a:lnTo>
                    <a:pt x="212" y="633"/>
                  </a:lnTo>
                  <a:lnTo>
                    <a:pt x="317" y="633"/>
                  </a:lnTo>
                  <a:lnTo>
                    <a:pt x="449" y="607"/>
                  </a:lnTo>
                  <a:lnTo>
                    <a:pt x="555" y="528"/>
                  </a:lnTo>
                  <a:lnTo>
                    <a:pt x="607" y="422"/>
                  </a:lnTo>
                  <a:lnTo>
                    <a:pt x="634" y="317"/>
                  </a:lnTo>
                  <a:lnTo>
                    <a:pt x="607" y="185"/>
                  </a:lnTo>
                  <a:lnTo>
                    <a:pt x="528" y="79"/>
                  </a:lnTo>
                  <a:lnTo>
                    <a:pt x="423" y="27"/>
                  </a:lnTo>
                  <a:lnTo>
                    <a:pt x="291" y="0"/>
                  </a:lnTo>
                  <a:close/>
                </a:path>
              </a:pathLst>
            </a:custGeom>
            <a:solidFill>
              <a:schemeClr val="accent6"/>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299" name="Google Shape;299;p36"/>
            <p:cNvSpPr/>
            <p:nvPr/>
          </p:nvSpPr>
          <p:spPr>
            <a:xfrm>
              <a:off x="8054968" y="1884554"/>
              <a:ext cx="34018" cy="35465"/>
            </a:xfrm>
            <a:custGeom>
              <a:avLst/>
              <a:gdLst/>
              <a:ahLst/>
              <a:cxnLst/>
              <a:rect l="l" t="t" r="r" b="b"/>
              <a:pathLst>
                <a:path w="634" h="661" extrusionOk="0">
                  <a:moveTo>
                    <a:pt x="290" y="1"/>
                  </a:moveTo>
                  <a:lnTo>
                    <a:pt x="185" y="54"/>
                  </a:lnTo>
                  <a:lnTo>
                    <a:pt x="79" y="133"/>
                  </a:lnTo>
                  <a:lnTo>
                    <a:pt x="27" y="238"/>
                  </a:lnTo>
                  <a:lnTo>
                    <a:pt x="0" y="344"/>
                  </a:lnTo>
                  <a:lnTo>
                    <a:pt x="27" y="476"/>
                  </a:lnTo>
                  <a:lnTo>
                    <a:pt x="106" y="581"/>
                  </a:lnTo>
                  <a:lnTo>
                    <a:pt x="211" y="634"/>
                  </a:lnTo>
                  <a:lnTo>
                    <a:pt x="343" y="660"/>
                  </a:lnTo>
                  <a:lnTo>
                    <a:pt x="449" y="608"/>
                  </a:lnTo>
                  <a:lnTo>
                    <a:pt x="554" y="528"/>
                  </a:lnTo>
                  <a:lnTo>
                    <a:pt x="607" y="423"/>
                  </a:lnTo>
                  <a:lnTo>
                    <a:pt x="633" y="317"/>
                  </a:lnTo>
                  <a:lnTo>
                    <a:pt x="607" y="186"/>
                  </a:lnTo>
                  <a:lnTo>
                    <a:pt x="528" y="80"/>
                  </a:lnTo>
                  <a:lnTo>
                    <a:pt x="422" y="27"/>
                  </a:lnTo>
                  <a:lnTo>
                    <a:pt x="290" y="1"/>
                  </a:lnTo>
                  <a:close/>
                </a:path>
              </a:pathLst>
            </a:custGeom>
            <a:solidFill>
              <a:schemeClr val="accent6"/>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300" name="Google Shape;300;p36"/>
            <p:cNvSpPr/>
            <p:nvPr/>
          </p:nvSpPr>
          <p:spPr>
            <a:xfrm>
              <a:off x="5681706" y="3182301"/>
              <a:ext cx="588768" cy="563256"/>
            </a:xfrm>
            <a:custGeom>
              <a:avLst/>
              <a:gdLst/>
              <a:ahLst/>
              <a:cxnLst/>
              <a:rect l="l" t="t" r="r" b="b"/>
              <a:pathLst>
                <a:path w="10973" h="10498" extrusionOk="0">
                  <a:moveTo>
                    <a:pt x="7834" y="0"/>
                  </a:moveTo>
                  <a:lnTo>
                    <a:pt x="7544" y="26"/>
                  </a:lnTo>
                  <a:lnTo>
                    <a:pt x="7280" y="106"/>
                  </a:lnTo>
                  <a:lnTo>
                    <a:pt x="7017" y="185"/>
                  </a:lnTo>
                  <a:lnTo>
                    <a:pt x="6779" y="290"/>
                  </a:lnTo>
                  <a:lnTo>
                    <a:pt x="6516" y="422"/>
                  </a:lnTo>
                  <a:lnTo>
                    <a:pt x="6278" y="580"/>
                  </a:lnTo>
                  <a:lnTo>
                    <a:pt x="6067" y="765"/>
                  </a:lnTo>
                  <a:lnTo>
                    <a:pt x="950" y="5381"/>
                  </a:lnTo>
                  <a:lnTo>
                    <a:pt x="739" y="5592"/>
                  </a:lnTo>
                  <a:lnTo>
                    <a:pt x="555" y="5829"/>
                  </a:lnTo>
                  <a:lnTo>
                    <a:pt x="397" y="6066"/>
                  </a:lnTo>
                  <a:lnTo>
                    <a:pt x="265" y="6330"/>
                  </a:lnTo>
                  <a:lnTo>
                    <a:pt x="159" y="6594"/>
                  </a:lnTo>
                  <a:lnTo>
                    <a:pt x="80" y="6858"/>
                  </a:lnTo>
                  <a:lnTo>
                    <a:pt x="27" y="7148"/>
                  </a:lnTo>
                  <a:lnTo>
                    <a:pt x="1" y="7411"/>
                  </a:lnTo>
                  <a:lnTo>
                    <a:pt x="1" y="7702"/>
                  </a:lnTo>
                  <a:lnTo>
                    <a:pt x="27" y="7992"/>
                  </a:lnTo>
                  <a:lnTo>
                    <a:pt x="80" y="8255"/>
                  </a:lnTo>
                  <a:lnTo>
                    <a:pt x="159" y="8546"/>
                  </a:lnTo>
                  <a:lnTo>
                    <a:pt x="265" y="8809"/>
                  </a:lnTo>
                  <a:lnTo>
                    <a:pt x="397" y="9047"/>
                  </a:lnTo>
                  <a:lnTo>
                    <a:pt x="555" y="9310"/>
                  </a:lnTo>
                  <a:lnTo>
                    <a:pt x="766" y="9521"/>
                  </a:lnTo>
                  <a:lnTo>
                    <a:pt x="1003" y="9759"/>
                  </a:lnTo>
                  <a:lnTo>
                    <a:pt x="1214" y="9943"/>
                  </a:lnTo>
                  <a:lnTo>
                    <a:pt x="1452" y="10075"/>
                  </a:lnTo>
                  <a:lnTo>
                    <a:pt x="1663" y="10207"/>
                  </a:lnTo>
                  <a:lnTo>
                    <a:pt x="1926" y="10313"/>
                  </a:lnTo>
                  <a:lnTo>
                    <a:pt x="2164" y="10392"/>
                  </a:lnTo>
                  <a:lnTo>
                    <a:pt x="2427" y="10445"/>
                  </a:lnTo>
                  <a:lnTo>
                    <a:pt x="2691" y="10471"/>
                  </a:lnTo>
                  <a:lnTo>
                    <a:pt x="2955" y="10497"/>
                  </a:lnTo>
                  <a:lnTo>
                    <a:pt x="3219" y="10471"/>
                  </a:lnTo>
                  <a:lnTo>
                    <a:pt x="3482" y="10445"/>
                  </a:lnTo>
                  <a:lnTo>
                    <a:pt x="3720" y="10392"/>
                  </a:lnTo>
                  <a:lnTo>
                    <a:pt x="3984" y="10286"/>
                  </a:lnTo>
                  <a:lnTo>
                    <a:pt x="4221" y="10181"/>
                  </a:lnTo>
                  <a:lnTo>
                    <a:pt x="4458" y="10049"/>
                  </a:lnTo>
                  <a:lnTo>
                    <a:pt x="4696" y="9917"/>
                  </a:lnTo>
                  <a:lnTo>
                    <a:pt x="4907" y="9732"/>
                  </a:lnTo>
                  <a:lnTo>
                    <a:pt x="9997" y="5090"/>
                  </a:lnTo>
                  <a:lnTo>
                    <a:pt x="10208" y="4879"/>
                  </a:lnTo>
                  <a:lnTo>
                    <a:pt x="10393" y="4668"/>
                  </a:lnTo>
                  <a:lnTo>
                    <a:pt x="10551" y="4405"/>
                  </a:lnTo>
                  <a:lnTo>
                    <a:pt x="10709" y="4167"/>
                  </a:lnTo>
                  <a:lnTo>
                    <a:pt x="10815" y="3904"/>
                  </a:lnTo>
                  <a:lnTo>
                    <a:pt x="10894" y="3640"/>
                  </a:lnTo>
                  <a:lnTo>
                    <a:pt x="10947" y="3350"/>
                  </a:lnTo>
                  <a:lnTo>
                    <a:pt x="10973" y="3060"/>
                  </a:lnTo>
                  <a:lnTo>
                    <a:pt x="10973" y="2796"/>
                  </a:lnTo>
                  <a:lnTo>
                    <a:pt x="10947" y="2506"/>
                  </a:lnTo>
                  <a:lnTo>
                    <a:pt x="10894" y="2216"/>
                  </a:lnTo>
                  <a:lnTo>
                    <a:pt x="10815" y="1952"/>
                  </a:lnTo>
                  <a:lnTo>
                    <a:pt x="10709" y="1688"/>
                  </a:lnTo>
                  <a:lnTo>
                    <a:pt x="10551" y="1424"/>
                  </a:lnTo>
                  <a:lnTo>
                    <a:pt x="10393" y="1187"/>
                  </a:lnTo>
                  <a:lnTo>
                    <a:pt x="10208" y="950"/>
                  </a:lnTo>
                  <a:lnTo>
                    <a:pt x="10076" y="818"/>
                  </a:lnTo>
                  <a:lnTo>
                    <a:pt x="9865" y="633"/>
                  </a:lnTo>
                  <a:lnTo>
                    <a:pt x="9654" y="475"/>
                  </a:lnTo>
                  <a:lnTo>
                    <a:pt x="9417" y="343"/>
                  </a:lnTo>
                  <a:lnTo>
                    <a:pt x="9153" y="211"/>
                  </a:lnTo>
                  <a:lnTo>
                    <a:pt x="8889" y="132"/>
                  </a:lnTo>
                  <a:lnTo>
                    <a:pt x="8626" y="53"/>
                  </a:lnTo>
                  <a:lnTo>
                    <a:pt x="8362" y="26"/>
                  </a:lnTo>
                  <a:lnTo>
                    <a:pt x="8098" y="0"/>
                  </a:lnTo>
                  <a:close/>
                </a:path>
              </a:pathLst>
            </a:custGeom>
            <a:solidFill>
              <a:schemeClr val="accent6"/>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301" name="Google Shape;301;p36"/>
            <p:cNvSpPr/>
            <p:nvPr/>
          </p:nvSpPr>
          <p:spPr>
            <a:xfrm>
              <a:off x="5681706" y="3322394"/>
              <a:ext cx="426029" cy="423166"/>
            </a:xfrm>
            <a:custGeom>
              <a:avLst/>
              <a:gdLst/>
              <a:ahLst/>
              <a:cxnLst/>
              <a:rect l="l" t="t" r="r" b="b"/>
              <a:pathLst>
                <a:path w="7940" h="7887" extrusionOk="0">
                  <a:moveTo>
                    <a:pt x="4010" y="0"/>
                  </a:moveTo>
                  <a:lnTo>
                    <a:pt x="950" y="2770"/>
                  </a:lnTo>
                  <a:lnTo>
                    <a:pt x="739" y="2981"/>
                  </a:lnTo>
                  <a:lnTo>
                    <a:pt x="555" y="3218"/>
                  </a:lnTo>
                  <a:lnTo>
                    <a:pt x="397" y="3455"/>
                  </a:lnTo>
                  <a:lnTo>
                    <a:pt x="265" y="3719"/>
                  </a:lnTo>
                  <a:lnTo>
                    <a:pt x="159" y="3983"/>
                  </a:lnTo>
                  <a:lnTo>
                    <a:pt x="80" y="4247"/>
                  </a:lnTo>
                  <a:lnTo>
                    <a:pt x="27" y="4537"/>
                  </a:lnTo>
                  <a:lnTo>
                    <a:pt x="1" y="4800"/>
                  </a:lnTo>
                  <a:lnTo>
                    <a:pt x="1" y="5091"/>
                  </a:lnTo>
                  <a:lnTo>
                    <a:pt x="27" y="5381"/>
                  </a:lnTo>
                  <a:lnTo>
                    <a:pt x="80" y="5644"/>
                  </a:lnTo>
                  <a:lnTo>
                    <a:pt x="159" y="5935"/>
                  </a:lnTo>
                  <a:lnTo>
                    <a:pt x="265" y="6198"/>
                  </a:lnTo>
                  <a:lnTo>
                    <a:pt x="397" y="6436"/>
                  </a:lnTo>
                  <a:lnTo>
                    <a:pt x="555" y="6699"/>
                  </a:lnTo>
                  <a:lnTo>
                    <a:pt x="766" y="6910"/>
                  </a:lnTo>
                  <a:lnTo>
                    <a:pt x="977" y="7121"/>
                  </a:lnTo>
                  <a:lnTo>
                    <a:pt x="1188" y="7306"/>
                  </a:lnTo>
                  <a:lnTo>
                    <a:pt x="1452" y="7464"/>
                  </a:lnTo>
                  <a:lnTo>
                    <a:pt x="1689" y="7596"/>
                  </a:lnTo>
                  <a:lnTo>
                    <a:pt x="1953" y="7702"/>
                  </a:lnTo>
                  <a:lnTo>
                    <a:pt x="2216" y="7781"/>
                  </a:lnTo>
                  <a:lnTo>
                    <a:pt x="2507" y="7860"/>
                  </a:lnTo>
                  <a:lnTo>
                    <a:pt x="2797" y="7886"/>
                  </a:lnTo>
                  <a:lnTo>
                    <a:pt x="3060" y="7886"/>
                  </a:lnTo>
                  <a:lnTo>
                    <a:pt x="3351" y="7860"/>
                  </a:lnTo>
                  <a:lnTo>
                    <a:pt x="3641" y="7807"/>
                  </a:lnTo>
                  <a:lnTo>
                    <a:pt x="3904" y="7702"/>
                  </a:lnTo>
                  <a:lnTo>
                    <a:pt x="4168" y="7596"/>
                  </a:lnTo>
                  <a:lnTo>
                    <a:pt x="4432" y="7464"/>
                  </a:lnTo>
                  <a:lnTo>
                    <a:pt x="4669" y="7306"/>
                  </a:lnTo>
                  <a:lnTo>
                    <a:pt x="4907" y="7121"/>
                  </a:lnTo>
                  <a:lnTo>
                    <a:pt x="7940" y="4352"/>
                  </a:lnTo>
                  <a:lnTo>
                    <a:pt x="4010" y="0"/>
                  </a:lnTo>
                  <a:close/>
                </a:path>
              </a:pathLst>
            </a:custGeom>
            <a:solidFill>
              <a:schemeClr val="accent3"/>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302" name="Google Shape;302;p36"/>
            <p:cNvSpPr/>
            <p:nvPr/>
          </p:nvSpPr>
          <p:spPr>
            <a:xfrm>
              <a:off x="5748238" y="3427075"/>
              <a:ext cx="79304" cy="76510"/>
            </a:xfrm>
            <a:custGeom>
              <a:avLst/>
              <a:gdLst/>
              <a:ahLst/>
              <a:cxnLst/>
              <a:rect l="l" t="t" r="r" b="b"/>
              <a:pathLst>
                <a:path w="1478" h="1426" extrusionOk="0">
                  <a:moveTo>
                    <a:pt x="1135" y="1"/>
                  </a:moveTo>
                  <a:lnTo>
                    <a:pt x="1003" y="27"/>
                  </a:lnTo>
                  <a:lnTo>
                    <a:pt x="871" y="80"/>
                  </a:lnTo>
                  <a:lnTo>
                    <a:pt x="106" y="792"/>
                  </a:lnTo>
                  <a:lnTo>
                    <a:pt x="27" y="898"/>
                  </a:lnTo>
                  <a:lnTo>
                    <a:pt x="1" y="1056"/>
                  </a:lnTo>
                  <a:lnTo>
                    <a:pt x="1" y="1188"/>
                  </a:lnTo>
                  <a:lnTo>
                    <a:pt x="80" y="1293"/>
                  </a:lnTo>
                  <a:lnTo>
                    <a:pt x="212" y="1399"/>
                  </a:lnTo>
                  <a:lnTo>
                    <a:pt x="343" y="1425"/>
                  </a:lnTo>
                  <a:lnTo>
                    <a:pt x="475" y="1399"/>
                  </a:lnTo>
                  <a:lnTo>
                    <a:pt x="607" y="1320"/>
                  </a:lnTo>
                  <a:lnTo>
                    <a:pt x="1372" y="634"/>
                  </a:lnTo>
                  <a:lnTo>
                    <a:pt x="1451" y="502"/>
                  </a:lnTo>
                  <a:lnTo>
                    <a:pt x="1478" y="370"/>
                  </a:lnTo>
                  <a:lnTo>
                    <a:pt x="1478" y="238"/>
                  </a:lnTo>
                  <a:lnTo>
                    <a:pt x="1398" y="106"/>
                  </a:lnTo>
                  <a:lnTo>
                    <a:pt x="1293" y="27"/>
                  </a:lnTo>
                  <a:lnTo>
                    <a:pt x="1135" y="1"/>
                  </a:lnTo>
                  <a:close/>
                </a:path>
              </a:pathLst>
            </a:custGeom>
            <a:solidFill>
              <a:schemeClr val="dk2"/>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303" name="Google Shape;303;p36"/>
            <p:cNvSpPr/>
            <p:nvPr/>
          </p:nvSpPr>
          <p:spPr>
            <a:xfrm>
              <a:off x="5830330" y="3308229"/>
              <a:ext cx="128828" cy="120345"/>
            </a:xfrm>
            <a:custGeom>
              <a:avLst/>
              <a:gdLst/>
              <a:ahLst/>
              <a:cxnLst/>
              <a:rect l="l" t="t" r="r" b="b"/>
              <a:pathLst>
                <a:path w="2401" h="2243" extrusionOk="0">
                  <a:moveTo>
                    <a:pt x="2058" y="0"/>
                  </a:moveTo>
                  <a:lnTo>
                    <a:pt x="1926" y="27"/>
                  </a:lnTo>
                  <a:lnTo>
                    <a:pt x="1794" y="80"/>
                  </a:lnTo>
                  <a:lnTo>
                    <a:pt x="106" y="1609"/>
                  </a:lnTo>
                  <a:lnTo>
                    <a:pt x="27" y="1741"/>
                  </a:lnTo>
                  <a:lnTo>
                    <a:pt x="0" y="1873"/>
                  </a:lnTo>
                  <a:lnTo>
                    <a:pt x="27" y="2005"/>
                  </a:lnTo>
                  <a:lnTo>
                    <a:pt x="79" y="2137"/>
                  </a:lnTo>
                  <a:lnTo>
                    <a:pt x="211" y="2216"/>
                  </a:lnTo>
                  <a:lnTo>
                    <a:pt x="343" y="2242"/>
                  </a:lnTo>
                  <a:lnTo>
                    <a:pt x="475" y="2216"/>
                  </a:lnTo>
                  <a:lnTo>
                    <a:pt x="607" y="2163"/>
                  </a:lnTo>
                  <a:lnTo>
                    <a:pt x="2295" y="633"/>
                  </a:lnTo>
                  <a:lnTo>
                    <a:pt x="2374" y="502"/>
                  </a:lnTo>
                  <a:lnTo>
                    <a:pt x="2400" y="370"/>
                  </a:lnTo>
                  <a:lnTo>
                    <a:pt x="2374" y="238"/>
                  </a:lnTo>
                  <a:lnTo>
                    <a:pt x="2321" y="106"/>
                  </a:lnTo>
                  <a:lnTo>
                    <a:pt x="2189" y="27"/>
                  </a:lnTo>
                  <a:lnTo>
                    <a:pt x="2058" y="0"/>
                  </a:lnTo>
                  <a:close/>
                </a:path>
              </a:pathLst>
            </a:custGeom>
            <a:solidFill>
              <a:schemeClr val="dk2"/>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304" name="Google Shape;304;p36"/>
            <p:cNvSpPr/>
            <p:nvPr/>
          </p:nvSpPr>
          <p:spPr>
            <a:xfrm>
              <a:off x="6779914" y="1325578"/>
              <a:ext cx="73616" cy="83539"/>
            </a:xfrm>
            <a:custGeom>
              <a:avLst/>
              <a:gdLst/>
              <a:ahLst/>
              <a:cxnLst/>
              <a:rect l="l" t="t" r="r" b="b"/>
              <a:pathLst>
                <a:path w="1372" h="1557" extrusionOk="0">
                  <a:moveTo>
                    <a:pt x="396" y="1"/>
                  </a:moveTo>
                  <a:lnTo>
                    <a:pt x="264" y="27"/>
                  </a:lnTo>
                  <a:lnTo>
                    <a:pt x="132" y="80"/>
                  </a:lnTo>
                  <a:lnTo>
                    <a:pt x="26" y="212"/>
                  </a:lnTo>
                  <a:lnTo>
                    <a:pt x="0" y="344"/>
                  </a:lnTo>
                  <a:lnTo>
                    <a:pt x="0" y="475"/>
                  </a:lnTo>
                  <a:lnTo>
                    <a:pt x="79" y="607"/>
                  </a:lnTo>
                  <a:lnTo>
                    <a:pt x="739" y="1425"/>
                  </a:lnTo>
                  <a:lnTo>
                    <a:pt x="844" y="1504"/>
                  </a:lnTo>
                  <a:lnTo>
                    <a:pt x="976" y="1557"/>
                  </a:lnTo>
                  <a:lnTo>
                    <a:pt x="1108" y="1530"/>
                  </a:lnTo>
                  <a:lnTo>
                    <a:pt x="1240" y="1478"/>
                  </a:lnTo>
                  <a:lnTo>
                    <a:pt x="1345" y="1346"/>
                  </a:lnTo>
                  <a:lnTo>
                    <a:pt x="1372" y="1214"/>
                  </a:lnTo>
                  <a:lnTo>
                    <a:pt x="1372" y="1082"/>
                  </a:lnTo>
                  <a:lnTo>
                    <a:pt x="1292" y="950"/>
                  </a:lnTo>
                  <a:lnTo>
                    <a:pt x="633" y="133"/>
                  </a:lnTo>
                  <a:lnTo>
                    <a:pt x="528" y="53"/>
                  </a:lnTo>
                  <a:lnTo>
                    <a:pt x="396" y="1"/>
                  </a:lnTo>
                  <a:close/>
                </a:path>
              </a:pathLst>
            </a:custGeom>
            <a:solidFill>
              <a:schemeClr val="dk2"/>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305" name="Google Shape;305;p36"/>
            <p:cNvSpPr/>
            <p:nvPr/>
          </p:nvSpPr>
          <p:spPr>
            <a:xfrm>
              <a:off x="6365473" y="1636679"/>
              <a:ext cx="89228" cy="89224"/>
            </a:xfrm>
            <a:custGeom>
              <a:avLst/>
              <a:gdLst/>
              <a:ahLst/>
              <a:cxnLst/>
              <a:rect l="l" t="t" r="r" b="b"/>
              <a:pathLst>
                <a:path w="1663" h="1663" extrusionOk="0">
                  <a:moveTo>
                    <a:pt x="660" y="1"/>
                  </a:moveTo>
                  <a:lnTo>
                    <a:pt x="502" y="54"/>
                  </a:lnTo>
                  <a:lnTo>
                    <a:pt x="370" y="133"/>
                  </a:lnTo>
                  <a:lnTo>
                    <a:pt x="238" y="238"/>
                  </a:lnTo>
                  <a:lnTo>
                    <a:pt x="132" y="370"/>
                  </a:lnTo>
                  <a:lnTo>
                    <a:pt x="53" y="502"/>
                  </a:lnTo>
                  <a:lnTo>
                    <a:pt x="0" y="660"/>
                  </a:lnTo>
                  <a:lnTo>
                    <a:pt x="0" y="819"/>
                  </a:lnTo>
                  <a:lnTo>
                    <a:pt x="0" y="1003"/>
                  </a:lnTo>
                  <a:lnTo>
                    <a:pt x="53" y="1162"/>
                  </a:lnTo>
                  <a:lnTo>
                    <a:pt x="132" y="1293"/>
                  </a:lnTo>
                  <a:lnTo>
                    <a:pt x="238" y="1425"/>
                  </a:lnTo>
                  <a:lnTo>
                    <a:pt x="370" y="1531"/>
                  </a:lnTo>
                  <a:lnTo>
                    <a:pt x="502" y="1610"/>
                  </a:lnTo>
                  <a:lnTo>
                    <a:pt x="660" y="1636"/>
                  </a:lnTo>
                  <a:lnTo>
                    <a:pt x="818" y="1663"/>
                  </a:lnTo>
                  <a:lnTo>
                    <a:pt x="1003" y="1636"/>
                  </a:lnTo>
                  <a:lnTo>
                    <a:pt x="1161" y="1610"/>
                  </a:lnTo>
                  <a:lnTo>
                    <a:pt x="1293" y="1531"/>
                  </a:lnTo>
                  <a:lnTo>
                    <a:pt x="1425" y="1425"/>
                  </a:lnTo>
                  <a:lnTo>
                    <a:pt x="1530" y="1293"/>
                  </a:lnTo>
                  <a:lnTo>
                    <a:pt x="1583" y="1162"/>
                  </a:lnTo>
                  <a:lnTo>
                    <a:pt x="1636" y="1003"/>
                  </a:lnTo>
                  <a:lnTo>
                    <a:pt x="1662" y="819"/>
                  </a:lnTo>
                  <a:lnTo>
                    <a:pt x="1636" y="660"/>
                  </a:lnTo>
                  <a:lnTo>
                    <a:pt x="1583" y="502"/>
                  </a:lnTo>
                  <a:lnTo>
                    <a:pt x="1530" y="370"/>
                  </a:lnTo>
                  <a:lnTo>
                    <a:pt x="1425" y="238"/>
                  </a:lnTo>
                  <a:lnTo>
                    <a:pt x="1293" y="133"/>
                  </a:lnTo>
                  <a:lnTo>
                    <a:pt x="1161" y="54"/>
                  </a:lnTo>
                  <a:lnTo>
                    <a:pt x="1003" y="1"/>
                  </a:lnTo>
                  <a:close/>
                </a:path>
              </a:pathLst>
            </a:custGeom>
            <a:solidFill>
              <a:schemeClr val="dk2"/>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306" name="Google Shape;306;p36"/>
            <p:cNvSpPr/>
            <p:nvPr/>
          </p:nvSpPr>
          <p:spPr>
            <a:xfrm>
              <a:off x="6546612" y="1888588"/>
              <a:ext cx="89228" cy="90619"/>
            </a:xfrm>
            <a:custGeom>
              <a:avLst/>
              <a:gdLst/>
              <a:ahLst/>
              <a:cxnLst/>
              <a:rect l="l" t="t" r="r" b="b"/>
              <a:pathLst>
                <a:path w="1663" h="1689" extrusionOk="0">
                  <a:moveTo>
                    <a:pt x="818" y="1"/>
                  </a:moveTo>
                  <a:lnTo>
                    <a:pt x="660" y="27"/>
                  </a:lnTo>
                  <a:lnTo>
                    <a:pt x="502" y="80"/>
                  </a:lnTo>
                  <a:lnTo>
                    <a:pt x="370" y="159"/>
                  </a:lnTo>
                  <a:lnTo>
                    <a:pt x="238" y="265"/>
                  </a:lnTo>
                  <a:lnTo>
                    <a:pt x="132" y="370"/>
                  </a:lnTo>
                  <a:lnTo>
                    <a:pt x="53" y="528"/>
                  </a:lnTo>
                  <a:lnTo>
                    <a:pt x="0" y="687"/>
                  </a:lnTo>
                  <a:lnTo>
                    <a:pt x="0" y="845"/>
                  </a:lnTo>
                  <a:lnTo>
                    <a:pt x="0" y="1003"/>
                  </a:lnTo>
                  <a:lnTo>
                    <a:pt x="53" y="1161"/>
                  </a:lnTo>
                  <a:lnTo>
                    <a:pt x="132" y="1320"/>
                  </a:lnTo>
                  <a:lnTo>
                    <a:pt x="238" y="1425"/>
                  </a:lnTo>
                  <a:lnTo>
                    <a:pt x="370" y="1531"/>
                  </a:lnTo>
                  <a:lnTo>
                    <a:pt x="502" y="1610"/>
                  </a:lnTo>
                  <a:lnTo>
                    <a:pt x="660" y="1662"/>
                  </a:lnTo>
                  <a:lnTo>
                    <a:pt x="818" y="1689"/>
                  </a:lnTo>
                  <a:lnTo>
                    <a:pt x="1003" y="1662"/>
                  </a:lnTo>
                  <a:lnTo>
                    <a:pt x="1161" y="1610"/>
                  </a:lnTo>
                  <a:lnTo>
                    <a:pt x="1293" y="1531"/>
                  </a:lnTo>
                  <a:lnTo>
                    <a:pt x="1425" y="1425"/>
                  </a:lnTo>
                  <a:lnTo>
                    <a:pt x="1530" y="1320"/>
                  </a:lnTo>
                  <a:lnTo>
                    <a:pt x="1583" y="1161"/>
                  </a:lnTo>
                  <a:lnTo>
                    <a:pt x="1636" y="1003"/>
                  </a:lnTo>
                  <a:lnTo>
                    <a:pt x="1662" y="845"/>
                  </a:lnTo>
                  <a:lnTo>
                    <a:pt x="1636" y="687"/>
                  </a:lnTo>
                  <a:lnTo>
                    <a:pt x="1583" y="528"/>
                  </a:lnTo>
                  <a:lnTo>
                    <a:pt x="1530" y="370"/>
                  </a:lnTo>
                  <a:lnTo>
                    <a:pt x="1425" y="265"/>
                  </a:lnTo>
                  <a:lnTo>
                    <a:pt x="1293" y="159"/>
                  </a:lnTo>
                  <a:lnTo>
                    <a:pt x="1161" y="80"/>
                  </a:lnTo>
                  <a:lnTo>
                    <a:pt x="1003" y="27"/>
                  </a:lnTo>
                  <a:lnTo>
                    <a:pt x="818" y="1"/>
                  </a:lnTo>
                  <a:close/>
                </a:path>
              </a:pathLst>
            </a:custGeom>
            <a:solidFill>
              <a:schemeClr val="dk2"/>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307" name="Google Shape;307;p36"/>
            <p:cNvSpPr/>
            <p:nvPr/>
          </p:nvSpPr>
          <p:spPr>
            <a:xfrm>
              <a:off x="7372649" y="1894071"/>
              <a:ext cx="89175" cy="89170"/>
            </a:xfrm>
            <a:custGeom>
              <a:avLst/>
              <a:gdLst/>
              <a:ahLst/>
              <a:cxnLst/>
              <a:rect l="l" t="t" r="r" b="b"/>
              <a:pathLst>
                <a:path w="1662" h="1662" extrusionOk="0">
                  <a:moveTo>
                    <a:pt x="659" y="0"/>
                  </a:moveTo>
                  <a:lnTo>
                    <a:pt x="501" y="53"/>
                  </a:lnTo>
                  <a:lnTo>
                    <a:pt x="369" y="132"/>
                  </a:lnTo>
                  <a:lnTo>
                    <a:pt x="237" y="237"/>
                  </a:lnTo>
                  <a:lnTo>
                    <a:pt x="158" y="369"/>
                  </a:lnTo>
                  <a:lnTo>
                    <a:pt x="79" y="501"/>
                  </a:lnTo>
                  <a:lnTo>
                    <a:pt x="26" y="659"/>
                  </a:lnTo>
                  <a:lnTo>
                    <a:pt x="0" y="818"/>
                  </a:lnTo>
                  <a:lnTo>
                    <a:pt x="26" y="1002"/>
                  </a:lnTo>
                  <a:lnTo>
                    <a:pt x="79" y="1161"/>
                  </a:lnTo>
                  <a:lnTo>
                    <a:pt x="158" y="1292"/>
                  </a:lnTo>
                  <a:lnTo>
                    <a:pt x="237" y="1424"/>
                  </a:lnTo>
                  <a:lnTo>
                    <a:pt x="369" y="1530"/>
                  </a:lnTo>
                  <a:lnTo>
                    <a:pt x="501" y="1609"/>
                  </a:lnTo>
                  <a:lnTo>
                    <a:pt x="659" y="1635"/>
                  </a:lnTo>
                  <a:lnTo>
                    <a:pt x="844" y="1662"/>
                  </a:lnTo>
                  <a:lnTo>
                    <a:pt x="1002" y="1635"/>
                  </a:lnTo>
                  <a:lnTo>
                    <a:pt x="1161" y="1609"/>
                  </a:lnTo>
                  <a:lnTo>
                    <a:pt x="1319" y="1530"/>
                  </a:lnTo>
                  <a:lnTo>
                    <a:pt x="1424" y="1424"/>
                  </a:lnTo>
                  <a:lnTo>
                    <a:pt x="1530" y="1292"/>
                  </a:lnTo>
                  <a:lnTo>
                    <a:pt x="1609" y="1161"/>
                  </a:lnTo>
                  <a:lnTo>
                    <a:pt x="1662" y="1002"/>
                  </a:lnTo>
                  <a:lnTo>
                    <a:pt x="1662" y="818"/>
                  </a:lnTo>
                  <a:lnTo>
                    <a:pt x="1662" y="659"/>
                  </a:lnTo>
                  <a:lnTo>
                    <a:pt x="1609" y="501"/>
                  </a:lnTo>
                  <a:lnTo>
                    <a:pt x="1530" y="369"/>
                  </a:lnTo>
                  <a:lnTo>
                    <a:pt x="1424" y="237"/>
                  </a:lnTo>
                  <a:lnTo>
                    <a:pt x="1319" y="132"/>
                  </a:lnTo>
                  <a:lnTo>
                    <a:pt x="1161" y="53"/>
                  </a:lnTo>
                  <a:lnTo>
                    <a:pt x="1002" y="0"/>
                  </a:lnTo>
                  <a:close/>
                </a:path>
              </a:pathLst>
            </a:custGeom>
            <a:solidFill>
              <a:schemeClr val="dk2"/>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308" name="Google Shape;308;p36"/>
            <p:cNvSpPr/>
            <p:nvPr/>
          </p:nvSpPr>
          <p:spPr>
            <a:xfrm>
              <a:off x="7275202" y="3545974"/>
              <a:ext cx="89230" cy="89226"/>
            </a:xfrm>
            <a:custGeom>
              <a:avLst/>
              <a:gdLst/>
              <a:ahLst/>
              <a:cxnLst/>
              <a:rect l="l" t="t" r="r" b="b"/>
              <a:pathLst>
                <a:path w="1663" h="1663" extrusionOk="0">
                  <a:moveTo>
                    <a:pt x="660" y="0"/>
                  </a:moveTo>
                  <a:lnTo>
                    <a:pt x="502" y="53"/>
                  </a:lnTo>
                  <a:lnTo>
                    <a:pt x="370" y="132"/>
                  </a:lnTo>
                  <a:lnTo>
                    <a:pt x="238" y="238"/>
                  </a:lnTo>
                  <a:lnTo>
                    <a:pt x="132" y="370"/>
                  </a:lnTo>
                  <a:lnTo>
                    <a:pt x="53" y="502"/>
                  </a:lnTo>
                  <a:lnTo>
                    <a:pt x="27" y="660"/>
                  </a:lnTo>
                  <a:lnTo>
                    <a:pt x="0" y="818"/>
                  </a:lnTo>
                  <a:lnTo>
                    <a:pt x="27" y="1003"/>
                  </a:lnTo>
                  <a:lnTo>
                    <a:pt x="53" y="1161"/>
                  </a:lnTo>
                  <a:lnTo>
                    <a:pt x="132" y="1293"/>
                  </a:lnTo>
                  <a:lnTo>
                    <a:pt x="238" y="1425"/>
                  </a:lnTo>
                  <a:lnTo>
                    <a:pt x="370" y="1530"/>
                  </a:lnTo>
                  <a:lnTo>
                    <a:pt x="502" y="1609"/>
                  </a:lnTo>
                  <a:lnTo>
                    <a:pt x="660" y="1636"/>
                  </a:lnTo>
                  <a:lnTo>
                    <a:pt x="844" y="1662"/>
                  </a:lnTo>
                  <a:lnTo>
                    <a:pt x="1003" y="1636"/>
                  </a:lnTo>
                  <a:lnTo>
                    <a:pt x="1161" y="1609"/>
                  </a:lnTo>
                  <a:lnTo>
                    <a:pt x="1293" y="1530"/>
                  </a:lnTo>
                  <a:lnTo>
                    <a:pt x="1425" y="1425"/>
                  </a:lnTo>
                  <a:lnTo>
                    <a:pt x="1530" y="1293"/>
                  </a:lnTo>
                  <a:lnTo>
                    <a:pt x="1609" y="1161"/>
                  </a:lnTo>
                  <a:lnTo>
                    <a:pt x="1662" y="1003"/>
                  </a:lnTo>
                  <a:lnTo>
                    <a:pt x="1662" y="818"/>
                  </a:lnTo>
                  <a:lnTo>
                    <a:pt x="1662" y="660"/>
                  </a:lnTo>
                  <a:lnTo>
                    <a:pt x="1609" y="502"/>
                  </a:lnTo>
                  <a:lnTo>
                    <a:pt x="1530" y="370"/>
                  </a:lnTo>
                  <a:lnTo>
                    <a:pt x="1425" y="238"/>
                  </a:lnTo>
                  <a:lnTo>
                    <a:pt x="1293" y="132"/>
                  </a:lnTo>
                  <a:lnTo>
                    <a:pt x="1161" y="53"/>
                  </a:lnTo>
                  <a:lnTo>
                    <a:pt x="1003" y="0"/>
                  </a:lnTo>
                  <a:close/>
                </a:path>
              </a:pathLst>
            </a:custGeom>
            <a:solidFill>
              <a:srgbClr val="FFFFFF"/>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309" name="Google Shape;309;p36"/>
            <p:cNvSpPr/>
            <p:nvPr/>
          </p:nvSpPr>
          <p:spPr>
            <a:xfrm>
              <a:off x="5722547" y="2596854"/>
              <a:ext cx="89228" cy="89170"/>
            </a:xfrm>
            <a:custGeom>
              <a:avLst/>
              <a:gdLst/>
              <a:ahLst/>
              <a:cxnLst/>
              <a:rect l="l" t="t" r="r" b="b"/>
              <a:pathLst>
                <a:path w="1663" h="1662" extrusionOk="0">
                  <a:moveTo>
                    <a:pt x="844" y="0"/>
                  </a:moveTo>
                  <a:lnTo>
                    <a:pt x="660" y="27"/>
                  </a:lnTo>
                  <a:lnTo>
                    <a:pt x="502" y="53"/>
                  </a:lnTo>
                  <a:lnTo>
                    <a:pt x="370" y="132"/>
                  </a:lnTo>
                  <a:lnTo>
                    <a:pt x="238" y="238"/>
                  </a:lnTo>
                  <a:lnTo>
                    <a:pt x="132" y="369"/>
                  </a:lnTo>
                  <a:lnTo>
                    <a:pt x="80" y="501"/>
                  </a:lnTo>
                  <a:lnTo>
                    <a:pt x="27" y="660"/>
                  </a:lnTo>
                  <a:lnTo>
                    <a:pt x="0" y="844"/>
                  </a:lnTo>
                  <a:lnTo>
                    <a:pt x="27" y="1002"/>
                  </a:lnTo>
                  <a:lnTo>
                    <a:pt x="80" y="1161"/>
                  </a:lnTo>
                  <a:lnTo>
                    <a:pt x="132" y="1293"/>
                  </a:lnTo>
                  <a:lnTo>
                    <a:pt x="238" y="1424"/>
                  </a:lnTo>
                  <a:lnTo>
                    <a:pt x="370" y="1530"/>
                  </a:lnTo>
                  <a:lnTo>
                    <a:pt x="502" y="1609"/>
                  </a:lnTo>
                  <a:lnTo>
                    <a:pt x="660" y="1662"/>
                  </a:lnTo>
                  <a:lnTo>
                    <a:pt x="1003" y="1662"/>
                  </a:lnTo>
                  <a:lnTo>
                    <a:pt x="1161" y="1609"/>
                  </a:lnTo>
                  <a:lnTo>
                    <a:pt x="1293" y="1530"/>
                  </a:lnTo>
                  <a:lnTo>
                    <a:pt x="1425" y="1424"/>
                  </a:lnTo>
                  <a:lnTo>
                    <a:pt x="1530" y="1293"/>
                  </a:lnTo>
                  <a:lnTo>
                    <a:pt x="1609" y="1161"/>
                  </a:lnTo>
                  <a:lnTo>
                    <a:pt x="1662" y="1002"/>
                  </a:lnTo>
                  <a:lnTo>
                    <a:pt x="1662" y="844"/>
                  </a:lnTo>
                  <a:lnTo>
                    <a:pt x="1662" y="660"/>
                  </a:lnTo>
                  <a:lnTo>
                    <a:pt x="1609" y="501"/>
                  </a:lnTo>
                  <a:lnTo>
                    <a:pt x="1530" y="369"/>
                  </a:lnTo>
                  <a:lnTo>
                    <a:pt x="1425" y="238"/>
                  </a:lnTo>
                  <a:lnTo>
                    <a:pt x="1293" y="132"/>
                  </a:lnTo>
                  <a:lnTo>
                    <a:pt x="1161" y="53"/>
                  </a:lnTo>
                  <a:lnTo>
                    <a:pt x="1003" y="27"/>
                  </a:lnTo>
                  <a:lnTo>
                    <a:pt x="844" y="0"/>
                  </a:lnTo>
                  <a:close/>
                </a:path>
              </a:pathLst>
            </a:custGeom>
            <a:solidFill>
              <a:schemeClr val="dk2"/>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310" name="Google Shape;310;p36"/>
            <p:cNvSpPr/>
            <p:nvPr/>
          </p:nvSpPr>
          <p:spPr>
            <a:xfrm>
              <a:off x="6625084" y="1250331"/>
              <a:ext cx="164405" cy="164405"/>
            </a:xfrm>
            <a:custGeom>
              <a:avLst/>
              <a:gdLst/>
              <a:ahLst/>
              <a:cxnLst/>
              <a:rect l="l" t="t" r="r" b="b"/>
              <a:pathLst>
                <a:path w="1663" h="1663" extrusionOk="0">
                  <a:moveTo>
                    <a:pt x="660" y="1"/>
                  </a:moveTo>
                  <a:lnTo>
                    <a:pt x="502" y="54"/>
                  </a:lnTo>
                  <a:lnTo>
                    <a:pt x="370" y="133"/>
                  </a:lnTo>
                  <a:lnTo>
                    <a:pt x="238" y="238"/>
                  </a:lnTo>
                  <a:lnTo>
                    <a:pt x="132" y="370"/>
                  </a:lnTo>
                  <a:lnTo>
                    <a:pt x="53" y="502"/>
                  </a:lnTo>
                  <a:lnTo>
                    <a:pt x="0" y="660"/>
                  </a:lnTo>
                  <a:lnTo>
                    <a:pt x="0" y="819"/>
                  </a:lnTo>
                  <a:lnTo>
                    <a:pt x="0" y="1003"/>
                  </a:lnTo>
                  <a:lnTo>
                    <a:pt x="53" y="1162"/>
                  </a:lnTo>
                  <a:lnTo>
                    <a:pt x="132" y="1293"/>
                  </a:lnTo>
                  <a:lnTo>
                    <a:pt x="238" y="1425"/>
                  </a:lnTo>
                  <a:lnTo>
                    <a:pt x="370" y="1531"/>
                  </a:lnTo>
                  <a:lnTo>
                    <a:pt x="502" y="1610"/>
                  </a:lnTo>
                  <a:lnTo>
                    <a:pt x="660" y="1636"/>
                  </a:lnTo>
                  <a:lnTo>
                    <a:pt x="818" y="1663"/>
                  </a:lnTo>
                  <a:lnTo>
                    <a:pt x="1003" y="1636"/>
                  </a:lnTo>
                  <a:lnTo>
                    <a:pt x="1161" y="1610"/>
                  </a:lnTo>
                  <a:lnTo>
                    <a:pt x="1293" y="1531"/>
                  </a:lnTo>
                  <a:lnTo>
                    <a:pt x="1425" y="1425"/>
                  </a:lnTo>
                  <a:lnTo>
                    <a:pt x="1530" y="1293"/>
                  </a:lnTo>
                  <a:lnTo>
                    <a:pt x="1583" y="1162"/>
                  </a:lnTo>
                  <a:lnTo>
                    <a:pt x="1636" y="1003"/>
                  </a:lnTo>
                  <a:lnTo>
                    <a:pt x="1662" y="819"/>
                  </a:lnTo>
                  <a:lnTo>
                    <a:pt x="1636" y="660"/>
                  </a:lnTo>
                  <a:lnTo>
                    <a:pt x="1583" y="502"/>
                  </a:lnTo>
                  <a:lnTo>
                    <a:pt x="1530" y="370"/>
                  </a:lnTo>
                  <a:lnTo>
                    <a:pt x="1425" y="238"/>
                  </a:lnTo>
                  <a:lnTo>
                    <a:pt x="1293" y="133"/>
                  </a:lnTo>
                  <a:lnTo>
                    <a:pt x="1161" y="54"/>
                  </a:lnTo>
                  <a:lnTo>
                    <a:pt x="1003" y="1"/>
                  </a:lnTo>
                  <a:close/>
                </a:path>
              </a:pathLst>
            </a:custGeom>
            <a:solidFill>
              <a:schemeClr val="accent1"/>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311" name="Google Shape;311;p36"/>
            <p:cNvSpPr/>
            <p:nvPr/>
          </p:nvSpPr>
          <p:spPr>
            <a:xfrm>
              <a:off x="7672183" y="2380911"/>
              <a:ext cx="89230" cy="89172"/>
            </a:xfrm>
            <a:custGeom>
              <a:avLst/>
              <a:gdLst/>
              <a:ahLst/>
              <a:cxnLst/>
              <a:rect l="l" t="t" r="r" b="b"/>
              <a:pathLst>
                <a:path w="1663" h="1662" extrusionOk="0">
                  <a:moveTo>
                    <a:pt x="844" y="0"/>
                  </a:moveTo>
                  <a:lnTo>
                    <a:pt x="660" y="27"/>
                  </a:lnTo>
                  <a:lnTo>
                    <a:pt x="502" y="53"/>
                  </a:lnTo>
                  <a:lnTo>
                    <a:pt x="370" y="132"/>
                  </a:lnTo>
                  <a:lnTo>
                    <a:pt x="238" y="238"/>
                  </a:lnTo>
                  <a:lnTo>
                    <a:pt x="132" y="369"/>
                  </a:lnTo>
                  <a:lnTo>
                    <a:pt x="80" y="501"/>
                  </a:lnTo>
                  <a:lnTo>
                    <a:pt x="27" y="660"/>
                  </a:lnTo>
                  <a:lnTo>
                    <a:pt x="0" y="844"/>
                  </a:lnTo>
                  <a:lnTo>
                    <a:pt x="27" y="1002"/>
                  </a:lnTo>
                  <a:lnTo>
                    <a:pt x="80" y="1161"/>
                  </a:lnTo>
                  <a:lnTo>
                    <a:pt x="132" y="1293"/>
                  </a:lnTo>
                  <a:lnTo>
                    <a:pt x="238" y="1424"/>
                  </a:lnTo>
                  <a:lnTo>
                    <a:pt x="370" y="1530"/>
                  </a:lnTo>
                  <a:lnTo>
                    <a:pt x="502" y="1609"/>
                  </a:lnTo>
                  <a:lnTo>
                    <a:pt x="660" y="1662"/>
                  </a:lnTo>
                  <a:lnTo>
                    <a:pt x="1003" y="1662"/>
                  </a:lnTo>
                  <a:lnTo>
                    <a:pt x="1161" y="1609"/>
                  </a:lnTo>
                  <a:lnTo>
                    <a:pt x="1293" y="1530"/>
                  </a:lnTo>
                  <a:lnTo>
                    <a:pt x="1425" y="1424"/>
                  </a:lnTo>
                  <a:lnTo>
                    <a:pt x="1530" y="1293"/>
                  </a:lnTo>
                  <a:lnTo>
                    <a:pt x="1609" y="1161"/>
                  </a:lnTo>
                  <a:lnTo>
                    <a:pt x="1662" y="1002"/>
                  </a:lnTo>
                  <a:lnTo>
                    <a:pt x="1662" y="844"/>
                  </a:lnTo>
                  <a:lnTo>
                    <a:pt x="1662" y="660"/>
                  </a:lnTo>
                  <a:lnTo>
                    <a:pt x="1609" y="501"/>
                  </a:lnTo>
                  <a:lnTo>
                    <a:pt x="1530" y="369"/>
                  </a:lnTo>
                  <a:lnTo>
                    <a:pt x="1425" y="238"/>
                  </a:lnTo>
                  <a:lnTo>
                    <a:pt x="1293" y="132"/>
                  </a:lnTo>
                  <a:lnTo>
                    <a:pt x="1161" y="53"/>
                  </a:lnTo>
                  <a:lnTo>
                    <a:pt x="1003" y="27"/>
                  </a:lnTo>
                  <a:lnTo>
                    <a:pt x="844" y="0"/>
                  </a:lnTo>
                  <a:close/>
                </a:path>
              </a:pathLst>
            </a:custGeom>
            <a:solidFill>
              <a:schemeClr val="dk2"/>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grpSp>
          <p:nvGrpSpPr>
            <p:cNvPr id="312" name="Google Shape;312;p36"/>
            <p:cNvGrpSpPr/>
            <p:nvPr/>
          </p:nvGrpSpPr>
          <p:grpSpPr>
            <a:xfrm rot="-4117328" flipH="1">
              <a:off x="7628102" y="1605299"/>
              <a:ext cx="588783" cy="563274"/>
              <a:chOff x="5639605" y="3277216"/>
              <a:chExt cx="613555" cy="586973"/>
            </a:xfrm>
          </p:grpSpPr>
          <p:sp>
            <p:nvSpPr>
              <p:cNvPr id="313" name="Google Shape;313;p36"/>
              <p:cNvSpPr/>
              <p:nvPr/>
            </p:nvSpPr>
            <p:spPr>
              <a:xfrm>
                <a:off x="5639605" y="3277216"/>
                <a:ext cx="613555" cy="586969"/>
              </a:xfrm>
              <a:custGeom>
                <a:avLst/>
                <a:gdLst/>
                <a:ahLst/>
                <a:cxnLst/>
                <a:rect l="l" t="t" r="r" b="b"/>
                <a:pathLst>
                  <a:path w="10973" h="10498" extrusionOk="0">
                    <a:moveTo>
                      <a:pt x="7834" y="0"/>
                    </a:moveTo>
                    <a:lnTo>
                      <a:pt x="7544" y="26"/>
                    </a:lnTo>
                    <a:lnTo>
                      <a:pt x="7280" y="106"/>
                    </a:lnTo>
                    <a:lnTo>
                      <a:pt x="7017" y="185"/>
                    </a:lnTo>
                    <a:lnTo>
                      <a:pt x="6779" y="290"/>
                    </a:lnTo>
                    <a:lnTo>
                      <a:pt x="6516" y="422"/>
                    </a:lnTo>
                    <a:lnTo>
                      <a:pt x="6278" y="580"/>
                    </a:lnTo>
                    <a:lnTo>
                      <a:pt x="6067" y="765"/>
                    </a:lnTo>
                    <a:lnTo>
                      <a:pt x="950" y="5381"/>
                    </a:lnTo>
                    <a:lnTo>
                      <a:pt x="739" y="5592"/>
                    </a:lnTo>
                    <a:lnTo>
                      <a:pt x="555" y="5829"/>
                    </a:lnTo>
                    <a:lnTo>
                      <a:pt x="397" y="6066"/>
                    </a:lnTo>
                    <a:lnTo>
                      <a:pt x="265" y="6330"/>
                    </a:lnTo>
                    <a:lnTo>
                      <a:pt x="159" y="6594"/>
                    </a:lnTo>
                    <a:lnTo>
                      <a:pt x="80" y="6858"/>
                    </a:lnTo>
                    <a:lnTo>
                      <a:pt x="27" y="7148"/>
                    </a:lnTo>
                    <a:lnTo>
                      <a:pt x="1" y="7411"/>
                    </a:lnTo>
                    <a:lnTo>
                      <a:pt x="1" y="7702"/>
                    </a:lnTo>
                    <a:lnTo>
                      <a:pt x="27" y="7992"/>
                    </a:lnTo>
                    <a:lnTo>
                      <a:pt x="80" y="8255"/>
                    </a:lnTo>
                    <a:lnTo>
                      <a:pt x="159" y="8546"/>
                    </a:lnTo>
                    <a:lnTo>
                      <a:pt x="265" y="8809"/>
                    </a:lnTo>
                    <a:lnTo>
                      <a:pt x="397" y="9047"/>
                    </a:lnTo>
                    <a:lnTo>
                      <a:pt x="555" y="9310"/>
                    </a:lnTo>
                    <a:lnTo>
                      <a:pt x="766" y="9521"/>
                    </a:lnTo>
                    <a:lnTo>
                      <a:pt x="1003" y="9759"/>
                    </a:lnTo>
                    <a:lnTo>
                      <a:pt x="1214" y="9943"/>
                    </a:lnTo>
                    <a:lnTo>
                      <a:pt x="1452" y="10075"/>
                    </a:lnTo>
                    <a:lnTo>
                      <a:pt x="1663" y="10207"/>
                    </a:lnTo>
                    <a:lnTo>
                      <a:pt x="1926" y="10313"/>
                    </a:lnTo>
                    <a:lnTo>
                      <a:pt x="2164" y="10392"/>
                    </a:lnTo>
                    <a:lnTo>
                      <a:pt x="2427" y="10445"/>
                    </a:lnTo>
                    <a:lnTo>
                      <a:pt x="2691" y="10471"/>
                    </a:lnTo>
                    <a:lnTo>
                      <a:pt x="2955" y="10497"/>
                    </a:lnTo>
                    <a:lnTo>
                      <a:pt x="3219" y="10471"/>
                    </a:lnTo>
                    <a:lnTo>
                      <a:pt x="3482" y="10445"/>
                    </a:lnTo>
                    <a:lnTo>
                      <a:pt x="3720" y="10392"/>
                    </a:lnTo>
                    <a:lnTo>
                      <a:pt x="3984" y="10286"/>
                    </a:lnTo>
                    <a:lnTo>
                      <a:pt x="4221" y="10181"/>
                    </a:lnTo>
                    <a:lnTo>
                      <a:pt x="4458" y="10049"/>
                    </a:lnTo>
                    <a:lnTo>
                      <a:pt x="4696" y="9917"/>
                    </a:lnTo>
                    <a:lnTo>
                      <a:pt x="4907" y="9732"/>
                    </a:lnTo>
                    <a:lnTo>
                      <a:pt x="9997" y="5090"/>
                    </a:lnTo>
                    <a:lnTo>
                      <a:pt x="10208" y="4879"/>
                    </a:lnTo>
                    <a:lnTo>
                      <a:pt x="10393" y="4668"/>
                    </a:lnTo>
                    <a:lnTo>
                      <a:pt x="10551" y="4405"/>
                    </a:lnTo>
                    <a:lnTo>
                      <a:pt x="10709" y="4167"/>
                    </a:lnTo>
                    <a:lnTo>
                      <a:pt x="10815" y="3904"/>
                    </a:lnTo>
                    <a:lnTo>
                      <a:pt x="10894" y="3640"/>
                    </a:lnTo>
                    <a:lnTo>
                      <a:pt x="10947" y="3350"/>
                    </a:lnTo>
                    <a:lnTo>
                      <a:pt x="10973" y="3060"/>
                    </a:lnTo>
                    <a:lnTo>
                      <a:pt x="10973" y="2796"/>
                    </a:lnTo>
                    <a:lnTo>
                      <a:pt x="10947" y="2506"/>
                    </a:lnTo>
                    <a:lnTo>
                      <a:pt x="10894" y="2216"/>
                    </a:lnTo>
                    <a:lnTo>
                      <a:pt x="10815" y="1952"/>
                    </a:lnTo>
                    <a:lnTo>
                      <a:pt x="10709" y="1688"/>
                    </a:lnTo>
                    <a:lnTo>
                      <a:pt x="10551" y="1424"/>
                    </a:lnTo>
                    <a:lnTo>
                      <a:pt x="10393" y="1187"/>
                    </a:lnTo>
                    <a:lnTo>
                      <a:pt x="10208" y="950"/>
                    </a:lnTo>
                    <a:lnTo>
                      <a:pt x="10076" y="818"/>
                    </a:lnTo>
                    <a:lnTo>
                      <a:pt x="9865" y="633"/>
                    </a:lnTo>
                    <a:lnTo>
                      <a:pt x="9654" y="475"/>
                    </a:lnTo>
                    <a:lnTo>
                      <a:pt x="9417" y="343"/>
                    </a:lnTo>
                    <a:lnTo>
                      <a:pt x="9153" y="211"/>
                    </a:lnTo>
                    <a:lnTo>
                      <a:pt x="8889" y="132"/>
                    </a:lnTo>
                    <a:lnTo>
                      <a:pt x="8626" y="53"/>
                    </a:lnTo>
                    <a:lnTo>
                      <a:pt x="8362" y="26"/>
                    </a:lnTo>
                    <a:lnTo>
                      <a:pt x="8098" y="0"/>
                    </a:lnTo>
                    <a:close/>
                  </a:path>
                </a:pathLst>
              </a:custGeom>
              <a:solidFill>
                <a:schemeClr val="accent6"/>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314" name="Google Shape;314;p36"/>
              <p:cNvSpPr/>
              <p:nvPr/>
            </p:nvSpPr>
            <p:spPr>
              <a:xfrm>
                <a:off x="5639605" y="3423206"/>
                <a:ext cx="443965" cy="440982"/>
              </a:xfrm>
              <a:custGeom>
                <a:avLst/>
                <a:gdLst/>
                <a:ahLst/>
                <a:cxnLst/>
                <a:rect l="l" t="t" r="r" b="b"/>
                <a:pathLst>
                  <a:path w="7940" h="7887" extrusionOk="0">
                    <a:moveTo>
                      <a:pt x="4010" y="0"/>
                    </a:moveTo>
                    <a:lnTo>
                      <a:pt x="950" y="2770"/>
                    </a:lnTo>
                    <a:lnTo>
                      <a:pt x="739" y="2981"/>
                    </a:lnTo>
                    <a:lnTo>
                      <a:pt x="555" y="3218"/>
                    </a:lnTo>
                    <a:lnTo>
                      <a:pt x="397" y="3455"/>
                    </a:lnTo>
                    <a:lnTo>
                      <a:pt x="265" y="3719"/>
                    </a:lnTo>
                    <a:lnTo>
                      <a:pt x="159" y="3983"/>
                    </a:lnTo>
                    <a:lnTo>
                      <a:pt x="80" y="4247"/>
                    </a:lnTo>
                    <a:lnTo>
                      <a:pt x="27" y="4537"/>
                    </a:lnTo>
                    <a:lnTo>
                      <a:pt x="1" y="4800"/>
                    </a:lnTo>
                    <a:lnTo>
                      <a:pt x="1" y="5091"/>
                    </a:lnTo>
                    <a:lnTo>
                      <a:pt x="27" y="5381"/>
                    </a:lnTo>
                    <a:lnTo>
                      <a:pt x="80" y="5644"/>
                    </a:lnTo>
                    <a:lnTo>
                      <a:pt x="159" y="5935"/>
                    </a:lnTo>
                    <a:lnTo>
                      <a:pt x="265" y="6198"/>
                    </a:lnTo>
                    <a:lnTo>
                      <a:pt x="397" y="6436"/>
                    </a:lnTo>
                    <a:lnTo>
                      <a:pt x="555" y="6699"/>
                    </a:lnTo>
                    <a:lnTo>
                      <a:pt x="766" y="6910"/>
                    </a:lnTo>
                    <a:lnTo>
                      <a:pt x="977" y="7121"/>
                    </a:lnTo>
                    <a:lnTo>
                      <a:pt x="1188" y="7306"/>
                    </a:lnTo>
                    <a:lnTo>
                      <a:pt x="1452" y="7464"/>
                    </a:lnTo>
                    <a:lnTo>
                      <a:pt x="1689" y="7596"/>
                    </a:lnTo>
                    <a:lnTo>
                      <a:pt x="1953" y="7702"/>
                    </a:lnTo>
                    <a:lnTo>
                      <a:pt x="2216" y="7781"/>
                    </a:lnTo>
                    <a:lnTo>
                      <a:pt x="2507" y="7860"/>
                    </a:lnTo>
                    <a:lnTo>
                      <a:pt x="2797" y="7886"/>
                    </a:lnTo>
                    <a:lnTo>
                      <a:pt x="3060" y="7886"/>
                    </a:lnTo>
                    <a:lnTo>
                      <a:pt x="3351" y="7860"/>
                    </a:lnTo>
                    <a:lnTo>
                      <a:pt x="3641" y="7807"/>
                    </a:lnTo>
                    <a:lnTo>
                      <a:pt x="3904" y="7702"/>
                    </a:lnTo>
                    <a:lnTo>
                      <a:pt x="4168" y="7596"/>
                    </a:lnTo>
                    <a:lnTo>
                      <a:pt x="4432" y="7464"/>
                    </a:lnTo>
                    <a:lnTo>
                      <a:pt x="4669" y="7306"/>
                    </a:lnTo>
                    <a:lnTo>
                      <a:pt x="4907" y="7121"/>
                    </a:lnTo>
                    <a:lnTo>
                      <a:pt x="7940" y="4352"/>
                    </a:lnTo>
                    <a:lnTo>
                      <a:pt x="4010" y="0"/>
                    </a:lnTo>
                    <a:close/>
                  </a:path>
                </a:pathLst>
              </a:custGeom>
              <a:solidFill>
                <a:schemeClr val="accent3"/>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315" name="Google Shape;315;p36"/>
              <p:cNvSpPr/>
              <p:nvPr/>
            </p:nvSpPr>
            <p:spPr>
              <a:xfrm>
                <a:off x="5708939" y="3532294"/>
                <a:ext cx="82642" cy="79731"/>
              </a:xfrm>
              <a:custGeom>
                <a:avLst/>
                <a:gdLst/>
                <a:ahLst/>
                <a:cxnLst/>
                <a:rect l="l" t="t" r="r" b="b"/>
                <a:pathLst>
                  <a:path w="1478" h="1426" extrusionOk="0">
                    <a:moveTo>
                      <a:pt x="1135" y="1"/>
                    </a:moveTo>
                    <a:lnTo>
                      <a:pt x="1003" y="27"/>
                    </a:lnTo>
                    <a:lnTo>
                      <a:pt x="871" y="80"/>
                    </a:lnTo>
                    <a:lnTo>
                      <a:pt x="106" y="792"/>
                    </a:lnTo>
                    <a:lnTo>
                      <a:pt x="27" y="898"/>
                    </a:lnTo>
                    <a:lnTo>
                      <a:pt x="1" y="1056"/>
                    </a:lnTo>
                    <a:lnTo>
                      <a:pt x="1" y="1188"/>
                    </a:lnTo>
                    <a:lnTo>
                      <a:pt x="80" y="1293"/>
                    </a:lnTo>
                    <a:lnTo>
                      <a:pt x="212" y="1399"/>
                    </a:lnTo>
                    <a:lnTo>
                      <a:pt x="343" y="1425"/>
                    </a:lnTo>
                    <a:lnTo>
                      <a:pt x="475" y="1399"/>
                    </a:lnTo>
                    <a:lnTo>
                      <a:pt x="607" y="1320"/>
                    </a:lnTo>
                    <a:lnTo>
                      <a:pt x="1372" y="634"/>
                    </a:lnTo>
                    <a:lnTo>
                      <a:pt x="1451" y="502"/>
                    </a:lnTo>
                    <a:lnTo>
                      <a:pt x="1478" y="370"/>
                    </a:lnTo>
                    <a:lnTo>
                      <a:pt x="1478" y="238"/>
                    </a:lnTo>
                    <a:lnTo>
                      <a:pt x="1398" y="106"/>
                    </a:lnTo>
                    <a:lnTo>
                      <a:pt x="1293" y="27"/>
                    </a:lnTo>
                    <a:lnTo>
                      <a:pt x="1135" y="1"/>
                    </a:lnTo>
                    <a:close/>
                  </a:path>
                </a:pathLst>
              </a:custGeom>
              <a:solidFill>
                <a:schemeClr val="dk2"/>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sp>
            <p:nvSpPr>
              <p:cNvPr id="316" name="Google Shape;316;p36"/>
              <p:cNvSpPr/>
              <p:nvPr/>
            </p:nvSpPr>
            <p:spPr>
              <a:xfrm>
                <a:off x="5794487" y="3408445"/>
                <a:ext cx="134252" cy="125412"/>
              </a:xfrm>
              <a:custGeom>
                <a:avLst/>
                <a:gdLst/>
                <a:ahLst/>
                <a:cxnLst/>
                <a:rect l="l" t="t" r="r" b="b"/>
                <a:pathLst>
                  <a:path w="2401" h="2243" extrusionOk="0">
                    <a:moveTo>
                      <a:pt x="2058" y="0"/>
                    </a:moveTo>
                    <a:lnTo>
                      <a:pt x="1926" y="27"/>
                    </a:lnTo>
                    <a:lnTo>
                      <a:pt x="1794" y="80"/>
                    </a:lnTo>
                    <a:lnTo>
                      <a:pt x="106" y="1609"/>
                    </a:lnTo>
                    <a:lnTo>
                      <a:pt x="27" y="1741"/>
                    </a:lnTo>
                    <a:lnTo>
                      <a:pt x="0" y="1873"/>
                    </a:lnTo>
                    <a:lnTo>
                      <a:pt x="27" y="2005"/>
                    </a:lnTo>
                    <a:lnTo>
                      <a:pt x="79" y="2137"/>
                    </a:lnTo>
                    <a:lnTo>
                      <a:pt x="211" y="2216"/>
                    </a:lnTo>
                    <a:lnTo>
                      <a:pt x="343" y="2242"/>
                    </a:lnTo>
                    <a:lnTo>
                      <a:pt x="475" y="2216"/>
                    </a:lnTo>
                    <a:lnTo>
                      <a:pt x="607" y="2163"/>
                    </a:lnTo>
                    <a:lnTo>
                      <a:pt x="2295" y="633"/>
                    </a:lnTo>
                    <a:lnTo>
                      <a:pt x="2374" y="502"/>
                    </a:lnTo>
                    <a:lnTo>
                      <a:pt x="2400" y="370"/>
                    </a:lnTo>
                    <a:lnTo>
                      <a:pt x="2374" y="238"/>
                    </a:lnTo>
                    <a:lnTo>
                      <a:pt x="2321" y="106"/>
                    </a:lnTo>
                    <a:lnTo>
                      <a:pt x="2189" y="27"/>
                    </a:lnTo>
                    <a:lnTo>
                      <a:pt x="2058" y="0"/>
                    </a:lnTo>
                    <a:close/>
                  </a:path>
                </a:pathLst>
              </a:custGeom>
              <a:solidFill>
                <a:schemeClr val="dk2"/>
              </a:solidFill>
              <a:ln>
                <a:noFill/>
              </a:ln>
            </p:spPr>
            <p:txBody>
              <a:bodyPr spcFirstLastPara="1" wrap="square" lIns="91425" tIns="91425" rIns="91425" bIns="91425" anchor="ctr" anchorCtr="0">
                <a:noAutofit/>
              </a:bodyPr>
              <a:lstStyle/>
              <a:p>
                <a:pPr marL="0" lvl="0" indent="0" algn="ctr" rtl="1">
                  <a:spcBef>
                    <a:spcPts val="0"/>
                  </a:spcBef>
                  <a:spcAft>
                    <a:spcPts val="0"/>
                  </a:spcAft>
                  <a:buNone/>
                </a:pPr>
                <a:endParaRPr>
                  <a:cs typeface="B Nazanin" panose="00000400000000000000" pitchFamily="2" charset="-78"/>
                </a:endParaRPr>
              </a:p>
            </p:txBody>
          </p:sp>
        </p:grpSp>
      </p:gr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29"/>
        <p:cNvGrpSpPr/>
        <p:nvPr/>
      </p:nvGrpSpPr>
      <p:grpSpPr>
        <a:xfrm>
          <a:off x="0" y="0"/>
          <a:ext cx="0" cy="0"/>
          <a:chOff x="0" y="0"/>
          <a:chExt cx="0" cy="0"/>
        </a:xfrm>
      </p:grpSpPr>
      <p:sp>
        <p:nvSpPr>
          <p:cNvPr id="430" name="Google Shape;430;p41"/>
          <p:cNvSpPr txBox="1">
            <a:spLocks noGrp="1"/>
          </p:cNvSpPr>
          <p:nvPr>
            <p:ph type="title"/>
          </p:nvPr>
        </p:nvSpPr>
        <p:spPr>
          <a:xfrm>
            <a:off x="3889225" y="1696013"/>
            <a:ext cx="4628100" cy="572700"/>
          </a:xfrm>
          <a:prstGeom prst="rect">
            <a:avLst/>
          </a:prstGeom>
        </p:spPr>
        <p:txBody>
          <a:bodyPr spcFirstLastPara="1" wrap="square" lIns="91425" tIns="91425" rIns="91425" bIns="91425" anchor="t" anchorCtr="0">
            <a:noAutofit/>
          </a:bodyPr>
          <a:lstStyle/>
          <a:p>
            <a:pPr lvl="0"/>
            <a:r>
              <a:rPr lang="fa-IR" dirty="0">
                <a:cs typeface="B Nazanin" panose="00000400000000000000" pitchFamily="2" charset="-78"/>
              </a:rPr>
              <a:t>معرفی</a:t>
            </a:r>
            <a:endParaRPr dirty="0">
              <a:cs typeface="B Nazanin" panose="00000400000000000000" pitchFamily="2" charset="-78"/>
            </a:endParaRPr>
          </a:p>
        </p:txBody>
      </p:sp>
      <p:sp>
        <p:nvSpPr>
          <p:cNvPr id="431" name="Google Shape;431;p41"/>
          <p:cNvSpPr txBox="1">
            <a:spLocks noGrp="1"/>
          </p:cNvSpPr>
          <p:nvPr>
            <p:ph type="subTitle" idx="1"/>
          </p:nvPr>
        </p:nvSpPr>
        <p:spPr>
          <a:xfrm>
            <a:off x="3889200" y="2458588"/>
            <a:ext cx="4628100" cy="1180800"/>
          </a:xfrm>
          <a:prstGeom prst="rect">
            <a:avLst/>
          </a:prstGeom>
        </p:spPr>
        <p:txBody>
          <a:bodyPr spcFirstLastPara="1" wrap="square" lIns="91425" tIns="91425" rIns="91425" bIns="91425" anchor="t" anchorCtr="0">
            <a:noAutofit/>
          </a:bodyPr>
          <a:lstStyle/>
          <a:p>
            <a:pPr marL="0" lvl="0" indent="0">
              <a:lnSpc>
                <a:spcPct val="150000"/>
              </a:lnSpc>
              <a:spcAft>
                <a:spcPts val="1600"/>
              </a:spcAft>
            </a:pPr>
            <a:r>
              <a:rPr lang="fa-IR" dirty="0">
                <a:cs typeface="B Nazanin" panose="00000400000000000000" pitchFamily="2" charset="-78"/>
              </a:rPr>
              <a:t>در اینجا می توانید شرح مختصری از موضوعی که می خواهید در مورد آن صحبت کنید ارائه دهید. به عنوان مثال، اگر می خواهید در مورد عطارد صحبت کنید، می توانید بگویید که این سیاره کوچکترین سیاره در کل منظومه شمسی است.</a:t>
            </a:r>
            <a:endParaRPr dirty="0">
              <a:cs typeface="B Nazanin" panose="00000400000000000000" pitchFamily="2" charset="-78"/>
            </a:endParaRPr>
          </a:p>
        </p:txBody>
      </p:sp>
      <p:sp>
        <p:nvSpPr>
          <p:cNvPr id="432" name="Google Shape;432;p41"/>
          <p:cNvSpPr txBox="1"/>
          <p:nvPr/>
        </p:nvSpPr>
        <p:spPr>
          <a:xfrm>
            <a:off x="6587113" y="191903"/>
            <a:ext cx="19302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800">
                <a:solidFill>
                  <a:schemeClr val="lt1"/>
                </a:solidFill>
                <a:latin typeface="Montserrat Black"/>
                <a:ea typeface="Montserrat Black"/>
                <a:cs typeface="B Nazanin" panose="00000400000000000000" pitchFamily="2" charset="-78"/>
                <a:sym typeface="Montserrat Black"/>
              </a:rPr>
              <a:t>#TraditionalMedicineWorkshop</a:t>
            </a:r>
            <a:endParaRPr sz="800">
              <a:solidFill>
                <a:schemeClr val="lt1"/>
              </a:solidFill>
              <a:latin typeface="Montserrat Black"/>
              <a:ea typeface="Montserrat Black"/>
              <a:cs typeface="B Nazanin" panose="00000400000000000000" pitchFamily="2" charset="-78"/>
              <a:sym typeface="Montserrat Black"/>
            </a:endParaRPr>
          </a:p>
        </p:txBody>
      </p:sp>
      <p:sp>
        <p:nvSpPr>
          <p:cNvPr id="433" name="Google Shape;433;p41"/>
          <p:cNvSpPr txBox="1"/>
          <p:nvPr/>
        </p:nvSpPr>
        <p:spPr>
          <a:xfrm>
            <a:off x="2705416" y="4640962"/>
            <a:ext cx="19302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800" dirty="0">
                <a:solidFill>
                  <a:schemeClr val="lt1"/>
                </a:solidFill>
                <a:latin typeface="Montserrat Black"/>
                <a:ea typeface="Montserrat Black"/>
                <a:cs typeface="B Nazanin" panose="00000400000000000000" pitchFamily="2" charset="-78"/>
                <a:sym typeface="Montserrat Black"/>
              </a:rPr>
              <a:t>20begir.com</a:t>
            </a:r>
            <a:endParaRPr sz="800" dirty="0">
              <a:solidFill>
                <a:schemeClr val="lt1"/>
              </a:solidFill>
              <a:latin typeface="Montserrat Black"/>
              <a:ea typeface="Montserrat Black"/>
              <a:cs typeface="B Nazanin" panose="00000400000000000000" pitchFamily="2" charset="-78"/>
              <a:sym typeface="Montserrat Black"/>
            </a:endParaRPr>
          </a:p>
        </p:txBody>
      </p:sp>
      <p:grpSp>
        <p:nvGrpSpPr>
          <p:cNvPr id="434" name="Google Shape;434;p41"/>
          <p:cNvGrpSpPr/>
          <p:nvPr/>
        </p:nvGrpSpPr>
        <p:grpSpPr>
          <a:xfrm>
            <a:off x="554994" y="1306368"/>
            <a:ext cx="3474197" cy="2653074"/>
            <a:chOff x="554994" y="1306368"/>
            <a:chExt cx="3474197" cy="2653074"/>
          </a:xfrm>
        </p:grpSpPr>
        <p:grpSp>
          <p:nvGrpSpPr>
            <p:cNvPr id="435" name="Google Shape;435;p41"/>
            <p:cNvGrpSpPr/>
            <p:nvPr/>
          </p:nvGrpSpPr>
          <p:grpSpPr>
            <a:xfrm rot="-299023" flipH="1">
              <a:off x="2265517" y="1841378"/>
              <a:ext cx="1686177" cy="1857535"/>
              <a:chOff x="4703044" y="2370026"/>
              <a:chExt cx="1201661" cy="1323780"/>
            </a:xfrm>
          </p:grpSpPr>
          <p:sp>
            <p:nvSpPr>
              <p:cNvPr id="436" name="Google Shape;436;p41"/>
              <p:cNvSpPr/>
              <p:nvPr/>
            </p:nvSpPr>
            <p:spPr>
              <a:xfrm>
                <a:off x="4703044" y="2370026"/>
                <a:ext cx="1201661" cy="1323780"/>
              </a:xfrm>
              <a:custGeom>
                <a:avLst/>
                <a:gdLst/>
                <a:ahLst/>
                <a:cxnLst/>
                <a:rect l="l" t="t" r="r" b="b"/>
                <a:pathLst>
                  <a:path w="36241" h="39924" extrusionOk="0">
                    <a:moveTo>
                      <a:pt x="2159" y="1"/>
                    </a:moveTo>
                    <a:lnTo>
                      <a:pt x="1935" y="38"/>
                    </a:lnTo>
                    <a:lnTo>
                      <a:pt x="1638" y="150"/>
                    </a:lnTo>
                    <a:lnTo>
                      <a:pt x="1340" y="261"/>
                    </a:lnTo>
                    <a:lnTo>
                      <a:pt x="1080" y="447"/>
                    </a:lnTo>
                    <a:lnTo>
                      <a:pt x="856" y="671"/>
                    </a:lnTo>
                    <a:lnTo>
                      <a:pt x="670" y="894"/>
                    </a:lnTo>
                    <a:lnTo>
                      <a:pt x="484" y="1117"/>
                    </a:lnTo>
                    <a:lnTo>
                      <a:pt x="335" y="1377"/>
                    </a:lnTo>
                    <a:lnTo>
                      <a:pt x="224" y="1675"/>
                    </a:lnTo>
                    <a:lnTo>
                      <a:pt x="149" y="1936"/>
                    </a:lnTo>
                    <a:lnTo>
                      <a:pt x="75" y="2270"/>
                    </a:lnTo>
                    <a:lnTo>
                      <a:pt x="38" y="2605"/>
                    </a:lnTo>
                    <a:lnTo>
                      <a:pt x="1" y="2940"/>
                    </a:lnTo>
                    <a:lnTo>
                      <a:pt x="1" y="3275"/>
                    </a:lnTo>
                    <a:lnTo>
                      <a:pt x="75" y="3982"/>
                    </a:lnTo>
                    <a:lnTo>
                      <a:pt x="187" y="4652"/>
                    </a:lnTo>
                    <a:lnTo>
                      <a:pt x="447" y="5731"/>
                    </a:lnTo>
                    <a:lnTo>
                      <a:pt x="782" y="6772"/>
                    </a:lnTo>
                    <a:lnTo>
                      <a:pt x="1154" y="7777"/>
                    </a:lnTo>
                    <a:lnTo>
                      <a:pt x="1600" y="8782"/>
                    </a:lnTo>
                    <a:lnTo>
                      <a:pt x="1749" y="9117"/>
                    </a:lnTo>
                    <a:lnTo>
                      <a:pt x="2270" y="10047"/>
                    </a:lnTo>
                    <a:lnTo>
                      <a:pt x="2865" y="10940"/>
                    </a:lnTo>
                    <a:lnTo>
                      <a:pt x="3461" y="11758"/>
                    </a:lnTo>
                    <a:lnTo>
                      <a:pt x="4168" y="12577"/>
                    </a:lnTo>
                    <a:lnTo>
                      <a:pt x="4875" y="13358"/>
                    </a:lnTo>
                    <a:lnTo>
                      <a:pt x="5656" y="14065"/>
                    </a:lnTo>
                    <a:lnTo>
                      <a:pt x="6512" y="14772"/>
                    </a:lnTo>
                    <a:lnTo>
                      <a:pt x="7405" y="15367"/>
                    </a:lnTo>
                    <a:lnTo>
                      <a:pt x="6549" y="15442"/>
                    </a:lnTo>
                    <a:lnTo>
                      <a:pt x="5693" y="15553"/>
                    </a:lnTo>
                    <a:lnTo>
                      <a:pt x="5284" y="15628"/>
                    </a:lnTo>
                    <a:lnTo>
                      <a:pt x="4875" y="15702"/>
                    </a:lnTo>
                    <a:lnTo>
                      <a:pt x="4465" y="15851"/>
                    </a:lnTo>
                    <a:lnTo>
                      <a:pt x="4093" y="16000"/>
                    </a:lnTo>
                    <a:lnTo>
                      <a:pt x="3721" y="16223"/>
                    </a:lnTo>
                    <a:lnTo>
                      <a:pt x="3386" y="16446"/>
                    </a:lnTo>
                    <a:lnTo>
                      <a:pt x="3051" y="16744"/>
                    </a:lnTo>
                    <a:lnTo>
                      <a:pt x="2791" y="17079"/>
                    </a:lnTo>
                    <a:lnTo>
                      <a:pt x="2531" y="17414"/>
                    </a:lnTo>
                    <a:lnTo>
                      <a:pt x="2382" y="17786"/>
                    </a:lnTo>
                    <a:lnTo>
                      <a:pt x="2270" y="18195"/>
                    </a:lnTo>
                    <a:lnTo>
                      <a:pt x="2233" y="18604"/>
                    </a:lnTo>
                    <a:lnTo>
                      <a:pt x="2270" y="19088"/>
                    </a:lnTo>
                    <a:lnTo>
                      <a:pt x="2419" y="19534"/>
                    </a:lnTo>
                    <a:lnTo>
                      <a:pt x="2605" y="19944"/>
                    </a:lnTo>
                    <a:lnTo>
                      <a:pt x="2828" y="20353"/>
                    </a:lnTo>
                    <a:lnTo>
                      <a:pt x="3275" y="21097"/>
                    </a:lnTo>
                    <a:lnTo>
                      <a:pt x="3758" y="21841"/>
                    </a:lnTo>
                    <a:lnTo>
                      <a:pt x="4279" y="22511"/>
                    </a:lnTo>
                    <a:lnTo>
                      <a:pt x="4837" y="23181"/>
                    </a:lnTo>
                    <a:lnTo>
                      <a:pt x="5433" y="23813"/>
                    </a:lnTo>
                    <a:lnTo>
                      <a:pt x="6065" y="24409"/>
                    </a:lnTo>
                    <a:lnTo>
                      <a:pt x="6698" y="25004"/>
                    </a:lnTo>
                    <a:lnTo>
                      <a:pt x="7368" y="25562"/>
                    </a:lnTo>
                    <a:lnTo>
                      <a:pt x="8074" y="26083"/>
                    </a:lnTo>
                    <a:lnTo>
                      <a:pt x="8781" y="26604"/>
                    </a:lnTo>
                    <a:lnTo>
                      <a:pt x="10270" y="27608"/>
                    </a:lnTo>
                    <a:lnTo>
                      <a:pt x="11758" y="28501"/>
                    </a:lnTo>
                    <a:lnTo>
                      <a:pt x="13283" y="29394"/>
                    </a:lnTo>
                    <a:lnTo>
                      <a:pt x="15255" y="30436"/>
                    </a:lnTo>
                    <a:lnTo>
                      <a:pt x="15665" y="30659"/>
                    </a:lnTo>
                    <a:lnTo>
                      <a:pt x="15702" y="30696"/>
                    </a:lnTo>
                    <a:lnTo>
                      <a:pt x="17227" y="31478"/>
                    </a:lnTo>
                    <a:lnTo>
                      <a:pt x="18790" y="32259"/>
                    </a:lnTo>
                    <a:lnTo>
                      <a:pt x="20390" y="33003"/>
                    </a:lnTo>
                    <a:lnTo>
                      <a:pt x="21990" y="33747"/>
                    </a:lnTo>
                    <a:lnTo>
                      <a:pt x="23590" y="34454"/>
                    </a:lnTo>
                    <a:lnTo>
                      <a:pt x="25190" y="35161"/>
                    </a:lnTo>
                    <a:lnTo>
                      <a:pt x="26790" y="35831"/>
                    </a:lnTo>
                    <a:lnTo>
                      <a:pt x="28427" y="36464"/>
                    </a:lnTo>
                    <a:lnTo>
                      <a:pt x="30101" y="37170"/>
                    </a:lnTo>
                    <a:lnTo>
                      <a:pt x="31515" y="37803"/>
                    </a:lnTo>
                    <a:lnTo>
                      <a:pt x="32780" y="38398"/>
                    </a:lnTo>
                    <a:lnTo>
                      <a:pt x="34082" y="39031"/>
                    </a:lnTo>
                    <a:lnTo>
                      <a:pt x="34789" y="39328"/>
                    </a:lnTo>
                    <a:lnTo>
                      <a:pt x="36240" y="39924"/>
                    </a:lnTo>
                    <a:lnTo>
                      <a:pt x="35459" y="38919"/>
                    </a:lnTo>
                    <a:lnTo>
                      <a:pt x="34715" y="37952"/>
                    </a:lnTo>
                    <a:lnTo>
                      <a:pt x="33338" y="36091"/>
                    </a:lnTo>
                    <a:lnTo>
                      <a:pt x="32110" y="34306"/>
                    </a:lnTo>
                    <a:lnTo>
                      <a:pt x="30957" y="32520"/>
                    </a:lnTo>
                    <a:lnTo>
                      <a:pt x="28687" y="28948"/>
                    </a:lnTo>
                    <a:lnTo>
                      <a:pt x="27497" y="27087"/>
                    </a:lnTo>
                    <a:lnTo>
                      <a:pt x="26194" y="25153"/>
                    </a:lnTo>
                    <a:lnTo>
                      <a:pt x="25934" y="24781"/>
                    </a:lnTo>
                    <a:lnTo>
                      <a:pt x="24966" y="23367"/>
                    </a:lnTo>
                    <a:lnTo>
                      <a:pt x="23069" y="20837"/>
                    </a:lnTo>
                    <a:lnTo>
                      <a:pt x="21171" y="18307"/>
                    </a:lnTo>
                    <a:lnTo>
                      <a:pt x="20911" y="17972"/>
                    </a:lnTo>
                    <a:lnTo>
                      <a:pt x="19571" y="16335"/>
                    </a:lnTo>
                    <a:lnTo>
                      <a:pt x="18269" y="14698"/>
                    </a:lnTo>
                    <a:lnTo>
                      <a:pt x="16893" y="13060"/>
                    </a:lnTo>
                    <a:lnTo>
                      <a:pt x="15553" y="11423"/>
                    </a:lnTo>
                    <a:lnTo>
                      <a:pt x="14139" y="9823"/>
                    </a:lnTo>
                    <a:lnTo>
                      <a:pt x="12763" y="8261"/>
                    </a:lnTo>
                    <a:lnTo>
                      <a:pt x="11311" y="6698"/>
                    </a:lnTo>
                    <a:lnTo>
                      <a:pt x="9898" y="5135"/>
                    </a:lnTo>
                    <a:lnTo>
                      <a:pt x="9674" y="4912"/>
                    </a:lnTo>
                    <a:lnTo>
                      <a:pt x="9600" y="4838"/>
                    </a:lnTo>
                    <a:lnTo>
                      <a:pt x="8298" y="3498"/>
                    </a:lnTo>
                    <a:lnTo>
                      <a:pt x="7628" y="2866"/>
                    </a:lnTo>
                    <a:lnTo>
                      <a:pt x="6921" y="2233"/>
                    </a:lnTo>
                    <a:lnTo>
                      <a:pt x="6214" y="1675"/>
                    </a:lnTo>
                    <a:lnTo>
                      <a:pt x="5433" y="1154"/>
                    </a:lnTo>
                    <a:lnTo>
                      <a:pt x="4651" y="708"/>
                    </a:lnTo>
                    <a:lnTo>
                      <a:pt x="3833" y="336"/>
                    </a:lnTo>
                    <a:lnTo>
                      <a:pt x="3349" y="150"/>
                    </a:lnTo>
                    <a:lnTo>
                      <a:pt x="2903" y="38"/>
                    </a:lnTo>
                    <a:lnTo>
                      <a:pt x="2419" y="1"/>
                    </a:lnTo>
                    <a:close/>
                  </a:path>
                </a:pathLst>
              </a:custGeom>
              <a:solidFill>
                <a:schemeClr val="accent2"/>
              </a:solidFill>
              <a:ln w="76200" cap="flat" cmpd="sng">
                <a:solidFill>
                  <a:schemeClr val="dk2"/>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37" name="Google Shape;437;p41"/>
              <p:cNvSpPr/>
              <p:nvPr/>
            </p:nvSpPr>
            <p:spPr>
              <a:xfrm>
                <a:off x="4867625" y="2549625"/>
                <a:ext cx="853000" cy="966475"/>
              </a:xfrm>
              <a:custGeom>
                <a:avLst/>
                <a:gdLst/>
                <a:ahLst/>
                <a:cxnLst/>
                <a:rect l="l" t="t" r="r" b="b"/>
                <a:pathLst>
                  <a:path w="34120" h="38659" extrusionOk="0">
                    <a:moveTo>
                      <a:pt x="186" y="1"/>
                    </a:moveTo>
                    <a:lnTo>
                      <a:pt x="0" y="224"/>
                    </a:lnTo>
                    <a:lnTo>
                      <a:pt x="2270" y="2568"/>
                    </a:lnTo>
                    <a:lnTo>
                      <a:pt x="4539" y="4986"/>
                    </a:lnTo>
                    <a:lnTo>
                      <a:pt x="6735" y="7442"/>
                    </a:lnTo>
                    <a:lnTo>
                      <a:pt x="8893" y="9935"/>
                    </a:lnTo>
                    <a:lnTo>
                      <a:pt x="8930" y="9935"/>
                    </a:lnTo>
                    <a:lnTo>
                      <a:pt x="9265" y="10344"/>
                    </a:lnTo>
                    <a:lnTo>
                      <a:pt x="11274" y="12688"/>
                    </a:lnTo>
                    <a:lnTo>
                      <a:pt x="13246" y="15032"/>
                    </a:lnTo>
                    <a:lnTo>
                      <a:pt x="17115" y="19720"/>
                    </a:lnTo>
                    <a:lnTo>
                      <a:pt x="17525" y="20204"/>
                    </a:lnTo>
                    <a:lnTo>
                      <a:pt x="17785" y="20539"/>
                    </a:lnTo>
                    <a:lnTo>
                      <a:pt x="21320" y="24780"/>
                    </a:lnTo>
                    <a:lnTo>
                      <a:pt x="24929" y="29022"/>
                    </a:lnTo>
                    <a:lnTo>
                      <a:pt x="25189" y="29282"/>
                    </a:lnTo>
                    <a:lnTo>
                      <a:pt x="27199" y="31589"/>
                    </a:lnTo>
                    <a:lnTo>
                      <a:pt x="29245" y="33896"/>
                    </a:lnTo>
                    <a:lnTo>
                      <a:pt x="31291" y="36128"/>
                    </a:lnTo>
                    <a:lnTo>
                      <a:pt x="33412" y="38361"/>
                    </a:lnTo>
                    <a:lnTo>
                      <a:pt x="34119" y="38658"/>
                    </a:lnTo>
                    <a:lnTo>
                      <a:pt x="31887" y="36352"/>
                    </a:lnTo>
                    <a:lnTo>
                      <a:pt x="29691" y="33970"/>
                    </a:lnTo>
                    <a:lnTo>
                      <a:pt x="27533" y="31589"/>
                    </a:lnTo>
                    <a:lnTo>
                      <a:pt x="25413" y="29134"/>
                    </a:lnTo>
                    <a:lnTo>
                      <a:pt x="25152" y="28836"/>
                    </a:lnTo>
                    <a:lnTo>
                      <a:pt x="22548" y="25785"/>
                    </a:lnTo>
                    <a:lnTo>
                      <a:pt x="20018" y="22734"/>
                    </a:lnTo>
                    <a:lnTo>
                      <a:pt x="19757" y="22436"/>
                    </a:lnTo>
                    <a:lnTo>
                      <a:pt x="17339" y="19534"/>
                    </a:lnTo>
                    <a:lnTo>
                      <a:pt x="13469" y="14883"/>
                    </a:lnTo>
                    <a:lnTo>
                      <a:pt x="11534" y="12539"/>
                    </a:lnTo>
                    <a:lnTo>
                      <a:pt x="9525" y="10232"/>
                    </a:lnTo>
                    <a:lnTo>
                      <a:pt x="9228" y="9860"/>
                    </a:lnTo>
                    <a:lnTo>
                      <a:pt x="6995" y="7330"/>
                    </a:lnTo>
                    <a:lnTo>
                      <a:pt x="4763" y="4837"/>
                    </a:lnTo>
                    <a:lnTo>
                      <a:pt x="2493" y="2382"/>
                    </a:lnTo>
                    <a:lnTo>
                      <a:pt x="186"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38" name="Google Shape;438;p41"/>
              <p:cNvSpPr/>
              <p:nvPr/>
            </p:nvSpPr>
            <p:spPr>
              <a:xfrm>
                <a:off x="4890875" y="2653800"/>
                <a:ext cx="215825" cy="156300"/>
              </a:xfrm>
              <a:custGeom>
                <a:avLst/>
                <a:gdLst/>
                <a:ahLst/>
                <a:cxnLst/>
                <a:rect l="l" t="t" r="r" b="b"/>
                <a:pathLst>
                  <a:path w="8633" h="6252" extrusionOk="0">
                    <a:moveTo>
                      <a:pt x="8000" y="1"/>
                    </a:moveTo>
                    <a:lnTo>
                      <a:pt x="8000" y="1415"/>
                    </a:lnTo>
                    <a:lnTo>
                      <a:pt x="8074" y="2828"/>
                    </a:lnTo>
                    <a:lnTo>
                      <a:pt x="8149" y="4242"/>
                    </a:lnTo>
                    <a:lnTo>
                      <a:pt x="8298" y="5693"/>
                    </a:lnTo>
                    <a:lnTo>
                      <a:pt x="8298" y="5879"/>
                    </a:lnTo>
                    <a:lnTo>
                      <a:pt x="8000" y="5768"/>
                    </a:lnTo>
                    <a:lnTo>
                      <a:pt x="6028" y="5247"/>
                    </a:lnTo>
                    <a:lnTo>
                      <a:pt x="4019" y="4763"/>
                    </a:lnTo>
                    <a:lnTo>
                      <a:pt x="2010" y="4317"/>
                    </a:lnTo>
                    <a:lnTo>
                      <a:pt x="0" y="3945"/>
                    </a:lnTo>
                    <a:lnTo>
                      <a:pt x="149" y="4280"/>
                    </a:lnTo>
                    <a:lnTo>
                      <a:pt x="2233" y="4652"/>
                    </a:lnTo>
                    <a:lnTo>
                      <a:pt x="4279" y="5135"/>
                    </a:lnTo>
                    <a:lnTo>
                      <a:pt x="6326" y="5619"/>
                    </a:lnTo>
                    <a:lnTo>
                      <a:pt x="8335" y="6177"/>
                    </a:lnTo>
                    <a:lnTo>
                      <a:pt x="8409" y="6214"/>
                    </a:lnTo>
                    <a:lnTo>
                      <a:pt x="8632" y="6251"/>
                    </a:lnTo>
                    <a:lnTo>
                      <a:pt x="8595" y="6065"/>
                    </a:lnTo>
                    <a:lnTo>
                      <a:pt x="8446" y="4614"/>
                    </a:lnTo>
                    <a:lnTo>
                      <a:pt x="8372" y="3163"/>
                    </a:lnTo>
                    <a:lnTo>
                      <a:pt x="8298" y="1712"/>
                    </a:lnTo>
                    <a:lnTo>
                      <a:pt x="8298" y="298"/>
                    </a:lnTo>
                    <a:lnTo>
                      <a:pt x="8074" y="75"/>
                    </a:lnTo>
                    <a:lnTo>
                      <a:pt x="800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39" name="Google Shape;439;p41"/>
              <p:cNvSpPr/>
              <p:nvPr/>
            </p:nvSpPr>
            <p:spPr>
              <a:xfrm>
                <a:off x="4931800" y="3039825"/>
                <a:ext cx="384200" cy="23275"/>
              </a:xfrm>
              <a:custGeom>
                <a:avLst/>
                <a:gdLst/>
                <a:ahLst/>
                <a:cxnLst/>
                <a:rect l="l" t="t" r="r" b="b"/>
                <a:pathLst>
                  <a:path w="15368" h="931" extrusionOk="0">
                    <a:moveTo>
                      <a:pt x="5358" y="1"/>
                    </a:moveTo>
                    <a:lnTo>
                      <a:pt x="3498" y="75"/>
                    </a:lnTo>
                    <a:lnTo>
                      <a:pt x="1712" y="187"/>
                    </a:lnTo>
                    <a:lnTo>
                      <a:pt x="1" y="335"/>
                    </a:lnTo>
                    <a:lnTo>
                      <a:pt x="38" y="633"/>
                    </a:lnTo>
                    <a:lnTo>
                      <a:pt x="1749" y="484"/>
                    </a:lnTo>
                    <a:lnTo>
                      <a:pt x="3535" y="373"/>
                    </a:lnTo>
                    <a:lnTo>
                      <a:pt x="5358" y="298"/>
                    </a:lnTo>
                    <a:lnTo>
                      <a:pt x="7256" y="298"/>
                    </a:lnTo>
                    <a:lnTo>
                      <a:pt x="9228" y="373"/>
                    </a:lnTo>
                    <a:lnTo>
                      <a:pt x="11200" y="521"/>
                    </a:lnTo>
                    <a:lnTo>
                      <a:pt x="13246" y="708"/>
                    </a:lnTo>
                    <a:lnTo>
                      <a:pt x="15330" y="931"/>
                    </a:lnTo>
                    <a:lnTo>
                      <a:pt x="15367" y="633"/>
                    </a:lnTo>
                    <a:lnTo>
                      <a:pt x="13283" y="410"/>
                    </a:lnTo>
                    <a:lnTo>
                      <a:pt x="11237" y="224"/>
                    </a:lnTo>
                    <a:lnTo>
                      <a:pt x="9228" y="75"/>
                    </a:lnTo>
                    <a:lnTo>
                      <a:pt x="7256" y="38"/>
                    </a:lnTo>
                    <a:lnTo>
                      <a:pt x="535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40" name="Google Shape;440;p41"/>
              <p:cNvSpPr/>
              <p:nvPr/>
            </p:nvSpPr>
            <p:spPr>
              <a:xfrm>
                <a:off x="5360600" y="2982150"/>
                <a:ext cx="19575" cy="136775"/>
              </a:xfrm>
              <a:custGeom>
                <a:avLst/>
                <a:gdLst/>
                <a:ahLst/>
                <a:cxnLst/>
                <a:rect l="l" t="t" r="r" b="b"/>
                <a:pathLst>
                  <a:path w="783" h="5471" extrusionOk="0">
                    <a:moveTo>
                      <a:pt x="522" y="1"/>
                    </a:moveTo>
                    <a:lnTo>
                      <a:pt x="38" y="5135"/>
                    </a:lnTo>
                    <a:lnTo>
                      <a:pt x="1" y="5433"/>
                    </a:lnTo>
                    <a:lnTo>
                      <a:pt x="299" y="5470"/>
                    </a:lnTo>
                    <a:lnTo>
                      <a:pt x="299" y="5433"/>
                    </a:lnTo>
                    <a:lnTo>
                      <a:pt x="782" y="336"/>
                    </a:lnTo>
                    <a:lnTo>
                      <a:pt x="52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41" name="Google Shape;441;p41"/>
              <p:cNvSpPr/>
              <p:nvPr/>
            </p:nvSpPr>
            <p:spPr>
              <a:xfrm>
                <a:off x="5232250" y="3152375"/>
                <a:ext cx="273500" cy="147925"/>
              </a:xfrm>
              <a:custGeom>
                <a:avLst/>
                <a:gdLst/>
                <a:ahLst/>
                <a:cxnLst/>
                <a:rect l="l" t="t" r="r" b="b"/>
                <a:pathLst>
                  <a:path w="10940" h="5917" extrusionOk="0">
                    <a:moveTo>
                      <a:pt x="10679" y="1"/>
                    </a:moveTo>
                    <a:lnTo>
                      <a:pt x="10567" y="1266"/>
                    </a:lnTo>
                    <a:lnTo>
                      <a:pt x="10493" y="2531"/>
                    </a:lnTo>
                    <a:lnTo>
                      <a:pt x="10493" y="3200"/>
                    </a:lnTo>
                    <a:lnTo>
                      <a:pt x="10530" y="3796"/>
                    </a:lnTo>
                    <a:lnTo>
                      <a:pt x="10567" y="4242"/>
                    </a:lnTo>
                    <a:lnTo>
                      <a:pt x="10567" y="4726"/>
                    </a:lnTo>
                    <a:lnTo>
                      <a:pt x="10567" y="4912"/>
                    </a:lnTo>
                    <a:lnTo>
                      <a:pt x="9042" y="4912"/>
                    </a:lnTo>
                    <a:lnTo>
                      <a:pt x="7739" y="4949"/>
                    </a:lnTo>
                    <a:lnTo>
                      <a:pt x="6437" y="4986"/>
                    </a:lnTo>
                    <a:lnTo>
                      <a:pt x="5135" y="5098"/>
                    </a:lnTo>
                    <a:lnTo>
                      <a:pt x="3870" y="5210"/>
                    </a:lnTo>
                    <a:lnTo>
                      <a:pt x="2568" y="5321"/>
                    </a:lnTo>
                    <a:lnTo>
                      <a:pt x="1265" y="5470"/>
                    </a:lnTo>
                    <a:lnTo>
                      <a:pt x="0" y="5656"/>
                    </a:lnTo>
                    <a:lnTo>
                      <a:pt x="410" y="5879"/>
                    </a:lnTo>
                    <a:lnTo>
                      <a:pt x="447" y="5916"/>
                    </a:lnTo>
                    <a:lnTo>
                      <a:pt x="1675" y="5730"/>
                    </a:lnTo>
                    <a:lnTo>
                      <a:pt x="2940" y="5582"/>
                    </a:lnTo>
                    <a:lnTo>
                      <a:pt x="4242" y="5433"/>
                    </a:lnTo>
                    <a:lnTo>
                      <a:pt x="5507" y="5358"/>
                    </a:lnTo>
                    <a:lnTo>
                      <a:pt x="6772" y="5284"/>
                    </a:lnTo>
                    <a:lnTo>
                      <a:pt x="8037" y="5210"/>
                    </a:lnTo>
                    <a:lnTo>
                      <a:pt x="9302" y="5210"/>
                    </a:lnTo>
                    <a:lnTo>
                      <a:pt x="10604" y="5172"/>
                    </a:lnTo>
                    <a:lnTo>
                      <a:pt x="10716" y="5172"/>
                    </a:lnTo>
                    <a:lnTo>
                      <a:pt x="10828" y="5210"/>
                    </a:lnTo>
                    <a:lnTo>
                      <a:pt x="10828" y="5061"/>
                    </a:lnTo>
                    <a:lnTo>
                      <a:pt x="10828" y="5024"/>
                    </a:lnTo>
                    <a:lnTo>
                      <a:pt x="10828" y="4428"/>
                    </a:lnTo>
                    <a:lnTo>
                      <a:pt x="10828" y="3796"/>
                    </a:lnTo>
                    <a:lnTo>
                      <a:pt x="10753" y="3163"/>
                    </a:lnTo>
                    <a:lnTo>
                      <a:pt x="10790" y="2568"/>
                    </a:lnTo>
                    <a:lnTo>
                      <a:pt x="10828" y="1489"/>
                    </a:lnTo>
                    <a:lnTo>
                      <a:pt x="10939" y="373"/>
                    </a:lnTo>
                    <a:lnTo>
                      <a:pt x="10679"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grpSp>
        <p:grpSp>
          <p:nvGrpSpPr>
            <p:cNvPr id="442" name="Google Shape;442;p41"/>
            <p:cNvGrpSpPr/>
            <p:nvPr/>
          </p:nvGrpSpPr>
          <p:grpSpPr>
            <a:xfrm>
              <a:off x="554994" y="1306368"/>
              <a:ext cx="2924493" cy="2653074"/>
              <a:chOff x="1377798" y="428850"/>
              <a:chExt cx="2145000" cy="1945925"/>
            </a:xfrm>
          </p:grpSpPr>
          <p:sp>
            <p:nvSpPr>
              <p:cNvPr id="443" name="Google Shape;443;p41"/>
              <p:cNvSpPr/>
              <p:nvPr/>
            </p:nvSpPr>
            <p:spPr>
              <a:xfrm>
                <a:off x="1377798" y="428850"/>
                <a:ext cx="2145000" cy="1945925"/>
              </a:xfrm>
              <a:custGeom>
                <a:avLst/>
                <a:gdLst/>
                <a:ahLst/>
                <a:cxnLst/>
                <a:rect l="l" t="t" r="r" b="b"/>
                <a:pathLst>
                  <a:path w="85800" h="77837" extrusionOk="0">
                    <a:moveTo>
                      <a:pt x="10716" y="0"/>
                    </a:moveTo>
                    <a:lnTo>
                      <a:pt x="10270" y="37"/>
                    </a:lnTo>
                    <a:lnTo>
                      <a:pt x="9860" y="186"/>
                    </a:lnTo>
                    <a:lnTo>
                      <a:pt x="9525" y="372"/>
                    </a:lnTo>
                    <a:lnTo>
                      <a:pt x="9191" y="633"/>
                    </a:lnTo>
                    <a:lnTo>
                      <a:pt x="8930" y="930"/>
                    </a:lnTo>
                    <a:lnTo>
                      <a:pt x="8744" y="1302"/>
                    </a:lnTo>
                    <a:lnTo>
                      <a:pt x="8633" y="1712"/>
                    </a:lnTo>
                    <a:lnTo>
                      <a:pt x="8595" y="2121"/>
                    </a:lnTo>
                    <a:lnTo>
                      <a:pt x="8595" y="14399"/>
                    </a:lnTo>
                    <a:lnTo>
                      <a:pt x="8633" y="14846"/>
                    </a:lnTo>
                    <a:lnTo>
                      <a:pt x="8744" y="15255"/>
                    </a:lnTo>
                    <a:lnTo>
                      <a:pt x="8930" y="15590"/>
                    </a:lnTo>
                    <a:lnTo>
                      <a:pt x="9191" y="15925"/>
                    </a:lnTo>
                    <a:lnTo>
                      <a:pt x="9525" y="16185"/>
                    </a:lnTo>
                    <a:lnTo>
                      <a:pt x="9860" y="16371"/>
                    </a:lnTo>
                    <a:lnTo>
                      <a:pt x="10270" y="16483"/>
                    </a:lnTo>
                    <a:lnTo>
                      <a:pt x="10716" y="16520"/>
                    </a:lnTo>
                    <a:lnTo>
                      <a:pt x="21097" y="16520"/>
                    </a:lnTo>
                    <a:lnTo>
                      <a:pt x="21097" y="31961"/>
                    </a:lnTo>
                    <a:lnTo>
                      <a:pt x="19274" y="30435"/>
                    </a:lnTo>
                    <a:lnTo>
                      <a:pt x="17451" y="28984"/>
                    </a:lnTo>
                    <a:lnTo>
                      <a:pt x="16781" y="28500"/>
                    </a:lnTo>
                    <a:lnTo>
                      <a:pt x="16074" y="28017"/>
                    </a:lnTo>
                    <a:lnTo>
                      <a:pt x="15330" y="27607"/>
                    </a:lnTo>
                    <a:lnTo>
                      <a:pt x="14548" y="27198"/>
                    </a:lnTo>
                    <a:lnTo>
                      <a:pt x="14809" y="26901"/>
                    </a:lnTo>
                    <a:lnTo>
                      <a:pt x="15069" y="26603"/>
                    </a:lnTo>
                    <a:lnTo>
                      <a:pt x="15330" y="26305"/>
                    </a:lnTo>
                    <a:lnTo>
                      <a:pt x="15627" y="26082"/>
                    </a:lnTo>
                    <a:lnTo>
                      <a:pt x="16558" y="26082"/>
                    </a:lnTo>
                    <a:lnTo>
                      <a:pt x="16967" y="26008"/>
                    </a:lnTo>
                    <a:lnTo>
                      <a:pt x="17339" y="25933"/>
                    </a:lnTo>
                    <a:lnTo>
                      <a:pt x="17711" y="25822"/>
                    </a:lnTo>
                    <a:lnTo>
                      <a:pt x="18120" y="25673"/>
                    </a:lnTo>
                    <a:lnTo>
                      <a:pt x="18492" y="25449"/>
                    </a:lnTo>
                    <a:lnTo>
                      <a:pt x="18827" y="25189"/>
                    </a:lnTo>
                    <a:lnTo>
                      <a:pt x="19162" y="24929"/>
                    </a:lnTo>
                    <a:lnTo>
                      <a:pt x="19460" y="24594"/>
                    </a:lnTo>
                    <a:lnTo>
                      <a:pt x="19720" y="24259"/>
                    </a:lnTo>
                    <a:lnTo>
                      <a:pt x="19943" y="23887"/>
                    </a:lnTo>
                    <a:lnTo>
                      <a:pt x="20129" y="23478"/>
                    </a:lnTo>
                    <a:lnTo>
                      <a:pt x="20278" y="23031"/>
                    </a:lnTo>
                    <a:lnTo>
                      <a:pt x="20353" y="22585"/>
                    </a:lnTo>
                    <a:lnTo>
                      <a:pt x="20427" y="22101"/>
                    </a:lnTo>
                    <a:lnTo>
                      <a:pt x="20390" y="21654"/>
                    </a:lnTo>
                    <a:lnTo>
                      <a:pt x="20353" y="21320"/>
                    </a:lnTo>
                    <a:lnTo>
                      <a:pt x="20278" y="20985"/>
                    </a:lnTo>
                    <a:lnTo>
                      <a:pt x="20167" y="20687"/>
                    </a:lnTo>
                    <a:lnTo>
                      <a:pt x="20018" y="20389"/>
                    </a:lnTo>
                    <a:lnTo>
                      <a:pt x="19869" y="20092"/>
                    </a:lnTo>
                    <a:lnTo>
                      <a:pt x="19683" y="19831"/>
                    </a:lnTo>
                    <a:lnTo>
                      <a:pt x="19460" y="19571"/>
                    </a:lnTo>
                    <a:lnTo>
                      <a:pt x="19237" y="19348"/>
                    </a:lnTo>
                    <a:lnTo>
                      <a:pt x="18976" y="19124"/>
                    </a:lnTo>
                    <a:lnTo>
                      <a:pt x="18716" y="18938"/>
                    </a:lnTo>
                    <a:lnTo>
                      <a:pt x="18418" y="18789"/>
                    </a:lnTo>
                    <a:lnTo>
                      <a:pt x="18120" y="18641"/>
                    </a:lnTo>
                    <a:lnTo>
                      <a:pt x="17823" y="18529"/>
                    </a:lnTo>
                    <a:lnTo>
                      <a:pt x="17488" y="18455"/>
                    </a:lnTo>
                    <a:lnTo>
                      <a:pt x="17153" y="18417"/>
                    </a:lnTo>
                    <a:lnTo>
                      <a:pt x="16818" y="18380"/>
                    </a:lnTo>
                    <a:lnTo>
                      <a:pt x="16483" y="18380"/>
                    </a:lnTo>
                    <a:lnTo>
                      <a:pt x="16186" y="18417"/>
                    </a:lnTo>
                    <a:lnTo>
                      <a:pt x="15627" y="18566"/>
                    </a:lnTo>
                    <a:lnTo>
                      <a:pt x="15107" y="18789"/>
                    </a:lnTo>
                    <a:lnTo>
                      <a:pt x="14623" y="19087"/>
                    </a:lnTo>
                    <a:lnTo>
                      <a:pt x="14176" y="19459"/>
                    </a:lnTo>
                    <a:lnTo>
                      <a:pt x="13767" y="19868"/>
                    </a:lnTo>
                    <a:lnTo>
                      <a:pt x="13432" y="20352"/>
                    </a:lnTo>
                    <a:lnTo>
                      <a:pt x="13283" y="20613"/>
                    </a:lnTo>
                    <a:lnTo>
                      <a:pt x="13135" y="20910"/>
                    </a:lnTo>
                    <a:lnTo>
                      <a:pt x="12986" y="21394"/>
                    </a:lnTo>
                    <a:lnTo>
                      <a:pt x="12874" y="21952"/>
                    </a:lnTo>
                    <a:lnTo>
                      <a:pt x="12390" y="22324"/>
                    </a:lnTo>
                    <a:lnTo>
                      <a:pt x="11944" y="22733"/>
                    </a:lnTo>
                    <a:lnTo>
                      <a:pt x="11497" y="23180"/>
                    </a:lnTo>
                    <a:lnTo>
                      <a:pt x="11088" y="23664"/>
                    </a:lnTo>
                    <a:lnTo>
                      <a:pt x="10679" y="24147"/>
                    </a:lnTo>
                    <a:lnTo>
                      <a:pt x="10307" y="24668"/>
                    </a:lnTo>
                    <a:lnTo>
                      <a:pt x="9972" y="25226"/>
                    </a:lnTo>
                    <a:lnTo>
                      <a:pt x="9637" y="25784"/>
                    </a:lnTo>
                    <a:lnTo>
                      <a:pt x="9116" y="25747"/>
                    </a:lnTo>
                    <a:lnTo>
                      <a:pt x="8595" y="25710"/>
                    </a:lnTo>
                    <a:lnTo>
                      <a:pt x="8037" y="25747"/>
                    </a:lnTo>
                    <a:lnTo>
                      <a:pt x="7516" y="25784"/>
                    </a:lnTo>
                    <a:lnTo>
                      <a:pt x="6995" y="25859"/>
                    </a:lnTo>
                    <a:lnTo>
                      <a:pt x="6475" y="25970"/>
                    </a:lnTo>
                    <a:lnTo>
                      <a:pt x="5768" y="26156"/>
                    </a:lnTo>
                    <a:lnTo>
                      <a:pt x="5098" y="26417"/>
                    </a:lnTo>
                    <a:lnTo>
                      <a:pt x="4465" y="26752"/>
                    </a:lnTo>
                    <a:lnTo>
                      <a:pt x="3870" y="27124"/>
                    </a:lnTo>
                    <a:lnTo>
                      <a:pt x="3535" y="27198"/>
                    </a:lnTo>
                    <a:lnTo>
                      <a:pt x="3237" y="27273"/>
                    </a:lnTo>
                    <a:lnTo>
                      <a:pt x="2605" y="27459"/>
                    </a:lnTo>
                    <a:lnTo>
                      <a:pt x="2084" y="27756"/>
                    </a:lnTo>
                    <a:lnTo>
                      <a:pt x="1638" y="28017"/>
                    </a:lnTo>
                    <a:lnTo>
                      <a:pt x="1303" y="28314"/>
                    </a:lnTo>
                    <a:lnTo>
                      <a:pt x="1005" y="28612"/>
                    </a:lnTo>
                    <a:lnTo>
                      <a:pt x="745" y="28947"/>
                    </a:lnTo>
                    <a:lnTo>
                      <a:pt x="521" y="29319"/>
                    </a:lnTo>
                    <a:lnTo>
                      <a:pt x="335" y="29691"/>
                    </a:lnTo>
                    <a:lnTo>
                      <a:pt x="187" y="30100"/>
                    </a:lnTo>
                    <a:lnTo>
                      <a:pt x="75" y="30510"/>
                    </a:lnTo>
                    <a:lnTo>
                      <a:pt x="0" y="30956"/>
                    </a:lnTo>
                    <a:lnTo>
                      <a:pt x="0" y="31403"/>
                    </a:lnTo>
                    <a:lnTo>
                      <a:pt x="0" y="31886"/>
                    </a:lnTo>
                    <a:lnTo>
                      <a:pt x="112" y="32370"/>
                    </a:lnTo>
                    <a:lnTo>
                      <a:pt x="261" y="32779"/>
                    </a:lnTo>
                    <a:lnTo>
                      <a:pt x="484" y="33263"/>
                    </a:lnTo>
                    <a:lnTo>
                      <a:pt x="782" y="33709"/>
                    </a:lnTo>
                    <a:lnTo>
                      <a:pt x="1154" y="34081"/>
                    </a:lnTo>
                    <a:lnTo>
                      <a:pt x="1600" y="34416"/>
                    </a:lnTo>
                    <a:lnTo>
                      <a:pt x="2047" y="34677"/>
                    </a:lnTo>
                    <a:lnTo>
                      <a:pt x="2531" y="34863"/>
                    </a:lnTo>
                    <a:lnTo>
                      <a:pt x="3089" y="34974"/>
                    </a:lnTo>
                    <a:lnTo>
                      <a:pt x="3610" y="35049"/>
                    </a:lnTo>
                    <a:lnTo>
                      <a:pt x="4130" y="35012"/>
                    </a:lnTo>
                    <a:lnTo>
                      <a:pt x="4614" y="34900"/>
                    </a:lnTo>
                    <a:lnTo>
                      <a:pt x="4912" y="34788"/>
                    </a:lnTo>
                    <a:lnTo>
                      <a:pt x="5172" y="34677"/>
                    </a:lnTo>
                    <a:lnTo>
                      <a:pt x="5433" y="34528"/>
                    </a:lnTo>
                    <a:lnTo>
                      <a:pt x="5656" y="34379"/>
                    </a:lnTo>
                    <a:lnTo>
                      <a:pt x="6102" y="34007"/>
                    </a:lnTo>
                    <a:lnTo>
                      <a:pt x="6512" y="33598"/>
                    </a:lnTo>
                    <a:lnTo>
                      <a:pt x="6847" y="33114"/>
                    </a:lnTo>
                    <a:lnTo>
                      <a:pt x="7107" y="32593"/>
                    </a:lnTo>
                    <a:lnTo>
                      <a:pt x="7293" y="32035"/>
                    </a:lnTo>
                    <a:lnTo>
                      <a:pt x="7367" y="31737"/>
                    </a:lnTo>
                    <a:lnTo>
                      <a:pt x="7405" y="31440"/>
                    </a:lnTo>
                    <a:lnTo>
                      <a:pt x="7405" y="30844"/>
                    </a:lnTo>
                    <a:lnTo>
                      <a:pt x="7628" y="30770"/>
                    </a:lnTo>
                    <a:lnTo>
                      <a:pt x="8112" y="30696"/>
                    </a:lnTo>
                    <a:lnTo>
                      <a:pt x="8037" y="31589"/>
                    </a:lnTo>
                    <a:lnTo>
                      <a:pt x="7963" y="32444"/>
                    </a:lnTo>
                    <a:lnTo>
                      <a:pt x="7963" y="33337"/>
                    </a:lnTo>
                    <a:lnTo>
                      <a:pt x="8000" y="34230"/>
                    </a:lnTo>
                    <a:lnTo>
                      <a:pt x="8074" y="35123"/>
                    </a:lnTo>
                    <a:lnTo>
                      <a:pt x="8186" y="36016"/>
                    </a:lnTo>
                    <a:lnTo>
                      <a:pt x="8372" y="36909"/>
                    </a:lnTo>
                    <a:lnTo>
                      <a:pt x="8558" y="37839"/>
                    </a:lnTo>
                    <a:lnTo>
                      <a:pt x="8819" y="38770"/>
                    </a:lnTo>
                    <a:lnTo>
                      <a:pt x="9116" y="39700"/>
                    </a:lnTo>
                    <a:lnTo>
                      <a:pt x="9451" y="40630"/>
                    </a:lnTo>
                    <a:lnTo>
                      <a:pt x="9823" y="41597"/>
                    </a:lnTo>
                    <a:lnTo>
                      <a:pt x="10232" y="42527"/>
                    </a:lnTo>
                    <a:lnTo>
                      <a:pt x="10679" y="43495"/>
                    </a:lnTo>
                    <a:lnTo>
                      <a:pt x="11200" y="44462"/>
                    </a:lnTo>
                    <a:lnTo>
                      <a:pt x="11721" y="45467"/>
                    </a:lnTo>
                    <a:lnTo>
                      <a:pt x="11758" y="45764"/>
                    </a:lnTo>
                    <a:lnTo>
                      <a:pt x="11832" y="46062"/>
                    </a:lnTo>
                    <a:lnTo>
                      <a:pt x="11944" y="46360"/>
                    </a:lnTo>
                    <a:lnTo>
                      <a:pt x="12056" y="46657"/>
                    </a:lnTo>
                    <a:lnTo>
                      <a:pt x="12837" y="47997"/>
                    </a:lnTo>
                    <a:lnTo>
                      <a:pt x="13246" y="48667"/>
                    </a:lnTo>
                    <a:lnTo>
                      <a:pt x="13693" y="49336"/>
                    </a:lnTo>
                    <a:lnTo>
                      <a:pt x="14139" y="50006"/>
                    </a:lnTo>
                    <a:lnTo>
                      <a:pt x="14623" y="50676"/>
                    </a:lnTo>
                    <a:lnTo>
                      <a:pt x="15144" y="51308"/>
                    </a:lnTo>
                    <a:lnTo>
                      <a:pt x="15665" y="51904"/>
                    </a:lnTo>
                    <a:lnTo>
                      <a:pt x="16223" y="52462"/>
                    </a:lnTo>
                    <a:lnTo>
                      <a:pt x="16818" y="53020"/>
                    </a:lnTo>
                    <a:lnTo>
                      <a:pt x="17451" y="53503"/>
                    </a:lnTo>
                    <a:lnTo>
                      <a:pt x="18120" y="53950"/>
                    </a:lnTo>
                    <a:lnTo>
                      <a:pt x="18827" y="54359"/>
                    </a:lnTo>
                    <a:lnTo>
                      <a:pt x="19534" y="54731"/>
                    </a:lnTo>
                    <a:lnTo>
                      <a:pt x="20316" y="54992"/>
                    </a:lnTo>
                    <a:lnTo>
                      <a:pt x="21097" y="55215"/>
                    </a:lnTo>
                    <a:lnTo>
                      <a:pt x="21097" y="57187"/>
                    </a:lnTo>
                    <a:lnTo>
                      <a:pt x="20688" y="57224"/>
                    </a:lnTo>
                    <a:lnTo>
                      <a:pt x="20316" y="57261"/>
                    </a:lnTo>
                    <a:lnTo>
                      <a:pt x="19906" y="57299"/>
                    </a:lnTo>
                    <a:lnTo>
                      <a:pt x="19497" y="57373"/>
                    </a:lnTo>
                    <a:lnTo>
                      <a:pt x="19088" y="57485"/>
                    </a:lnTo>
                    <a:lnTo>
                      <a:pt x="18716" y="57633"/>
                    </a:lnTo>
                    <a:lnTo>
                      <a:pt x="18344" y="57782"/>
                    </a:lnTo>
                    <a:lnTo>
                      <a:pt x="17971" y="57968"/>
                    </a:lnTo>
                    <a:lnTo>
                      <a:pt x="17413" y="58266"/>
                    </a:lnTo>
                    <a:lnTo>
                      <a:pt x="16855" y="58675"/>
                    </a:lnTo>
                    <a:lnTo>
                      <a:pt x="16297" y="59159"/>
                    </a:lnTo>
                    <a:lnTo>
                      <a:pt x="16074" y="59419"/>
                    </a:lnTo>
                    <a:lnTo>
                      <a:pt x="15813" y="59680"/>
                    </a:lnTo>
                    <a:lnTo>
                      <a:pt x="15590" y="59977"/>
                    </a:lnTo>
                    <a:lnTo>
                      <a:pt x="15404" y="60312"/>
                    </a:lnTo>
                    <a:lnTo>
                      <a:pt x="15218" y="60610"/>
                    </a:lnTo>
                    <a:lnTo>
                      <a:pt x="15069" y="60982"/>
                    </a:lnTo>
                    <a:lnTo>
                      <a:pt x="14958" y="61354"/>
                    </a:lnTo>
                    <a:lnTo>
                      <a:pt x="14846" y="61726"/>
                    </a:lnTo>
                    <a:lnTo>
                      <a:pt x="14772" y="62098"/>
                    </a:lnTo>
                    <a:lnTo>
                      <a:pt x="14734" y="62507"/>
                    </a:lnTo>
                    <a:lnTo>
                      <a:pt x="14734" y="63103"/>
                    </a:lnTo>
                    <a:lnTo>
                      <a:pt x="14809" y="63698"/>
                    </a:lnTo>
                    <a:lnTo>
                      <a:pt x="14958" y="64256"/>
                    </a:lnTo>
                    <a:lnTo>
                      <a:pt x="15181" y="64814"/>
                    </a:lnTo>
                    <a:lnTo>
                      <a:pt x="15441" y="65335"/>
                    </a:lnTo>
                    <a:lnTo>
                      <a:pt x="15776" y="65856"/>
                    </a:lnTo>
                    <a:lnTo>
                      <a:pt x="16186" y="66340"/>
                    </a:lnTo>
                    <a:lnTo>
                      <a:pt x="16669" y="66786"/>
                    </a:lnTo>
                    <a:lnTo>
                      <a:pt x="16855" y="67270"/>
                    </a:lnTo>
                    <a:lnTo>
                      <a:pt x="17079" y="67716"/>
                    </a:lnTo>
                    <a:lnTo>
                      <a:pt x="17339" y="68163"/>
                    </a:lnTo>
                    <a:lnTo>
                      <a:pt x="17637" y="68572"/>
                    </a:lnTo>
                    <a:lnTo>
                      <a:pt x="17971" y="68944"/>
                    </a:lnTo>
                    <a:lnTo>
                      <a:pt x="18344" y="69316"/>
                    </a:lnTo>
                    <a:lnTo>
                      <a:pt x="18716" y="69651"/>
                    </a:lnTo>
                    <a:lnTo>
                      <a:pt x="19162" y="69912"/>
                    </a:lnTo>
                    <a:lnTo>
                      <a:pt x="26008" y="74153"/>
                    </a:lnTo>
                    <a:lnTo>
                      <a:pt x="26343" y="74339"/>
                    </a:lnTo>
                    <a:lnTo>
                      <a:pt x="26715" y="74525"/>
                    </a:lnTo>
                    <a:lnTo>
                      <a:pt x="27087" y="74674"/>
                    </a:lnTo>
                    <a:lnTo>
                      <a:pt x="27496" y="74786"/>
                    </a:lnTo>
                    <a:lnTo>
                      <a:pt x="27869" y="74897"/>
                    </a:lnTo>
                    <a:lnTo>
                      <a:pt x="28278" y="74935"/>
                    </a:lnTo>
                    <a:lnTo>
                      <a:pt x="28687" y="75009"/>
                    </a:lnTo>
                    <a:lnTo>
                      <a:pt x="29208" y="75009"/>
                    </a:lnTo>
                    <a:lnTo>
                      <a:pt x="29989" y="75493"/>
                    </a:lnTo>
                    <a:lnTo>
                      <a:pt x="30771" y="75976"/>
                    </a:lnTo>
                    <a:lnTo>
                      <a:pt x="31626" y="76386"/>
                    </a:lnTo>
                    <a:lnTo>
                      <a:pt x="32482" y="76720"/>
                    </a:lnTo>
                    <a:lnTo>
                      <a:pt x="33264" y="76981"/>
                    </a:lnTo>
                    <a:lnTo>
                      <a:pt x="34045" y="77204"/>
                    </a:lnTo>
                    <a:lnTo>
                      <a:pt x="34863" y="77427"/>
                    </a:lnTo>
                    <a:lnTo>
                      <a:pt x="35719" y="77576"/>
                    </a:lnTo>
                    <a:lnTo>
                      <a:pt x="36575" y="77688"/>
                    </a:lnTo>
                    <a:lnTo>
                      <a:pt x="37505" y="77762"/>
                    </a:lnTo>
                    <a:lnTo>
                      <a:pt x="38435" y="77837"/>
                    </a:lnTo>
                    <a:lnTo>
                      <a:pt x="39403" y="77837"/>
                    </a:lnTo>
                    <a:lnTo>
                      <a:pt x="40965" y="77799"/>
                    </a:lnTo>
                    <a:lnTo>
                      <a:pt x="41896" y="77725"/>
                    </a:lnTo>
                    <a:lnTo>
                      <a:pt x="42751" y="77651"/>
                    </a:lnTo>
                    <a:lnTo>
                      <a:pt x="43644" y="77576"/>
                    </a:lnTo>
                    <a:lnTo>
                      <a:pt x="44500" y="77427"/>
                    </a:lnTo>
                    <a:lnTo>
                      <a:pt x="45356" y="77279"/>
                    </a:lnTo>
                    <a:lnTo>
                      <a:pt x="46174" y="77130"/>
                    </a:lnTo>
                    <a:lnTo>
                      <a:pt x="46993" y="76944"/>
                    </a:lnTo>
                    <a:lnTo>
                      <a:pt x="47774" y="76720"/>
                    </a:lnTo>
                    <a:lnTo>
                      <a:pt x="48593" y="76497"/>
                    </a:lnTo>
                    <a:lnTo>
                      <a:pt x="49374" y="76237"/>
                    </a:lnTo>
                    <a:lnTo>
                      <a:pt x="50118" y="75976"/>
                    </a:lnTo>
                    <a:lnTo>
                      <a:pt x="50862" y="75679"/>
                    </a:lnTo>
                    <a:lnTo>
                      <a:pt x="51607" y="75344"/>
                    </a:lnTo>
                    <a:lnTo>
                      <a:pt x="52314" y="75009"/>
                    </a:lnTo>
                    <a:lnTo>
                      <a:pt x="53021" y="74637"/>
                    </a:lnTo>
                    <a:lnTo>
                      <a:pt x="53690" y="74265"/>
                    </a:lnTo>
                    <a:lnTo>
                      <a:pt x="54546" y="73781"/>
                    </a:lnTo>
                    <a:lnTo>
                      <a:pt x="55327" y="73223"/>
                    </a:lnTo>
                    <a:lnTo>
                      <a:pt x="56109" y="72665"/>
                    </a:lnTo>
                    <a:lnTo>
                      <a:pt x="56853" y="72032"/>
                    </a:lnTo>
                    <a:lnTo>
                      <a:pt x="70619" y="72032"/>
                    </a:lnTo>
                    <a:lnTo>
                      <a:pt x="71029" y="71958"/>
                    </a:lnTo>
                    <a:lnTo>
                      <a:pt x="71401" y="71884"/>
                    </a:lnTo>
                    <a:lnTo>
                      <a:pt x="71736" y="71735"/>
                    </a:lnTo>
                    <a:lnTo>
                      <a:pt x="72071" y="71586"/>
                    </a:lnTo>
                    <a:lnTo>
                      <a:pt x="72405" y="71400"/>
                    </a:lnTo>
                    <a:lnTo>
                      <a:pt x="72703" y="71177"/>
                    </a:lnTo>
                    <a:lnTo>
                      <a:pt x="72963" y="70916"/>
                    </a:lnTo>
                    <a:lnTo>
                      <a:pt x="73224" y="70619"/>
                    </a:lnTo>
                    <a:lnTo>
                      <a:pt x="73447" y="70321"/>
                    </a:lnTo>
                    <a:lnTo>
                      <a:pt x="73633" y="70023"/>
                    </a:lnTo>
                    <a:lnTo>
                      <a:pt x="73819" y="69688"/>
                    </a:lnTo>
                    <a:lnTo>
                      <a:pt x="73931" y="69316"/>
                    </a:lnTo>
                    <a:lnTo>
                      <a:pt x="74042" y="68944"/>
                    </a:lnTo>
                    <a:lnTo>
                      <a:pt x="74117" y="68572"/>
                    </a:lnTo>
                    <a:lnTo>
                      <a:pt x="74117" y="68163"/>
                    </a:lnTo>
                    <a:lnTo>
                      <a:pt x="74117" y="29691"/>
                    </a:lnTo>
                    <a:lnTo>
                      <a:pt x="83679" y="29691"/>
                    </a:lnTo>
                    <a:lnTo>
                      <a:pt x="84088" y="29654"/>
                    </a:lnTo>
                    <a:lnTo>
                      <a:pt x="84498" y="29505"/>
                    </a:lnTo>
                    <a:lnTo>
                      <a:pt x="84870" y="29319"/>
                    </a:lnTo>
                    <a:lnTo>
                      <a:pt x="85167" y="29059"/>
                    </a:lnTo>
                    <a:lnTo>
                      <a:pt x="85428" y="28761"/>
                    </a:lnTo>
                    <a:lnTo>
                      <a:pt x="85651" y="28389"/>
                    </a:lnTo>
                    <a:lnTo>
                      <a:pt x="85763" y="27980"/>
                    </a:lnTo>
                    <a:lnTo>
                      <a:pt x="85800" y="27570"/>
                    </a:lnTo>
                    <a:lnTo>
                      <a:pt x="85800" y="15292"/>
                    </a:lnTo>
                    <a:lnTo>
                      <a:pt x="85763" y="14846"/>
                    </a:lnTo>
                    <a:lnTo>
                      <a:pt x="85651" y="14473"/>
                    </a:lnTo>
                    <a:lnTo>
                      <a:pt x="85428" y="14101"/>
                    </a:lnTo>
                    <a:lnTo>
                      <a:pt x="85167" y="13767"/>
                    </a:lnTo>
                    <a:lnTo>
                      <a:pt x="84870" y="13506"/>
                    </a:lnTo>
                    <a:lnTo>
                      <a:pt x="84498" y="13320"/>
                    </a:lnTo>
                    <a:lnTo>
                      <a:pt x="84088" y="13208"/>
                    </a:lnTo>
                    <a:lnTo>
                      <a:pt x="83679" y="13171"/>
                    </a:lnTo>
                    <a:lnTo>
                      <a:pt x="75270" y="13171"/>
                    </a:lnTo>
                    <a:lnTo>
                      <a:pt x="77540" y="11869"/>
                    </a:lnTo>
                    <a:lnTo>
                      <a:pt x="78024" y="11534"/>
                    </a:lnTo>
                    <a:lnTo>
                      <a:pt x="78507" y="11199"/>
                    </a:lnTo>
                    <a:lnTo>
                      <a:pt x="78917" y="10790"/>
                    </a:lnTo>
                    <a:lnTo>
                      <a:pt x="79289" y="10343"/>
                    </a:lnTo>
                    <a:lnTo>
                      <a:pt x="79624" y="9860"/>
                    </a:lnTo>
                    <a:lnTo>
                      <a:pt x="79884" y="9376"/>
                    </a:lnTo>
                    <a:lnTo>
                      <a:pt x="80107" y="8818"/>
                    </a:lnTo>
                    <a:lnTo>
                      <a:pt x="80293" y="8260"/>
                    </a:lnTo>
                    <a:lnTo>
                      <a:pt x="80442" y="7702"/>
                    </a:lnTo>
                    <a:lnTo>
                      <a:pt x="80479" y="7107"/>
                    </a:lnTo>
                    <a:lnTo>
                      <a:pt x="80516" y="6548"/>
                    </a:lnTo>
                    <a:lnTo>
                      <a:pt x="80442" y="5953"/>
                    </a:lnTo>
                    <a:lnTo>
                      <a:pt x="80368" y="5395"/>
                    </a:lnTo>
                    <a:lnTo>
                      <a:pt x="80219" y="4837"/>
                    </a:lnTo>
                    <a:lnTo>
                      <a:pt x="79996" y="4316"/>
                    </a:lnTo>
                    <a:lnTo>
                      <a:pt x="79735" y="3795"/>
                    </a:lnTo>
                    <a:lnTo>
                      <a:pt x="79512" y="3460"/>
                    </a:lnTo>
                    <a:lnTo>
                      <a:pt x="79289" y="3163"/>
                    </a:lnTo>
                    <a:lnTo>
                      <a:pt x="79065" y="2865"/>
                    </a:lnTo>
                    <a:lnTo>
                      <a:pt x="78805" y="2567"/>
                    </a:lnTo>
                    <a:lnTo>
                      <a:pt x="78507" y="2307"/>
                    </a:lnTo>
                    <a:lnTo>
                      <a:pt x="78210" y="2046"/>
                    </a:lnTo>
                    <a:lnTo>
                      <a:pt x="77912" y="1823"/>
                    </a:lnTo>
                    <a:lnTo>
                      <a:pt x="77577" y="1637"/>
                    </a:lnTo>
                    <a:lnTo>
                      <a:pt x="77242" y="1451"/>
                    </a:lnTo>
                    <a:lnTo>
                      <a:pt x="76870" y="1302"/>
                    </a:lnTo>
                    <a:lnTo>
                      <a:pt x="76498" y="1153"/>
                    </a:lnTo>
                    <a:lnTo>
                      <a:pt x="76126" y="1042"/>
                    </a:lnTo>
                    <a:lnTo>
                      <a:pt x="75754" y="930"/>
                    </a:lnTo>
                    <a:lnTo>
                      <a:pt x="75382" y="856"/>
                    </a:lnTo>
                    <a:lnTo>
                      <a:pt x="74973" y="819"/>
                    </a:lnTo>
                    <a:lnTo>
                      <a:pt x="74191" y="819"/>
                    </a:lnTo>
                    <a:lnTo>
                      <a:pt x="73819" y="856"/>
                    </a:lnTo>
                    <a:lnTo>
                      <a:pt x="73447" y="930"/>
                    </a:lnTo>
                    <a:lnTo>
                      <a:pt x="73075" y="1005"/>
                    </a:lnTo>
                    <a:lnTo>
                      <a:pt x="72703" y="1116"/>
                    </a:lnTo>
                    <a:lnTo>
                      <a:pt x="72331" y="1265"/>
                    </a:lnTo>
                    <a:lnTo>
                      <a:pt x="71996" y="1414"/>
                    </a:lnTo>
                    <a:lnTo>
                      <a:pt x="71661" y="1600"/>
                    </a:lnTo>
                    <a:lnTo>
                      <a:pt x="64666" y="5618"/>
                    </a:lnTo>
                    <a:lnTo>
                      <a:pt x="64294" y="5841"/>
                    </a:lnTo>
                    <a:lnTo>
                      <a:pt x="63922" y="6139"/>
                    </a:lnTo>
                    <a:lnTo>
                      <a:pt x="63587" y="6437"/>
                    </a:lnTo>
                    <a:lnTo>
                      <a:pt x="63252" y="6734"/>
                    </a:lnTo>
                    <a:lnTo>
                      <a:pt x="36426" y="6734"/>
                    </a:lnTo>
                    <a:lnTo>
                      <a:pt x="36426" y="2121"/>
                    </a:lnTo>
                    <a:lnTo>
                      <a:pt x="36389" y="1712"/>
                    </a:lnTo>
                    <a:lnTo>
                      <a:pt x="36277" y="1302"/>
                    </a:lnTo>
                    <a:lnTo>
                      <a:pt x="36054" y="930"/>
                    </a:lnTo>
                    <a:lnTo>
                      <a:pt x="35794" y="633"/>
                    </a:lnTo>
                    <a:lnTo>
                      <a:pt x="35496" y="372"/>
                    </a:lnTo>
                    <a:lnTo>
                      <a:pt x="35124" y="186"/>
                    </a:lnTo>
                    <a:lnTo>
                      <a:pt x="34715" y="37"/>
                    </a:lnTo>
                    <a:lnTo>
                      <a:pt x="34305"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44" name="Google Shape;444;p41"/>
              <p:cNvSpPr/>
              <p:nvPr/>
            </p:nvSpPr>
            <p:spPr>
              <a:xfrm>
                <a:off x="1954300" y="650225"/>
                <a:ext cx="1218575" cy="1526425"/>
              </a:xfrm>
              <a:custGeom>
                <a:avLst/>
                <a:gdLst/>
                <a:ahLst/>
                <a:cxnLst/>
                <a:rect l="l" t="t" r="r" b="b"/>
                <a:pathLst>
                  <a:path w="48743" h="61057" extrusionOk="0">
                    <a:moveTo>
                      <a:pt x="671" y="0"/>
                    </a:moveTo>
                    <a:lnTo>
                      <a:pt x="559" y="37"/>
                    </a:lnTo>
                    <a:lnTo>
                      <a:pt x="410" y="75"/>
                    </a:lnTo>
                    <a:lnTo>
                      <a:pt x="298" y="149"/>
                    </a:lnTo>
                    <a:lnTo>
                      <a:pt x="187" y="223"/>
                    </a:lnTo>
                    <a:lnTo>
                      <a:pt x="112" y="335"/>
                    </a:lnTo>
                    <a:lnTo>
                      <a:pt x="38" y="447"/>
                    </a:lnTo>
                    <a:lnTo>
                      <a:pt x="1" y="558"/>
                    </a:lnTo>
                    <a:lnTo>
                      <a:pt x="1" y="707"/>
                    </a:lnTo>
                    <a:lnTo>
                      <a:pt x="1" y="60387"/>
                    </a:lnTo>
                    <a:lnTo>
                      <a:pt x="1" y="60499"/>
                    </a:lnTo>
                    <a:lnTo>
                      <a:pt x="38" y="60647"/>
                    </a:lnTo>
                    <a:lnTo>
                      <a:pt x="112" y="60759"/>
                    </a:lnTo>
                    <a:lnTo>
                      <a:pt x="187" y="60871"/>
                    </a:lnTo>
                    <a:lnTo>
                      <a:pt x="298" y="60945"/>
                    </a:lnTo>
                    <a:lnTo>
                      <a:pt x="410" y="61019"/>
                    </a:lnTo>
                    <a:lnTo>
                      <a:pt x="559" y="61057"/>
                    </a:lnTo>
                    <a:lnTo>
                      <a:pt x="48184" y="61057"/>
                    </a:lnTo>
                    <a:lnTo>
                      <a:pt x="48333" y="61019"/>
                    </a:lnTo>
                    <a:lnTo>
                      <a:pt x="48444" y="60945"/>
                    </a:lnTo>
                    <a:lnTo>
                      <a:pt x="48556" y="60871"/>
                    </a:lnTo>
                    <a:lnTo>
                      <a:pt x="48630" y="60759"/>
                    </a:lnTo>
                    <a:lnTo>
                      <a:pt x="48705" y="60647"/>
                    </a:lnTo>
                    <a:lnTo>
                      <a:pt x="48742" y="60499"/>
                    </a:lnTo>
                    <a:lnTo>
                      <a:pt x="48742" y="60387"/>
                    </a:lnTo>
                    <a:lnTo>
                      <a:pt x="48742" y="707"/>
                    </a:lnTo>
                    <a:lnTo>
                      <a:pt x="48742" y="558"/>
                    </a:lnTo>
                    <a:lnTo>
                      <a:pt x="48705" y="447"/>
                    </a:lnTo>
                    <a:lnTo>
                      <a:pt x="48630" y="335"/>
                    </a:lnTo>
                    <a:lnTo>
                      <a:pt x="48556" y="223"/>
                    </a:lnTo>
                    <a:lnTo>
                      <a:pt x="48444" y="149"/>
                    </a:lnTo>
                    <a:lnTo>
                      <a:pt x="48333" y="75"/>
                    </a:lnTo>
                    <a:lnTo>
                      <a:pt x="48184" y="37"/>
                    </a:lnTo>
                    <a:lnTo>
                      <a:pt x="48072"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45" name="Google Shape;445;p41"/>
              <p:cNvSpPr/>
              <p:nvPr/>
            </p:nvSpPr>
            <p:spPr>
              <a:xfrm>
                <a:off x="2025925" y="713475"/>
                <a:ext cx="1066000" cy="1376675"/>
              </a:xfrm>
              <a:custGeom>
                <a:avLst/>
                <a:gdLst/>
                <a:ahLst/>
                <a:cxnLst/>
                <a:rect l="l" t="t" r="r" b="b"/>
                <a:pathLst>
                  <a:path w="42640" h="55067" extrusionOk="0">
                    <a:moveTo>
                      <a:pt x="1" y="0"/>
                    </a:moveTo>
                    <a:lnTo>
                      <a:pt x="1" y="55066"/>
                    </a:lnTo>
                    <a:lnTo>
                      <a:pt x="42640" y="55066"/>
                    </a:lnTo>
                    <a:lnTo>
                      <a:pt x="4264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46" name="Google Shape;446;p41"/>
              <p:cNvSpPr/>
              <p:nvPr/>
            </p:nvSpPr>
            <p:spPr>
              <a:xfrm>
                <a:off x="2179400" y="909725"/>
                <a:ext cx="705100" cy="93050"/>
              </a:xfrm>
              <a:custGeom>
                <a:avLst/>
                <a:gdLst/>
                <a:ahLst/>
                <a:cxnLst/>
                <a:rect l="l" t="t" r="r" b="b"/>
                <a:pathLst>
                  <a:path w="28204" h="3722" extrusionOk="0">
                    <a:moveTo>
                      <a:pt x="1" y="1"/>
                    </a:moveTo>
                    <a:lnTo>
                      <a:pt x="1" y="3722"/>
                    </a:lnTo>
                    <a:lnTo>
                      <a:pt x="28204" y="3722"/>
                    </a:lnTo>
                    <a:lnTo>
                      <a:pt x="2820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47" name="Google Shape;447;p41"/>
              <p:cNvSpPr/>
              <p:nvPr/>
            </p:nvSpPr>
            <p:spPr>
              <a:xfrm>
                <a:off x="2179400" y="1178550"/>
                <a:ext cx="280025" cy="93050"/>
              </a:xfrm>
              <a:custGeom>
                <a:avLst/>
                <a:gdLst/>
                <a:ahLst/>
                <a:cxnLst/>
                <a:rect l="l" t="t" r="r" b="b"/>
                <a:pathLst>
                  <a:path w="11201" h="3722" extrusionOk="0">
                    <a:moveTo>
                      <a:pt x="1" y="1"/>
                    </a:moveTo>
                    <a:lnTo>
                      <a:pt x="1" y="3721"/>
                    </a:lnTo>
                    <a:lnTo>
                      <a:pt x="11200" y="3721"/>
                    </a:lnTo>
                    <a:lnTo>
                      <a:pt x="1120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48" name="Google Shape;448;p41"/>
              <p:cNvSpPr/>
              <p:nvPr/>
            </p:nvSpPr>
            <p:spPr>
              <a:xfrm>
                <a:off x="2179400" y="1360875"/>
                <a:ext cx="280025" cy="93975"/>
              </a:xfrm>
              <a:custGeom>
                <a:avLst/>
                <a:gdLst/>
                <a:ahLst/>
                <a:cxnLst/>
                <a:rect l="l" t="t" r="r" b="b"/>
                <a:pathLst>
                  <a:path w="11201" h="3759" extrusionOk="0">
                    <a:moveTo>
                      <a:pt x="1" y="0"/>
                    </a:moveTo>
                    <a:lnTo>
                      <a:pt x="1" y="3758"/>
                    </a:lnTo>
                    <a:lnTo>
                      <a:pt x="11200" y="3758"/>
                    </a:lnTo>
                    <a:lnTo>
                      <a:pt x="1120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49" name="Google Shape;449;p41"/>
              <p:cNvSpPr/>
              <p:nvPr/>
            </p:nvSpPr>
            <p:spPr>
              <a:xfrm>
                <a:off x="2551475" y="1362725"/>
                <a:ext cx="319075" cy="13050"/>
              </a:xfrm>
              <a:custGeom>
                <a:avLst/>
                <a:gdLst/>
                <a:ahLst/>
                <a:cxnLst/>
                <a:rect l="l" t="t" r="r" b="b"/>
                <a:pathLst>
                  <a:path w="12763" h="522" extrusionOk="0">
                    <a:moveTo>
                      <a:pt x="1" y="1"/>
                    </a:moveTo>
                    <a:lnTo>
                      <a:pt x="1" y="522"/>
                    </a:lnTo>
                    <a:lnTo>
                      <a:pt x="12763" y="522"/>
                    </a:lnTo>
                    <a:lnTo>
                      <a:pt x="1276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50" name="Google Shape;450;p41"/>
              <p:cNvSpPr/>
              <p:nvPr/>
            </p:nvSpPr>
            <p:spPr>
              <a:xfrm>
                <a:off x="2551475" y="1394350"/>
                <a:ext cx="319075" cy="13050"/>
              </a:xfrm>
              <a:custGeom>
                <a:avLst/>
                <a:gdLst/>
                <a:ahLst/>
                <a:cxnLst/>
                <a:rect l="l" t="t" r="r" b="b"/>
                <a:pathLst>
                  <a:path w="12763" h="522" extrusionOk="0">
                    <a:moveTo>
                      <a:pt x="1" y="1"/>
                    </a:moveTo>
                    <a:lnTo>
                      <a:pt x="1" y="522"/>
                    </a:lnTo>
                    <a:lnTo>
                      <a:pt x="12763" y="522"/>
                    </a:lnTo>
                    <a:lnTo>
                      <a:pt x="1276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51" name="Google Shape;451;p41"/>
              <p:cNvSpPr/>
              <p:nvPr/>
            </p:nvSpPr>
            <p:spPr>
              <a:xfrm>
                <a:off x="2551475" y="1426900"/>
                <a:ext cx="319075" cy="14000"/>
              </a:xfrm>
              <a:custGeom>
                <a:avLst/>
                <a:gdLst/>
                <a:ahLst/>
                <a:cxnLst/>
                <a:rect l="l" t="t" r="r" b="b"/>
                <a:pathLst>
                  <a:path w="12763" h="560" extrusionOk="0">
                    <a:moveTo>
                      <a:pt x="1" y="1"/>
                    </a:moveTo>
                    <a:lnTo>
                      <a:pt x="1" y="559"/>
                    </a:lnTo>
                    <a:lnTo>
                      <a:pt x="12763" y="559"/>
                    </a:lnTo>
                    <a:lnTo>
                      <a:pt x="1276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52" name="Google Shape;452;p41"/>
              <p:cNvSpPr/>
              <p:nvPr/>
            </p:nvSpPr>
            <p:spPr>
              <a:xfrm>
                <a:off x="2551475" y="1182275"/>
                <a:ext cx="319075" cy="13050"/>
              </a:xfrm>
              <a:custGeom>
                <a:avLst/>
                <a:gdLst/>
                <a:ahLst/>
                <a:cxnLst/>
                <a:rect l="l" t="t" r="r" b="b"/>
                <a:pathLst>
                  <a:path w="12763" h="522" extrusionOk="0">
                    <a:moveTo>
                      <a:pt x="1" y="1"/>
                    </a:moveTo>
                    <a:lnTo>
                      <a:pt x="1" y="521"/>
                    </a:lnTo>
                    <a:lnTo>
                      <a:pt x="12763" y="521"/>
                    </a:lnTo>
                    <a:lnTo>
                      <a:pt x="1276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53" name="Google Shape;453;p41"/>
              <p:cNvSpPr/>
              <p:nvPr/>
            </p:nvSpPr>
            <p:spPr>
              <a:xfrm>
                <a:off x="2551475" y="1213900"/>
                <a:ext cx="319075" cy="13050"/>
              </a:xfrm>
              <a:custGeom>
                <a:avLst/>
                <a:gdLst/>
                <a:ahLst/>
                <a:cxnLst/>
                <a:rect l="l" t="t" r="r" b="b"/>
                <a:pathLst>
                  <a:path w="12763" h="522" extrusionOk="0">
                    <a:moveTo>
                      <a:pt x="1" y="1"/>
                    </a:moveTo>
                    <a:lnTo>
                      <a:pt x="1" y="521"/>
                    </a:lnTo>
                    <a:lnTo>
                      <a:pt x="12763" y="521"/>
                    </a:lnTo>
                    <a:lnTo>
                      <a:pt x="1276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54" name="Google Shape;454;p41"/>
              <p:cNvSpPr/>
              <p:nvPr/>
            </p:nvSpPr>
            <p:spPr>
              <a:xfrm>
                <a:off x="2551475" y="1246450"/>
                <a:ext cx="319075" cy="13975"/>
              </a:xfrm>
              <a:custGeom>
                <a:avLst/>
                <a:gdLst/>
                <a:ahLst/>
                <a:cxnLst/>
                <a:rect l="l" t="t" r="r" b="b"/>
                <a:pathLst>
                  <a:path w="12763" h="559" extrusionOk="0">
                    <a:moveTo>
                      <a:pt x="1" y="1"/>
                    </a:moveTo>
                    <a:lnTo>
                      <a:pt x="1" y="559"/>
                    </a:lnTo>
                    <a:lnTo>
                      <a:pt x="12763" y="559"/>
                    </a:lnTo>
                    <a:lnTo>
                      <a:pt x="1276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55" name="Google Shape;455;p41"/>
              <p:cNvSpPr/>
              <p:nvPr/>
            </p:nvSpPr>
            <p:spPr>
              <a:xfrm>
                <a:off x="2620325" y="1703175"/>
                <a:ext cx="276275" cy="15825"/>
              </a:xfrm>
              <a:custGeom>
                <a:avLst/>
                <a:gdLst/>
                <a:ahLst/>
                <a:cxnLst/>
                <a:rect l="l" t="t" r="r" b="b"/>
                <a:pathLst>
                  <a:path w="11051" h="633" extrusionOk="0">
                    <a:moveTo>
                      <a:pt x="0" y="0"/>
                    </a:moveTo>
                    <a:lnTo>
                      <a:pt x="0" y="633"/>
                    </a:lnTo>
                    <a:lnTo>
                      <a:pt x="11051" y="633"/>
                    </a:lnTo>
                    <a:lnTo>
                      <a:pt x="1105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56" name="Google Shape;456;p41"/>
              <p:cNvSpPr/>
              <p:nvPr/>
            </p:nvSpPr>
            <p:spPr>
              <a:xfrm>
                <a:off x="2620325" y="1749675"/>
                <a:ext cx="276275" cy="16775"/>
              </a:xfrm>
              <a:custGeom>
                <a:avLst/>
                <a:gdLst/>
                <a:ahLst/>
                <a:cxnLst/>
                <a:rect l="l" t="t" r="r" b="b"/>
                <a:pathLst>
                  <a:path w="11051" h="671" extrusionOk="0">
                    <a:moveTo>
                      <a:pt x="0" y="1"/>
                    </a:moveTo>
                    <a:lnTo>
                      <a:pt x="0" y="670"/>
                    </a:lnTo>
                    <a:lnTo>
                      <a:pt x="11051" y="670"/>
                    </a:lnTo>
                    <a:lnTo>
                      <a:pt x="1105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57" name="Google Shape;457;p41"/>
              <p:cNvSpPr/>
              <p:nvPr/>
            </p:nvSpPr>
            <p:spPr>
              <a:xfrm>
                <a:off x="2620325" y="1793400"/>
                <a:ext cx="276275" cy="16775"/>
              </a:xfrm>
              <a:custGeom>
                <a:avLst/>
                <a:gdLst/>
                <a:ahLst/>
                <a:cxnLst/>
                <a:rect l="l" t="t" r="r" b="b"/>
                <a:pathLst>
                  <a:path w="11051" h="671" extrusionOk="0">
                    <a:moveTo>
                      <a:pt x="0" y="0"/>
                    </a:moveTo>
                    <a:lnTo>
                      <a:pt x="0" y="670"/>
                    </a:lnTo>
                    <a:lnTo>
                      <a:pt x="11051" y="670"/>
                    </a:lnTo>
                    <a:lnTo>
                      <a:pt x="1105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58" name="Google Shape;458;p41"/>
              <p:cNvSpPr/>
              <p:nvPr/>
            </p:nvSpPr>
            <p:spPr>
              <a:xfrm>
                <a:off x="2620325" y="1839900"/>
                <a:ext cx="188850" cy="16775"/>
              </a:xfrm>
              <a:custGeom>
                <a:avLst/>
                <a:gdLst/>
                <a:ahLst/>
                <a:cxnLst/>
                <a:rect l="l" t="t" r="r" b="b"/>
                <a:pathLst>
                  <a:path w="7554" h="671" extrusionOk="0">
                    <a:moveTo>
                      <a:pt x="0" y="1"/>
                    </a:moveTo>
                    <a:lnTo>
                      <a:pt x="0" y="670"/>
                    </a:lnTo>
                    <a:lnTo>
                      <a:pt x="7553" y="670"/>
                    </a:lnTo>
                    <a:lnTo>
                      <a:pt x="755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59" name="Google Shape;459;p41"/>
              <p:cNvSpPr/>
              <p:nvPr/>
            </p:nvSpPr>
            <p:spPr>
              <a:xfrm>
                <a:off x="2180350" y="1639925"/>
                <a:ext cx="333025" cy="332100"/>
              </a:xfrm>
              <a:custGeom>
                <a:avLst/>
                <a:gdLst/>
                <a:ahLst/>
                <a:cxnLst/>
                <a:rect l="l" t="t" r="r" b="b"/>
                <a:pathLst>
                  <a:path w="13321" h="13284" extrusionOk="0">
                    <a:moveTo>
                      <a:pt x="10567" y="0"/>
                    </a:moveTo>
                    <a:lnTo>
                      <a:pt x="10306" y="37"/>
                    </a:lnTo>
                    <a:lnTo>
                      <a:pt x="9823" y="186"/>
                    </a:lnTo>
                    <a:lnTo>
                      <a:pt x="9339" y="372"/>
                    </a:lnTo>
                    <a:lnTo>
                      <a:pt x="8893" y="633"/>
                    </a:lnTo>
                    <a:lnTo>
                      <a:pt x="8446" y="968"/>
                    </a:lnTo>
                    <a:lnTo>
                      <a:pt x="8074" y="1303"/>
                    </a:lnTo>
                    <a:lnTo>
                      <a:pt x="7739" y="1637"/>
                    </a:lnTo>
                    <a:lnTo>
                      <a:pt x="7181" y="2270"/>
                    </a:lnTo>
                    <a:lnTo>
                      <a:pt x="6809" y="2754"/>
                    </a:lnTo>
                    <a:lnTo>
                      <a:pt x="6660" y="2940"/>
                    </a:lnTo>
                    <a:lnTo>
                      <a:pt x="6660" y="2977"/>
                    </a:lnTo>
                    <a:lnTo>
                      <a:pt x="6511" y="2828"/>
                    </a:lnTo>
                    <a:lnTo>
                      <a:pt x="6102" y="2382"/>
                    </a:lnTo>
                    <a:lnTo>
                      <a:pt x="5470" y="1823"/>
                    </a:lnTo>
                    <a:lnTo>
                      <a:pt x="5097" y="1526"/>
                    </a:lnTo>
                    <a:lnTo>
                      <a:pt x="4651" y="1228"/>
                    </a:lnTo>
                    <a:lnTo>
                      <a:pt x="4205" y="1005"/>
                    </a:lnTo>
                    <a:lnTo>
                      <a:pt x="3721" y="782"/>
                    </a:lnTo>
                    <a:lnTo>
                      <a:pt x="3237" y="633"/>
                    </a:lnTo>
                    <a:lnTo>
                      <a:pt x="2753" y="596"/>
                    </a:lnTo>
                    <a:lnTo>
                      <a:pt x="2233" y="596"/>
                    </a:lnTo>
                    <a:lnTo>
                      <a:pt x="1972" y="670"/>
                    </a:lnTo>
                    <a:lnTo>
                      <a:pt x="1712" y="744"/>
                    </a:lnTo>
                    <a:lnTo>
                      <a:pt x="1451" y="856"/>
                    </a:lnTo>
                    <a:lnTo>
                      <a:pt x="1191" y="1005"/>
                    </a:lnTo>
                    <a:lnTo>
                      <a:pt x="967" y="1191"/>
                    </a:lnTo>
                    <a:lnTo>
                      <a:pt x="707" y="1414"/>
                    </a:lnTo>
                    <a:lnTo>
                      <a:pt x="484" y="1637"/>
                    </a:lnTo>
                    <a:lnTo>
                      <a:pt x="298" y="1898"/>
                    </a:lnTo>
                    <a:lnTo>
                      <a:pt x="186" y="2195"/>
                    </a:lnTo>
                    <a:lnTo>
                      <a:pt x="75" y="2493"/>
                    </a:lnTo>
                    <a:lnTo>
                      <a:pt x="37" y="2791"/>
                    </a:lnTo>
                    <a:lnTo>
                      <a:pt x="0" y="3126"/>
                    </a:lnTo>
                    <a:lnTo>
                      <a:pt x="37" y="3461"/>
                    </a:lnTo>
                    <a:lnTo>
                      <a:pt x="75" y="3795"/>
                    </a:lnTo>
                    <a:lnTo>
                      <a:pt x="149" y="4167"/>
                    </a:lnTo>
                    <a:lnTo>
                      <a:pt x="261" y="4540"/>
                    </a:lnTo>
                    <a:lnTo>
                      <a:pt x="595" y="5284"/>
                    </a:lnTo>
                    <a:lnTo>
                      <a:pt x="967" y="6065"/>
                    </a:lnTo>
                    <a:lnTo>
                      <a:pt x="1451" y="6809"/>
                    </a:lnTo>
                    <a:lnTo>
                      <a:pt x="1563" y="6995"/>
                    </a:lnTo>
                    <a:lnTo>
                      <a:pt x="1972" y="7590"/>
                    </a:lnTo>
                    <a:lnTo>
                      <a:pt x="2381" y="8149"/>
                    </a:lnTo>
                    <a:lnTo>
                      <a:pt x="2493" y="8297"/>
                    </a:lnTo>
                    <a:lnTo>
                      <a:pt x="3312" y="9265"/>
                    </a:lnTo>
                    <a:lnTo>
                      <a:pt x="4130" y="10195"/>
                    </a:lnTo>
                    <a:lnTo>
                      <a:pt x="4911" y="11051"/>
                    </a:lnTo>
                    <a:lnTo>
                      <a:pt x="5656" y="11795"/>
                    </a:lnTo>
                    <a:lnTo>
                      <a:pt x="6809" y="12874"/>
                    </a:lnTo>
                    <a:lnTo>
                      <a:pt x="7255" y="13283"/>
                    </a:lnTo>
                    <a:lnTo>
                      <a:pt x="7218" y="13209"/>
                    </a:lnTo>
                    <a:lnTo>
                      <a:pt x="7888" y="12465"/>
                    </a:lnTo>
                    <a:lnTo>
                      <a:pt x="8521" y="11683"/>
                    </a:lnTo>
                    <a:lnTo>
                      <a:pt x="9227" y="10753"/>
                    </a:lnTo>
                    <a:lnTo>
                      <a:pt x="10009" y="9674"/>
                    </a:lnTo>
                    <a:lnTo>
                      <a:pt x="10827" y="8521"/>
                    </a:lnTo>
                    <a:lnTo>
                      <a:pt x="11609" y="7256"/>
                    </a:lnTo>
                    <a:lnTo>
                      <a:pt x="11981" y="6623"/>
                    </a:lnTo>
                    <a:lnTo>
                      <a:pt x="12278" y="5991"/>
                    </a:lnTo>
                    <a:lnTo>
                      <a:pt x="12427" y="5693"/>
                    </a:lnTo>
                    <a:lnTo>
                      <a:pt x="12464" y="5581"/>
                    </a:lnTo>
                    <a:lnTo>
                      <a:pt x="12613" y="5321"/>
                    </a:lnTo>
                    <a:lnTo>
                      <a:pt x="12911" y="4577"/>
                    </a:lnTo>
                    <a:lnTo>
                      <a:pt x="13097" y="3870"/>
                    </a:lnTo>
                    <a:lnTo>
                      <a:pt x="13246" y="3200"/>
                    </a:lnTo>
                    <a:lnTo>
                      <a:pt x="13283" y="2902"/>
                    </a:lnTo>
                    <a:lnTo>
                      <a:pt x="13320" y="2568"/>
                    </a:lnTo>
                    <a:lnTo>
                      <a:pt x="13283" y="2270"/>
                    </a:lnTo>
                    <a:lnTo>
                      <a:pt x="13246" y="1972"/>
                    </a:lnTo>
                    <a:lnTo>
                      <a:pt x="13171" y="1712"/>
                    </a:lnTo>
                    <a:lnTo>
                      <a:pt x="13097" y="1451"/>
                    </a:lnTo>
                    <a:lnTo>
                      <a:pt x="12985" y="1191"/>
                    </a:lnTo>
                    <a:lnTo>
                      <a:pt x="12837" y="968"/>
                    </a:lnTo>
                    <a:lnTo>
                      <a:pt x="12613" y="782"/>
                    </a:lnTo>
                    <a:lnTo>
                      <a:pt x="12427" y="596"/>
                    </a:lnTo>
                    <a:lnTo>
                      <a:pt x="12130" y="410"/>
                    </a:lnTo>
                    <a:lnTo>
                      <a:pt x="11869" y="261"/>
                    </a:lnTo>
                    <a:lnTo>
                      <a:pt x="11609" y="149"/>
                    </a:lnTo>
                    <a:lnTo>
                      <a:pt x="11348" y="75"/>
                    </a:lnTo>
                    <a:lnTo>
                      <a:pt x="1108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60" name="Google Shape;460;p41"/>
              <p:cNvSpPr/>
              <p:nvPr/>
            </p:nvSpPr>
            <p:spPr>
              <a:xfrm>
                <a:off x="2216625" y="1705950"/>
                <a:ext cx="275350" cy="178625"/>
              </a:xfrm>
              <a:custGeom>
                <a:avLst/>
                <a:gdLst/>
                <a:ahLst/>
                <a:cxnLst/>
                <a:rect l="l" t="t" r="r" b="b"/>
                <a:pathLst>
                  <a:path w="11014" h="7145" extrusionOk="0">
                    <a:moveTo>
                      <a:pt x="10455" y="1"/>
                    </a:moveTo>
                    <a:lnTo>
                      <a:pt x="10381" y="38"/>
                    </a:lnTo>
                    <a:lnTo>
                      <a:pt x="10344" y="75"/>
                    </a:lnTo>
                    <a:lnTo>
                      <a:pt x="8855" y="5024"/>
                    </a:lnTo>
                    <a:lnTo>
                      <a:pt x="6400" y="4987"/>
                    </a:lnTo>
                    <a:lnTo>
                      <a:pt x="6363" y="4987"/>
                    </a:lnTo>
                    <a:lnTo>
                      <a:pt x="6325" y="5061"/>
                    </a:lnTo>
                    <a:lnTo>
                      <a:pt x="5879" y="6587"/>
                    </a:lnTo>
                    <a:lnTo>
                      <a:pt x="4912" y="4391"/>
                    </a:lnTo>
                    <a:lnTo>
                      <a:pt x="4874" y="4354"/>
                    </a:lnTo>
                    <a:lnTo>
                      <a:pt x="4837" y="4317"/>
                    </a:lnTo>
                    <a:lnTo>
                      <a:pt x="4763" y="4354"/>
                    </a:lnTo>
                    <a:lnTo>
                      <a:pt x="4725" y="4391"/>
                    </a:lnTo>
                    <a:lnTo>
                      <a:pt x="4019" y="6735"/>
                    </a:lnTo>
                    <a:lnTo>
                      <a:pt x="1861" y="522"/>
                    </a:lnTo>
                    <a:lnTo>
                      <a:pt x="1861" y="485"/>
                    </a:lnTo>
                    <a:lnTo>
                      <a:pt x="1749" y="485"/>
                    </a:lnTo>
                    <a:lnTo>
                      <a:pt x="1712" y="522"/>
                    </a:lnTo>
                    <a:lnTo>
                      <a:pt x="0" y="4168"/>
                    </a:lnTo>
                    <a:lnTo>
                      <a:pt x="112" y="4354"/>
                    </a:lnTo>
                    <a:lnTo>
                      <a:pt x="1786" y="820"/>
                    </a:lnTo>
                    <a:lnTo>
                      <a:pt x="3907" y="7070"/>
                    </a:lnTo>
                    <a:lnTo>
                      <a:pt x="3944" y="7107"/>
                    </a:lnTo>
                    <a:lnTo>
                      <a:pt x="4019" y="7145"/>
                    </a:lnTo>
                    <a:lnTo>
                      <a:pt x="4056" y="7107"/>
                    </a:lnTo>
                    <a:lnTo>
                      <a:pt x="4093" y="7070"/>
                    </a:lnTo>
                    <a:lnTo>
                      <a:pt x="4837" y="4689"/>
                    </a:lnTo>
                    <a:lnTo>
                      <a:pt x="5842" y="6921"/>
                    </a:lnTo>
                    <a:lnTo>
                      <a:pt x="5879" y="6959"/>
                    </a:lnTo>
                    <a:lnTo>
                      <a:pt x="5916" y="6996"/>
                    </a:lnTo>
                    <a:lnTo>
                      <a:pt x="5991" y="6959"/>
                    </a:lnTo>
                    <a:lnTo>
                      <a:pt x="5991" y="6921"/>
                    </a:lnTo>
                    <a:lnTo>
                      <a:pt x="6474" y="5173"/>
                    </a:lnTo>
                    <a:lnTo>
                      <a:pt x="8930" y="5210"/>
                    </a:lnTo>
                    <a:lnTo>
                      <a:pt x="8967" y="5210"/>
                    </a:lnTo>
                    <a:lnTo>
                      <a:pt x="9004" y="5173"/>
                    </a:lnTo>
                    <a:lnTo>
                      <a:pt x="10418" y="522"/>
                    </a:lnTo>
                    <a:lnTo>
                      <a:pt x="10827" y="3312"/>
                    </a:lnTo>
                    <a:lnTo>
                      <a:pt x="10827" y="3350"/>
                    </a:lnTo>
                    <a:lnTo>
                      <a:pt x="10827" y="3387"/>
                    </a:lnTo>
                    <a:lnTo>
                      <a:pt x="11013" y="3126"/>
                    </a:lnTo>
                    <a:lnTo>
                      <a:pt x="10976" y="3052"/>
                    </a:lnTo>
                    <a:lnTo>
                      <a:pt x="10976" y="3015"/>
                    </a:lnTo>
                    <a:lnTo>
                      <a:pt x="10530" y="75"/>
                    </a:lnTo>
                    <a:lnTo>
                      <a:pt x="10530" y="38"/>
                    </a:lnTo>
                    <a:lnTo>
                      <a:pt x="10455"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61" name="Google Shape;461;p41"/>
              <p:cNvSpPr/>
              <p:nvPr/>
            </p:nvSpPr>
            <p:spPr>
              <a:xfrm>
                <a:off x="1640850" y="481850"/>
                <a:ext cx="589750" cy="307000"/>
              </a:xfrm>
              <a:custGeom>
                <a:avLst/>
                <a:gdLst/>
                <a:ahLst/>
                <a:cxnLst/>
                <a:rect l="l" t="t" r="r" b="b"/>
                <a:pathLst>
                  <a:path w="23590" h="12280" extrusionOk="0">
                    <a:moveTo>
                      <a:pt x="0" y="1"/>
                    </a:moveTo>
                    <a:lnTo>
                      <a:pt x="0" y="12279"/>
                    </a:lnTo>
                    <a:lnTo>
                      <a:pt x="23589" y="12279"/>
                    </a:lnTo>
                    <a:lnTo>
                      <a:pt x="2358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62" name="Google Shape;462;p41"/>
              <p:cNvSpPr/>
              <p:nvPr/>
            </p:nvSpPr>
            <p:spPr>
              <a:xfrm>
                <a:off x="2020350" y="749750"/>
                <a:ext cx="111650" cy="93975"/>
              </a:xfrm>
              <a:custGeom>
                <a:avLst/>
                <a:gdLst/>
                <a:ahLst/>
                <a:cxnLst/>
                <a:rect l="l" t="t" r="r" b="b"/>
                <a:pathLst>
                  <a:path w="4466" h="3759" extrusionOk="0">
                    <a:moveTo>
                      <a:pt x="4317" y="0"/>
                    </a:moveTo>
                    <a:lnTo>
                      <a:pt x="1" y="596"/>
                    </a:lnTo>
                    <a:lnTo>
                      <a:pt x="4465" y="3758"/>
                    </a:lnTo>
                    <a:lnTo>
                      <a:pt x="4317"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63" name="Google Shape;463;p41"/>
              <p:cNvSpPr/>
              <p:nvPr/>
            </p:nvSpPr>
            <p:spPr>
              <a:xfrm>
                <a:off x="1762700" y="602775"/>
                <a:ext cx="57675" cy="56775"/>
              </a:xfrm>
              <a:custGeom>
                <a:avLst/>
                <a:gdLst/>
                <a:ahLst/>
                <a:cxnLst/>
                <a:rect l="l" t="t" r="r" b="b"/>
                <a:pathLst>
                  <a:path w="2307" h="2271" extrusionOk="0">
                    <a:moveTo>
                      <a:pt x="930" y="1"/>
                    </a:moveTo>
                    <a:lnTo>
                      <a:pt x="707" y="75"/>
                    </a:lnTo>
                    <a:lnTo>
                      <a:pt x="521" y="187"/>
                    </a:lnTo>
                    <a:lnTo>
                      <a:pt x="335" y="336"/>
                    </a:lnTo>
                    <a:lnTo>
                      <a:pt x="186" y="484"/>
                    </a:lnTo>
                    <a:lnTo>
                      <a:pt x="75" y="670"/>
                    </a:lnTo>
                    <a:lnTo>
                      <a:pt x="37" y="894"/>
                    </a:lnTo>
                    <a:lnTo>
                      <a:pt x="0" y="1117"/>
                    </a:lnTo>
                    <a:lnTo>
                      <a:pt x="37" y="1377"/>
                    </a:lnTo>
                    <a:lnTo>
                      <a:pt x="75" y="1563"/>
                    </a:lnTo>
                    <a:lnTo>
                      <a:pt x="186" y="1787"/>
                    </a:lnTo>
                    <a:lnTo>
                      <a:pt x="335" y="1935"/>
                    </a:lnTo>
                    <a:lnTo>
                      <a:pt x="521" y="2084"/>
                    </a:lnTo>
                    <a:lnTo>
                      <a:pt x="707" y="2196"/>
                    </a:lnTo>
                    <a:lnTo>
                      <a:pt x="930" y="2270"/>
                    </a:lnTo>
                    <a:lnTo>
                      <a:pt x="1377" y="2270"/>
                    </a:lnTo>
                    <a:lnTo>
                      <a:pt x="1600" y="2196"/>
                    </a:lnTo>
                    <a:lnTo>
                      <a:pt x="1786" y="2084"/>
                    </a:lnTo>
                    <a:lnTo>
                      <a:pt x="1972" y="1935"/>
                    </a:lnTo>
                    <a:lnTo>
                      <a:pt x="2084" y="1787"/>
                    </a:lnTo>
                    <a:lnTo>
                      <a:pt x="2195" y="1563"/>
                    </a:lnTo>
                    <a:lnTo>
                      <a:pt x="2270" y="1377"/>
                    </a:lnTo>
                    <a:lnTo>
                      <a:pt x="2307" y="1117"/>
                    </a:lnTo>
                    <a:lnTo>
                      <a:pt x="2270" y="894"/>
                    </a:lnTo>
                    <a:lnTo>
                      <a:pt x="2195" y="670"/>
                    </a:lnTo>
                    <a:lnTo>
                      <a:pt x="2084" y="484"/>
                    </a:lnTo>
                    <a:lnTo>
                      <a:pt x="1972" y="336"/>
                    </a:lnTo>
                    <a:lnTo>
                      <a:pt x="1786" y="187"/>
                    </a:lnTo>
                    <a:lnTo>
                      <a:pt x="1600" y="75"/>
                    </a:lnTo>
                    <a:lnTo>
                      <a:pt x="137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64" name="Google Shape;464;p41"/>
              <p:cNvSpPr/>
              <p:nvPr/>
            </p:nvSpPr>
            <p:spPr>
              <a:xfrm>
                <a:off x="1901300" y="602775"/>
                <a:ext cx="56750" cy="56775"/>
              </a:xfrm>
              <a:custGeom>
                <a:avLst/>
                <a:gdLst/>
                <a:ahLst/>
                <a:cxnLst/>
                <a:rect l="l" t="t" r="r" b="b"/>
                <a:pathLst>
                  <a:path w="2270" h="2271" extrusionOk="0">
                    <a:moveTo>
                      <a:pt x="893" y="1"/>
                    </a:moveTo>
                    <a:lnTo>
                      <a:pt x="707" y="75"/>
                    </a:lnTo>
                    <a:lnTo>
                      <a:pt x="521" y="187"/>
                    </a:lnTo>
                    <a:lnTo>
                      <a:pt x="335" y="336"/>
                    </a:lnTo>
                    <a:lnTo>
                      <a:pt x="186" y="484"/>
                    </a:lnTo>
                    <a:lnTo>
                      <a:pt x="74" y="670"/>
                    </a:lnTo>
                    <a:lnTo>
                      <a:pt x="37" y="894"/>
                    </a:lnTo>
                    <a:lnTo>
                      <a:pt x="0" y="1117"/>
                    </a:lnTo>
                    <a:lnTo>
                      <a:pt x="37" y="1377"/>
                    </a:lnTo>
                    <a:lnTo>
                      <a:pt x="74" y="1563"/>
                    </a:lnTo>
                    <a:lnTo>
                      <a:pt x="186" y="1787"/>
                    </a:lnTo>
                    <a:lnTo>
                      <a:pt x="335" y="1935"/>
                    </a:lnTo>
                    <a:lnTo>
                      <a:pt x="521" y="2084"/>
                    </a:lnTo>
                    <a:lnTo>
                      <a:pt x="707" y="2196"/>
                    </a:lnTo>
                    <a:lnTo>
                      <a:pt x="893" y="2270"/>
                    </a:lnTo>
                    <a:lnTo>
                      <a:pt x="1377" y="2270"/>
                    </a:lnTo>
                    <a:lnTo>
                      <a:pt x="1600" y="2196"/>
                    </a:lnTo>
                    <a:lnTo>
                      <a:pt x="1786" y="2084"/>
                    </a:lnTo>
                    <a:lnTo>
                      <a:pt x="1935" y="1935"/>
                    </a:lnTo>
                    <a:lnTo>
                      <a:pt x="2084" y="1787"/>
                    </a:lnTo>
                    <a:lnTo>
                      <a:pt x="2195" y="1563"/>
                    </a:lnTo>
                    <a:lnTo>
                      <a:pt x="2270" y="1377"/>
                    </a:lnTo>
                    <a:lnTo>
                      <a:pt x="2270" y="1117"/>
                    </a:lnTo>
                    <a:lnTo>
                      <a:pt x="2270" y="894"/>
                    </a:lnTo>
                    <a:lnTo>
                      <a:pt x="2195" y="670"/>
                    </a:lnTo>
                    <a:lnTo>
                      <a:pt x="2084" y="484"/>
                    </a:lnTo>
                    <a:lnTo>
                      <a:pt x="1935" y="336"/>
                    </a:lnTo>
                    <a:lnTo>
                      <a:pt x="1786" y="187"/>
                    </a:lnTo>
                    <a:lnTo>
                      <a:pt x="1600" y="75"/>
                    </a:lnTo>
                    <a:lnTo>
                      <a:pt x="137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65" name="Google Shape;465;p41"/>
              <p:cNvSpPr/>
              <p:nvPr/>
            </p:nvSpPr>
            <p:spPr>
              <a:xfrm>
                <a:off x="2027800" y="602775"/>
                <a:ext cx="56750" cy="56775"/>
              </a:xfrm>
              <a:custGeom>
                <a:avLst/>
                <a:gdLst/>
                <a:ahLst/>
                <a:cxnLst/>
                <a:rect l="l" t="t" r="r" b="b"/>
                <a:pathLst>
                  <a:path w="2270" h="2271" extrusionOk="0">
                    <a:moveTo>
                      <a:pt x="893" y="1"/>
                    </a:moveTo>
                    <a:lnTo>
                      <a:pt x="707" y="75"/>
                    </a:lnTo>
                    <a:lnTo>
                      <a:pt x="484" y="187"/>
                    </a:lnTo>
                    <a:lnTo>
                      <a:pt x="335" y="336"/>
                    </a:lnTo>
                    <a:lnTo>
                      <a:pt x="186" y="484"/>
                    </a:lnTo>
                    <a:lnTo>
                      <a:pt x="75" y="670"/>
                    </a:lnTo>
                    <a:lnTo>
                      <a:pt x="37" y="894"/>
                    </a:lnTo>
                    <a:lnTo>
                      <a:pt x="0" y="1117"/>
                    </a:lnTo>
                    <a:lnTo>
                      <a:pt x="37" y="1377"/>
                    </a:lnTo>
                    <a:lnTo>
                      <a:pt x="75" y="1563"/>
                    </a:lnTo>
                    <a:lnTo>
                      <a:pt x="186" y="1787"/>
                    </a:lnTo>
                    <a:lnTo>
                      <a:pt x="335" y="1935"/>
                    </a:lnTo>
                    <a:lnTo>
                      <a:pt x="484" y="2084"/>
                    </a:lnTo>
                    <a:lnTo>
                      <a:pt x="707" y="2196"/>
                    </a:lnTo>
                    <a:lnTo>
                      <a:pt x="893" y="2270"/>
                    </a:lnTo>
                    <a:lnTo>
                      <a:pt x="1377" y="2270"/>
                    </a:lnTo>
                    <a:lnTo>
                      <a:pt x="1600" y="2196"/>
                    </a:lnTo>
                    <a:lnTo>
                      <a:pt x="1786" y="2084"/>
                    </a:lnTo>
                    <a:lnTo>
                      <a:pt x="1935" y="1935"/>
                    </a:lnTo>
                    <a:lnTo>
                      <a:pt x="2084" y="1787"/>
                    </a:lnTo>
                    <a:lnTo>
                      <a:pt x="2195" y="1563"/>
                    </a:lnTo>
                    <a:lnTo>
                      <a:pt x="2270" y="1377"/>
                    </a:lnTo>
                    <a:lnTo>
                      <a:pt x="2270" y="1117"/>
                    </a:lnTo>
                    <a:lnTo>
                      <a:pt x="2270" y="894"/>
                    </a:lnTo>
                    <a:lnTo>
                      <a:pt x="2195" y="670"/>
                    </a:lnTo>
                    <a:lnTo>
                      <a:pt x="2084" y="484"/>
                    </a:lnTo>
                    <a:lnTo>
                      <a:pt x="1935" y="336"/>
                    </a:lnTo>
                    <a:lnTo>
                      <a:pt x="1786" y="187"/>
                    </a:lnTo>
                    <a:lnTo>
                      <a:pt x="1600" y="75"/>
                    </a:lnTo>
                    <a:lnTo>
                      <a:pt x="137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66" name="Google Shape;466;p41"/>
              <p:cNvSpPr/>
              <p:nvPr/>
            </p:nvSpPr>
            <p:spPr>
              <a:xfrm>
                <a:off x="2875175" y="811150"/>
                <a:ext cx="589775" cy="306975"/>
              </a:xfrm>
              <a:custGeom>
                <a:avLst/>
                <a:gdLst/>
                <a:ahLst/>
                <a:cxnLst/>
                <a:rect l="l" t="t" r="r" b="b"/>
                <a:pathLst>
                  <a:path w="23591" h="12279" extrusionOk="0">
                    <a:moveTo>
                      <a:pt x="1" y="0"/>
                    </a:moveTo>
                    <a:lnTo>
                      <a:pt x="1" y="12278"/>
                    </a:lnTo>
                    <a:lnTo>
                      <a:pt x="23590" y="12278"/>
                    </a:lnTo>
                    <a:lnTo>
                      <a:pt x="2359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67" name="Google Shape;467;p41"/>
              <p:cNvSpPr/>
              <p:nvPr/>
            </p:nvSpPr>
            <p:spPr>
              <a:xfrm>
                <a:off x="2974700" y="1079025"/>
                <a:ext cx="111650" cy="93050"/>
              </a:xfrm>
              <a:custGeom>
                <a:avLst/>
                <a:gdLst/>
                <a:ahLst/>
                <a:cxnLst/>
                <a:rect l="l" t="t" r="r" b="b"/>
                <a:pathLst>
                  <a:path w="4466" h="3722" extrusionOk="0">
                    <a:moveTo>
                      <a:pt x="113" y="1"/>
                    </a:moveTo>
                    <a:lnTo>
                      <a:pt x="1" y="3721"/>
                    </a:lnTo>
                    <a:lnTo>
                      <a:pt x="4466" y="596"/>
                    </a:lnTo>
                    <a:lnTo>
                      <a:pt x="11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68" name="Google Shape;468;p41"/>
              <p:cNvSpPr/>
              <p:nvPr/>
            </p:nvSpPr>
            <p:spPr>
              <a:xfrm>
                <a:off x="3062150" y="955325"/>
                <a:ext cx="207450" cy="45600"/>
              </a:xfrm>
              <a:custGeom>
                <a:avLst/>
                <a:gdLst/>
                <a:ahLst/>
                <a:cxnLst/>
                <a:rect l="l" t="t" r="r" b="b"/>
                <a:pathLst>
                  <a:path w="8298" h="1824" extrusionOk="0">
                    <a:moveTo>
                      <a:pt x="0" y="0"/>
                    </a:moveTo>
                    <a:lnTo>
                      <a:pt x="0" y="1674"/>
                    </a:lnTo>
                    <a:lnTo>
                      <a:pt x="8260" y="1823"/>
                    </a:lnTo>
                    <a:lnTo>
                      <a:pt x="8298" y="149"/>
                    </a:lnTo>
                    <a:lnTo>
                      <a:pt x="0"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69" name="Google Shape;469;p41"/>
              <p:cNvSpPr/>
              <p:nvPr/>
            </p:nvSpPr>
            <p:spPr>
              <a:xfrm>
                <a:off x="3143075" y="874400"/>
                <a:ext cx="45600" cy="207450"/>
              </a:xfrm>
              <a:custGeom>
                <a:avLst/>
                <a:gdLst/>
                <a:ahLst/>
                <a:cxnLst/>
                <a:rect l="l" t="t" r="r" b="b"/>
                <a:pathLst>
                  <a:path w="1824" h="8298" extrusionOk="0">
                    <a:moveTo>
                      <a:pt x="149" y="0"/>
                    </a:moveTo>
                    <a:lnTo>
                      <a:pt x="0" y="8260"/>
                    </a:lnTo>
                    <a:lnTo>
                      <a:pt x="1675" y="8297"/>
                    </a:lnTo>
                    <a:lnTo>
                      <a:pt x="1824"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70" name="Google Shape;470;p41"/>
              <p:cNvSpPr/>
              <p:nvPr/>
            </p:nvSpPr>
            <p:spPr>
              <a:xfrm>
                <a:off x="1794325" y="1545050"/>
                <a:ext cx="1140425" cy="776700"/>
              </a:xfrm>
              <a:custGeom>
                <a:avLst/>
                <a:gdLst/>
                <a:ahLst/>
                <a:cxnLst/>
                <a:rect l="l" t="t" r="r" b="b"/>
                <a:pathLst>
                  <a:path w="45617" h="31068" extrusionOk="0">
                    <a:moveTo>
                      <a:pt x="4614" y="15367"/>
                    </a:moveTo>
                    <a:lnTo>
                      <a:pt x="4949" y="15404"/>
                    </a:lnTo>
                    <a:lnTo>
                      <a:pt x="5284" y="15478"/>
                    </a:lnTo>
                    <a:lnTo>
                      <a:pt x="5581" y="15590"/>
                    </a:lnTo>
                    <a:lnTo>
                      <a:pt x="5916" y="15739"/>
                    </a:lnTo>
                    <a:lnTo>
                      <a:pt x="6177" y="15888"/>
                    </a:lnTo>
                    <a:lnTo>
                      <a:pt x="6474" y="16074"/>
                    </a:lnTo>
                    <a:lnTo>
                      <a:pt x="6735" y="16297"/>
                    </a:lnTo>
                    <a:lnTo>
                      <a:pt x="6958" y="16520"/>
                    </a:lnTo>
                    <a:lnTo>
                      <a:pt x="7181" y="16780"/>
                    </a:lnTo>
                    <a:lnTo>
                      <a:pt x="7590" y="17301"/>
                    </a:lnTo>
                    <a:lnTo>
                      <a:pt x="7963" y="17859"/>
                    </a:lnTo>
                    <a:lnTo>
                      <a:pt x="8260" y="18455"/>
                    </a:lnTo>
                    <a:lnTo>
                      <a:pt x="8521" y="19050"/>
                    </a:lnTo>
                    <a:lnTo>
                      <a:pt x="8707" y="19608"/>
                    </a:lnTo>
                    <a:lnTo>
                      <a:pt x="8483" y="19869"/>
                    </a:lnTo>
                    <a:lnTo>
                      <a:pt x="8223" y="20129"/>
                    </a:lnTo>
                    <a:lnTo>
                      <a:pt x="8000" y="20390"/>
                    </a:lnTo>
                    <a:lnTo>
                      <a:pt x="7739" y="20576"/>
                    </a:lnTo>
                    <a:lnTo>
                      <a:pt x="7442" y="20799"/>
                    </a:lnTo>
                    <a:lnTo>
                      <a:pt x="7181" y="20948"/>
                    </a:lnTo>
                    <a:lnTo>
                      <a:pt x="6883" y="21096"/>
                    </a:lnTo>
                    <a:lnTo>
                      <a:pt x="6586" y="21208"/>
                    </a:lnTo>
                    <a:lnTo>
                      <a:pt x="6102" y="21320"/>
                    </a:lnTo>
                    <a:lnTo>
                      <a:pt x="5618" y="21394"/>
                    </a:lnTo>
                    <a:lnTo>
                      <a:pt x="5098" y="21431"/>
                    </a:lnTo>
                    <a:lnTo>
                      <a:pt x="4577" y="21357"/>
                    </a:lnTo>
                    <a:lnTo>
                      <a:pt x="4056" y="21283"/>
                    </a:lnTo>
                    <a:lnTo>
                      <a:pt x="3535" y="21096"/>
                    </a:lnTo>
                    <a:lnTo>
                      <a:pt x="3014" y="20873"/>
                    </a:lnTo>
                    <a:lnTo>
                      <a:pt x="2493" y="20613"/>
                    </a:lnTo>
                    <a:lnTo>
                      <a:pt x="2009" y="20315"/>
                    </a:lnTo>
                    <a:lnTo>
                      <a:pt x="1712" y="20055"/>
                    </a:lnTo>
                    <a:lnTo>
                      <a:pt x="1414" y="19757"/>
                    </a:lnTo>
                    <a:lnTo>
                      <a:pt x="1116" y="19385"/>
                    </a:lnTo>
                    <a:lnTo>
                      <a:pt x="893" y="18976"/>
                    </a:lnTo>
                    <a:lnTo>
                      <a:pt x="819" y="18752"/>
                    </a:lnTo>
                    <a:lnTo>
                      <a:pt x="744" y="18529"/>
                    </a:lnTo>
                    <a:lnTo>
                      <a:pt x="707" y="18269"/>
                    </a:lnTo>
                    <a:lnTo>
                      <a:pt x="707" y="18008"/>
                    </a:lnTo>
                    <a:lnTo>
                      <a:pt x="744" y="17636"/>
                    </a:lnTo>
                    <a:lnTo>
                      <a:pt x="893" y="17301"/>
                    </a:lnTo>
                    <a:lnTo>
                      <a:pt x="1042" y="16967"/>
                    </a:lnTo>
                    <a:lnTo>
                      <a:pt x="1265" y="16669"/>
                    </a:lnTo>
                    <a:lnTo>
                      <a:pt x="1526" y="16408"/>
                    </a:lnTo>
                    <a:lnTo>
                      <a:pt x="1786" y="16185"/>
                    </a:lnTo>
                    <a:lnTo>
                      <a:pt x="2084" y="15999"/>
                    </a:lnTo>
                    <a:lnTo>
                      <a:pt x="2381" y="15813"/>
                    </a:lnTo>
                    <a:lnTo>
                      <a:pt x="2865" y="15627"/>
                    </a:lnTo>
                    <a:lnTo>
                      <a:pt x="3312" y="15478"/>
                    </a:lnTo>
                    <a:lnTo>
                      <a:pt x="3795" y="15404"/>
                    </a:lnTo>
                    <a:lnTo>
                      <a:pt x="4279" y="15367"/>
                    </a:lnTo>
                    <a:close/>
                    <a:moveTo>
                      <a:pt x="45244" y="0"/>
                    </a:moveTo>
                    <a:lnTo>
                      <a:pt x="45095" y="37"/>
                    </a:lnTo>
                    <a:lnTo>
                      <a:pt x="44984" y="112"/>
                    </a:lnTo>
                    <a:lnTo>
                      <a:pt x="44946" y="223"/>
                    </a:lnTo>
                    <a:lnTo>
                      <a:pt x="44909" y="372"/>
                    </a:lnTo>
                    <a:lnTo>
                      <a:pt x="44946" y="2605"/>
                    </a:lnTo>
                    <a:lnTo>
                      <a:pt x="44909" y="4837"/>
                    </a:lnTo>
                    <a:lnTo>
                      <a:pt x="44872" y="7069"/>
                    </a:lnTo>
                    <a:lnTo>
                      <a:pt x="44797" y="9302"/>
                    </a:lnTo>
                    <a:lnTo>
                      <a:pt x="44649" y="11460"/>
                    </a:lnTo>
                    <a:lnTo>
                      <a:pt x="44574" y="12576"/>
                    </a:lnTo>
                    <a:lnTo>
                      <a:pt x="44425" y="13730"/>
                    </a:lnTo>
                    <a:lnTo>
                      <a:pt x="44239" y="14846"/>
                    </a:lnTo>
                    <a:lnTo>
                      <a:pt x="43979" y="15999"/>
                    </a:lnTo>
                    <a:lnTo>
                      <a:pt x="43681" y="17115"/>
                    </a:lnTo>
                    <a:lnTo>
                      <a:pt x="43309" y="18194"/>
                    </a:lnTo>
                    <a:lnTo>
                      <a:pt x="43049" y="18901"/>
                    </a:lnTo>
                    <a:lnTo>
                      <a:pt x="42751" y="19571"/>
                    </a:lnTo>
                    <a:lnTo>
                      <a:pt x="42379" y="20204"/>
                    </a:lnTo>
                    <a:lnTo>
                      <a:pt x="42007" y="20836"/>
                    </a:lnTo>
                    <a:lnTo>
                      <a:pt x="41635" y="21469"/>
                    </a:lnTo>
                    <a:lnTo>
                      <a:pt x="41188" y="22101"/>
                    </a:lnTo>
                    <a:lnTo>
                      <a:pt x="40742" y="22696"/>
                    </a:lnTo>
                    <a:lnTo>
                      <a:pt x="40258" y="23254"/>
                    </a:lnTo>
                    <a:lnTo>
                      <a:pt x="39737" y="23813"/>
                    </a:lnTo>
                    <a:lnTo>
                      <a:pt x="39179" y="24371"/>
                    </a:lnTo>
                    <a:lnTo>
                      <a:pt x="38621" y="24892"/>
                    </a:lnTo>
                    <a:lnTo>
                      <a:pt x="38026" y="25412"/>
                    </a:lnTo>
                    <a:lnTo>
                      <a:pt x="37430" y="25859"/>
                    </a:lnTo>
                    <a:lnTo>
                      <a:pt x="36798" y="26343"/>
                    </a:lnTo>
                    <a:lnTo>
                      <a:pt x="36128" y="26752"/>
                    </a:lnTo>
                    <a:lnTo>
                      <a:pt x="35459" y="27198"/>
                    </a:lnTo>
                    <a:lnTo>
                      <a:pt x="34826" y="27533"/>
                    </a:lnTo>
                    <a:lnTo>
                      <a:pt x="34231" y="27831"/>
                    </a:lnTo>
                    <a:lnTo>
                      <a:pt x="33561" y="28166"/>
                    </a:lnTo>
                    <a:lnTo>
                      <a:pt x="32928" y="28426"/>
                    </a:lnTo>
                    <a:lnTo>
                      <a:pt x="32259" y="28687"/>
                    </a:lnTo>
                    <a:lnTo>
                      <a:pt x="31552" y="28947"/>
                    </a:lnTo>
                    <a:lnTo>
                      <a:pt x="30882" y="29170"/>
                    </a:lnTo>
                    <a:lnTo>
                      <a:pt x="30138" y="29394"/>
                    </a:lnTo>
                    <a:lnTo>
                      <a:pt x="28687" y="29728"/>
                    </a:lnTo>
                    <a:lnTo>
                      <a:pt x="27161" y="30026"/>
                    </a:lnTo>
                    <a:lnTo>
                      <a:pt x="25599" y="30212"/>
                    </a:lnTo>
                    <a:lnTo>
                      <a:pt x="23999" y="30324"/>
                    </a:lnTo>
                    <a:lnTo>
                      <a:pt x="22920" y="30361"/>
                    </a:lnTo>
                    <a:lnTo>
                      <a:pt x="21915" y="30361"/>
                    </a:lnTo>
                    <a:lnTo>
                      <a:pt x="20911" y="30324"/>
                    </a:lnTo>
                    <a:lnTo>
                      <a:pt x="19980" y="30249"/>
                    </a:lnTo>
                    <a:lnTo>
                      <a:pt x="19087" y="30101"/>
                    </a:lnTo>
                    <a:lnTo>
                      <a:pt x="18232" y="29914"/>
                    </a:lnTo>
                    <a:lnTo>
                      <a:pt x="17413" y="29691"/>
                    </a:lnTo>
                    <a:lnTo>
                      <a:pt x="16632" y="29431"/>
                    </a:lnTo>
                    <a:lnTo>
                      <a:pt x="15702" y="29059"/>
                    </a:lnTo>
                    <a:lnTo>
                      <a:pt x="14846" y="28612"/>
                    </a:lnTo>
                    <a:lnTo>
                      <a:pt x="14064" y="28091"/>
                    </a:lnTo>
                    <a:lnTo>
                      <a:pt x="13320" y="27496"/>
                    </a:lnTo>
                    <a:lnTo>
                      <a:pt x="12613" y="26864"/>
                    </a:lnTo>
                    <a:lnTo>
                      <a:pt x="12018" y="26194"/>
                    </a:lnTo>
                    <a:lnTo>
                      <a:pt x="11758" y="25822"/>
                    </a:lnTo>
                    <a:lnTo>
                      <a:pt x="11497" y="25450"/>
                    </a:lnTo>
                    <a:lnTo>
                      <a:pt x="11274" y="25078"/>
                    </a:lnTo>
                    <a:lnTo>
                      <a:pt x="11051" y="24706"/>
                    </a:lnTo>
                    <a:lnTo>
                      <a:pt x="10716" y="23887"/>
                    </a:lnTo>
                    <a:lnTo>
                      <a:pt x="10418" y="23068"/>
                    </a:lnTo>
                    <a:lnTo>
                      <a:pt x="10158" y="22213"/>
                    </a:lnTo>
                    <a:lnTo>
                      <a:pt x="9934" y="21357"/>
                    </a:lnTo>
                    <a:lnTo>
                      <a:pt x="9711" y="20538"/>
                    </a:lnTo>
                    <a:lnTo>
                      <a:pt x="9488" y="19720"/>
                    </a:lnTo>
                    <a:lnTo>
                      <a:pt x="9897" y="19087"/>
                    </a:lnTo>
                    <a:lnTo>
                      <a:pt x="10232" y="18418"/>
                    </a:lnTo>
                    <a:lnTo>
                      <a:pt x="10530" y="17673"/>
                    </a:lnTo>
                    <a:lnTo>
                      <a:pt x="10753" y="16855"/>
                    </a:lnTo>
                    <a:lnTo>
                      <a:pt x="10902" y="16222"/>
                    </a:lnTo>
                    <a:lnTo>
                      <a:pt x="11013" y="15627"/>
                    </a:lnTo>
                    <a:lnTo>
                      <a:pt x="11051" y="14995"/>
                    </a:lnTo>
                    <a:lnTo>
                      <a:pt x="11088" y="14362"/>
                    </a:lnTo>
                    <a:lnTo>
                      <a:pt x="11088" y="13730"/>
                    </a:lnTo>
                    <a:lnTo>
                      <a:pt x="11051" y="13097"/>
                    </a:lnTo>
                    <a:lnTo>
                      <a:pt x="11013" y="12502"/>
                    </a:lnTo>
                    <a:lnTo>
                      <a:pt x="10902" y="11869"/>
                    </a:lnTo>
                    <a:lnTo>
                      <a:pt x="10790" y="11274"/>
                    </a:lnTo>
                    <a:lnTo>
                      <a:pt x="10604" y="10641"/>
                    </a:lnTo>
                    <a:lnTo>
                      <a:pt x="10418" y="10046"/>
                    </a:lnTo>
                    <a:lnTo>
                      <a:pt x="10195" y="9488"/>
                    </a:lnTo>
                    <a:lnTo>
                      <a:pt x="9934" y="8930"/>
                    </a:lnTo>
                    <a:lnTo>
                      <a:pt x="9674" y="8372"/>
                    </a:lnTo>
                    <a:lnTo>
                      <a:pt x="9339" y="7814"/>
                    </a:lnTo>
                    <a:lnTo>
                      <a:pt x="9004" y="7293"/>
                    </a:lnTo>
                    <a:lnTo>
                      <a:pt x="8893" y="7218"/>
                    </a:lnTo>
                    <a:lnTo>
                      <a:pt x="8781" y="7144"/>
                    </a:lnTo>
                    <a:lnTo>
                      <a:pt x="8632" y="7144"/>
                    </a:lnTo>
                    <a:lnTo>
                      <a:pt x="8521" y="7218"/>
                    </a:lnTo>
                    <a:lnTo>
                      <a:pt x="8409" y="7330"/>
                    </a:lnTo>
                    <a:lnTo>
                      <a:pt x="8372" y="7442"/>
                    </a:lnTo>
                    <a:lnTo>
                      <a:pt x="8372" y="7590"/>
                    </a:lnTo>
                    <a:lnTo>
                      <a:pt x="8446" y="7702"/>
                    </a:lnTo>
                    <a:lnTo>
                      <a:pt x="8744" y="8186"/>
                    </a:lnTo>
                    <a:lnTo>
                      <a:pt x="9042" y="8707"/>
                    </a:lnTo>
                    <a:lnTo>
                      <a:pt x="9339" y="9227"/>
                    </a:lnTo>
                    <a:lnTo>
                      <a:pt x="9562" y="9748"/>
                    </a:lnTo>
                    <a:lnTo>
                      <a:pt x="9786" y="10306"/>
                    </a:lnTo>
                    <a:lnTo>
                      <a:pt x="9934" y="10865"/>
                    </a:lnTo>
                    <a:lnTo>
                      <a:pt x="10121" y="11423"/>
                    </a:lnTo>
                    <a:lnTo>
                      <a:pt x="10232" y="12018"/>
                    </a:lnTo>
                    <a:lnTo>
                      <a:pt x="10307" y="12576"/>
                    </a:lnTo>
                    <a:lnTo>
                      <a:pt x="10381" y="13171"/>
                    </a:lnTo>
                    <a:lnTo>
                      <a:pt x="10418" y="13767"/>
                    </a:lnTo>
                    <a:lnTo>
                      <a:pt x="10418" y="14362"/>
                    </a:lnTo>
                    <a:lnTo>
                      <a:pt x="10381" y="14920"/>
                    </a:lnTo>
                    <a:lnTo>
                      <a:pt x="10307" y="15515"/>
                    </a:lnTo>
                    <a:lnTo>
                      <a:pt x="10232" y="16111"/>
                    </a:lnTo>
                    <a:lnTo>
                      <a:pt x="10083" y="16706"/>
                    </a:lnTo>
                    <a:lnTo>
                      <a:pt x="9897" y="17301"/>
                    </a:lnTo>
                    <a:lnTo>
                      <a:pt x="9711" y="17859"/>
                    </a:lnTo>
                    <a:lnTo>
                      <a:pt x="9451" y="18380"/>
                    </a:lnTo>
                    <a:lnTo>
                      <a:pt x="9190" y="18901"/>
                    </a:lnTo>
                    <a:lnTo>
                      <a:pt x="8967" y="18306"/>
                    </a:lnTo>
                    <a:lnTo>
                      <a:pt x="8669" y="17748"/>
                    </a:lnTo>
                    <a:lnTo>
                      <a:pt x="8335" y="17153"/>
                    </a:lnTo>
                    <a:lnTo>
                      <a:pt x="7963" y="16632"/>
                    </a:lnTo>
                    <a:lnTo>
                      <a:pt x="7516" y="16111"/>
                    </a:lnTo>
                    <a:lnTo>
                      <a:pt x="7032" y="15627"/>
                    </a:lnTo>
                    <a:lnTo>
                      <a:pt x="6772" y="15441"/>
                    </a:lnTo>
                    <a:lnTo>
                      <a:pt x="6474" y="15255"/>
                    </a:lnTo>
                    <a:lnTo>
                      <a:pt x="6177" y="15106"/>
                    </a:lnTo>
                    <a:lnTo>
                      <a:pt x="5842" y="14957"/>
                    </a:lnTo>
                    <a:lnTo>
                      <a:pt x="5395" y="14809"/>
                    </a:lnTo>
                    <a:lnTo>
                      <a:pt x="4949" y="14697"/>
                    </a:lnTo>
                    <a:lnTo>
                      <a:pt x="4465" y="14660"/>
                    </a:lnTo>
                    <a:lnTo>
                      <a:pt x="3981" y="14660"/>
                    </a:lnTo>
                    <a:lnTo>
                      <a:pt x="3498" y="14734"/>
                    </a:lnTo>
                    <a:lnTo>
                      <a:pt x="3014" y="14846"/>
                    </a:lnTo>
                    <a:lnTo>
                      <a:pt x="2530" y="14995"/>
                    </a:lnTo>
                    <a:lnTo>
                      <a:pt x="2084" y="15218"/>
                    </a:lnTo>
                    <a:lnTo>
                      <a:pt x="1712" y="15404"/>
                    </a:lnTo>
                    <a:lnTo>
                      <a:pt x="1340" y="15664"/>
                    </a:lnTo>
                    <a:lnTo>
                      <a:pt x="1005" y="15962"/>
                    </a:lnTo>
                    <a:lnTo>
                      <a:pt x="707" y="16297"/>
                    </a:lnTo>
                    <a:lnTo>
                      <a:pt x="447" y="16632"/>
                    </a:lnTo>
                    <a:lnTo>
                      <a:pt x="223" y="17041"/>
                    </a:lnTo>
                    <a:lnTo>
                      <a:pt x="75" y="17487"/>
                    </a:lnTo>
                    <a:lnTo>
                      <a:pt x="37" y="17748"/>
                    </a:lnTo>
                    <a:lnTo>
                      <a:pt x="0" y="17971"/>
                    </a:lnTo>
                    <a:lnTo>
                      <a:pt x="37" y="18418"/>
                    </a:lnTo>
                    <a:lnTo>
                      <a:pt x="112" y="18901"/>
                    </a:lnTo>
                    <a:lnTo>
                      <a:pt x="298" y="19311"/>
                    </a:lnTo>
                    <a:lnTo>
                      <a:pt x="521" y="19757"/>
                    </a:lnTo>
                    <a:lnTo>
                      <a:pt x="819" y="20166"/>
                    </a:lnTo>
                    <a:lnTo>
                      <a:pt x="1191" y="20538"/>
                    </a:lnTo>
                    <a:lnTo>
                      <a:pt x="1637" y="20910"/>
                    </a:lnTo>
                    <a:lnTo>
                      <a:pt x="2121" y="21208"/>
                    </a:lnTo>
                    <a:lnTo>
                      <a:pt x="2716" y="21506"/>
                    </a:lnTo>
                    <a:lnTo>
                      <a:pt x="3312" y="21766"/>
                    </a:lnTo>
                    <a:lnTo>
                      <a:pt x="3907" y="21952"/>
                    </a:lnTo>
                    <a:lnTo>
                      <a:pt x="4502" y="22064"/>
                    </a:lnTo>
                    <a:lnTo>
                      <a:pt x="5098" y="22101"/>
                    </a:lnTo>
                    <a:lnTo>
                      <a:pt x="5693" y="22101"/>
                    </a:lnTo>
                    <a:lnTo>
                      <a:pt x="6251" y="22027"/>
                    </a:lnTo>
                    <a:lnTo>
                      <a:pt x="6809" y="21878"/>
                    </a:lnTo>
                    <a:lnTo>
                      <a:pt x="7107" y="21766"/>
                    </a:lnTo>
                    <a:lnTo>
                      <a:pt x="7367" y="21617"/>
                    </a:lnTo>
                    <a:lnTo>
                      <a:pt x="7963" y="21283"/>
                    </a:lnTo>
                    <a:lnTo>
                      <a:pt x="8483" y="20873"/>
                    </a:lnTo>
                    <a:lnTo>
                      <a:pt x="8967" y="20390"/>
                    </a:lnTo>
                    <a:lnTo>
                      <a:pt x="9265" y="21543"/>
                    </a:lnTo>
                    <a:lnTo>
                      <a:pt x="9488" y="22399"/>
                    </a:lnTo>
                    <a:lnTo>
                      <a:pt x="9748" y="23292"/>
                    </a:lnTo>
                    <a:lnTo>
                      <a:pt x="10083" y="24147"/>
                    </a:lnTo>
                    <a:lnTo>
                      <a:pt x="10455" y="25003"/>
                    </a:lnTo>
                    <a:lnTo>
                      <a:pt x="10679" y="25412"/>
                    </a:lnTo>
                    <a:lnTo>
                      <a:pt x="10902" y="25822"/>
                    </a:lnTo>
                    <a:lnTo>
                      <a:pt x="11200" y="26231"/>
                    </a:lnTo>
                    <a:lnTo>
                      <a:pt x="11460" y="26603"/>
                    </a:lnTo>
                    <a:lnTo>
                      <a:pt x="11795" y="26975"/>
                    </a:lnTo>
                    <a:lnTo>
                      <a:pt x="12130" y="27347"/>
                    </a:lnTo>
                    <a:lnTo>
                      <a:pt x="12465" y="27682"/>
                    </a:lnTo>
                    <a:lnTo>
                      <a:pt x="12837" y="28017"/>
                    </a:lnTo>
                    <a:lnTo>
                      <a:pt x="13209" y="28352"/>
                    </a:lnTo>
                    <a:lnTo>
                      <a:pt x="13618" y="28649"/>
                    </a:lnTo>
                    <a:lnTo>
                      <a:pt x="14027" y="28910"/>
                    </a:lnTo>
                    <a:lnTo>
                      <a:pt x="14474" y="29208"/>
                    </a:lnTo>
                    <a:lnTo>
                      <a:pt x="14920" y="29431"/>
                    </a:lnTo>
                    <a:lnTo>
                      <a:pt x="15404" y="29691"/>
                    </a:lnTo>
                    <a:lnTo>
                      <a:pt x="15888" y="29877"/>
                    </a:lnTo>
                    <a:lnTo>
                      <a:pt x="16371" y="30101"/>
                    </a:lnTo>
                    <a:lnTo>
                      <a:pt x="17078" y="30324"/>
                    </a:lnTo>
                    <a:lnTo>
                      <a:pt x="17748" y="30510"/>
                    </a:lnTo>
                    <a:lnTo>
                      <a:pt x="18492" y="30696"/>
                    </a:lnTo>
                    <a:lnTo>
                      <a:pt x="19236" y="30845"/>
                    </a:lnTo>
                    <a:lnTo>
                      <a:pt x="20018" y="30919"/>
                    </a:lnTo>
                    <a:lnTo>
                      <a:pt x="20836" y="31031"/>
                    </a:lnTo>
                    <a:lnTo>
                      <a:pt x="21692" y="31068"/>
                    </a:lnTo>
                    <a:lnTo>
                      <a:pt x="22548" y="31068"/>
                    </a:lnTo>
                    <a:lnTo>
                      <a:pt x="24036" y="31031"/>
                    </a:lnTo>
                    <a:lnTo>
                      <a:pt x="25673" y="30919"/>
                    </a:lnTo>
                    <a:lnTo>
                      <a:pt x="27310" y="30696"/>
                    </a:lnTo>
                    <a:lnTo>
                      <a:pt x="28836" y="30398"/>
                    </a:lnTo>
                    <a:lnTo>
                      <a:pt x="29617" y="30249"/>
                    </a:lnTo>
                    <a:lnTo>
                      <a:pt x="30361" y="30026"/>
                    </a:lnTo>
                    <a:lnTo>
                      <a:pt x="31068" y="29840"/>
                    </a:lnTo>
                    <a:lnTo>
                      <a:pt x="31812" y="29580"/>
                    </a:lnTo>
                    <a:lnTo>
                      <a:pt x="32482" y="29356"/>
                    </a:lnTo>
                    <a:lnTo>
                      <a:pt x="33189" y="29059"/>
                    </a:lnTo>
                    <a:lnTo>
                      <a:pt x="33859" y="28761"/>
                    </a:lnTo>
                    <a:lnTo>
                      <a:pt x="34528" y="28463"/>
                    </a:lnTo>
                    <a:lnTo>
                      <a:pt x="35161" y="28129"/>
                    </a:lnTo>
                    <a:lnTo>
                      <a:pt x="35793" y="27794"/>
                    </a:lnTo>
                    <a:lnTo>
                      <a:pt x="36500" y="27347"/>
                    </a:lnTo>
                    <a:lnTo>
                      <a:pt x="37207" y="26901"/>
                    </a:lnTo>
                    <a:lnTo>
                      <a:pt x="37840" y="26417"/>
                    </a:lnTo>
                    <a:lnTo>
                      <a:pt x="38472" y="25933"/>
                    </a:lnTo>
                    <a:lnTo>
                      <a:pt x="39105" y="25412"/>
                    </a:lnTo>
                    <a:lnTo>
                      <a:pt x="39700" y="24854"/>
                    </a:lnTo>
                    <a:lnTo>
                      <a:pt x="40258" y="24296"/>
                    </a:lnTo>
                    <a:lnTo>
                      <a:pt x="40779" y="23701"/>
                    </a:lnTo>
                    <a:lnTo>
                      <a:pt x="41263" y="23106"/>
                    </a:lnTo>
                    <a:lnTo>
                      <a:pt x="41746" y="22510"/>
                    </a:lnTo>
                    <a:lnTo>
                      <a:pt x="42193" y="21841"/>
                    </a:lnTo>
                    <a:lnTo>
                      <a:pt x="42602" y="21208"/>
                    </a:lnTo>
                    <a:lnTo>
                      <a:pt x="43012" y="20538"/>
                    </a:lnTo>
                    <a:lnTo>
                      <a:pt x="43346" y="19869"/>
                    </a:lnTo>
                    <a:lnTo>
                      <a:pt x="43681" y="19162"/>
                    </a:lnTo>
                    <a:lnTo>
                      <a:pt x="43979" y="18455"/>
                    </a:lnTo>
                    <a:lnTo>
                      <a:pt x="44351" y="17301"/>
                    </a:lnTo>
                    <a:lnTo>
                      <a:pt x="44649" y="16148"/>
                    </a:lnTo>
                    <a:lnTo>
                      <a:pt x="44909" y="14995"/>
                    </a:lnTo>
                    <a:lnTo>
                      <a:pt x="45095" y="13841"/>
                    </a:lnTo>
                    <a:lnTo>
                      <a:pt x="45244" y="12688"/>
                    </a:lnTo>
                    <a:lnTo>
                      <a:pt x="45356" y="11534"/>
                    </a:lnTo>
                    <a:lnTo>
                      <a:pt x="45467" y="9339"/>
                    </a:lnTo>
                    <a:lnTo>
                      <a:pt x="45579" y="7107"/>
                    </a:lnTo>
                    <a:lnTo>
                      <a:pt x="45616" y="4837"/>
                    </a:lnTo>
                    <a:lnTo>
                      <a:pt x="45616" y="2605"/>
                    </a:lnTo>
                    <a:lnTo>
                      <a:pt x="45579" y="335"/>
                    </a:lnTo>
                    <a:lnTo>
                      <a:pt x="45579" y="223"/>
                    </a:lnTo>
                    <a:lnTo>
                      <a:pt x="45504" y="112"/>
                    </a:lnTo>
                    <a:lnTo>
                      <a:pt x="45393" y="37"/>
                    </a:lnTo>
                    <a:lnTo>
                      <a:pt x="4524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71" name="Google Shape;471;p41"/>
              <p:cNvSpPr/>
              <p:nvPr/>
            </p:nvSpPr>
            <p:spPr>
              <a:xfrm>
                <a:off x="1453875" y="986000"/>
                <a:ext cx="622300" cy="769275"/>
              </a:xfrm>
              <a:custGeom>
                <a:avLst/>
                <a:gdLst/>
                <a:ahLst/>
                <a:cxnLst/>
                <a:rect l="l" t="t" r="r" b="b"/>
                <a:pathLst>
                  <a:path w="24892" h="30771" extrusionOk="0">
                    <a:moveTo>
                      <a:pt x="8112" y="6698"/>
                    </a:moveTo>
                    <a:lnTo>
                      <a:pt x="8707" y="6884"/>
                    </a:lnTo>
                    <a:lnTo>
                      <a:pt x="9339" y="7107"/>
                    </a:lnTo>
                    <a:lnTo>
                      <a:pt x="9935" y="7368"/>
                    </a:lnTo>
                    <a:lnTo>
                      <a:pt x="10493" y="7665"/>
                    </a:lnTo>
                    <a:lnTo>
                      <a:pt x="11051" y="7963"/>
                    </a:lnTo>
                    <a:lnTo>
                      <a:pt x="11572" y="8261"/>
                    </a:lnTo>
                    <a:lnTo>
                      <a:pt x="12056" y="8596"/>
                    </a:lnTo>
                    <a:lnTo>
                      <a:pt x="12502" y="8931"/>
                    </a:lnTo>
                    <a:lnTo>
                      <a:pt x="13916" y="10084"/>
                    </a:lnTo>
                    <a:lnTo>
                      <a:pt x="15367" y="11237"/>
                    </a:lnTo>
                    <a:lnTo>
                      <a:pt x="16744" y="12428"/>
                    </a:lnTo>
                    <a:lnTo>
                      <a:pt x="18083" y="13693"/>
                    </a:lnTo>
                    <a:lnTo>
                      <a:pt x="18753" y="14326"/>
                    </a:lnTo>
                    <a:lnTo>
                      <a:pt x="19385" y="14995"/>
                    </a:lnTo>
                    <a:lnTo>
                      <a:pt x="19981" y="15665"/>
                    </a:lnTo>
                    <a:lnTo>
                      <a:pt x="20576" y="16335"/>
                    </a:lnTo>
                    <a:lnTo>
                      <a:pt x="21134" y="17042"/>
                    </a:lnTo>
                    <a:lnTo>
                      <a:pt x="21692" y="17786"/>
                    </a:lnTo>
                    <a:lnTo>
                      <a:pt x="22213" y="18530"/>
                    </a:lnTo>
                    <a:lnTo>
                      <a:pt x="22697" y="19274"/>
                    </a:lnTo>
                    <a:lnTo>
                      <a:pt x="23106" y="20055"/>
                    </a:lnTo>
                    <a:lnTo>
                      <a:pt x="23478" y="20874"/>
                    </a:lnTo>
                    <a:lnTo>
                      <a:pt x="23776" y="21655"/>
                    </a:lnTo>
                    <a:lnTo>
                      <a:pt x="23999" y="22437"/>
                    </a:lnTo>
                    <a:lnTo>
                      <a:pt x="24148" y="23218"/>
                    </a:lnTo>
                    <a:lnTo>
                      <a:pt x="24222" y="23999"/>
                    </a:lnTo>
                    <a:lnTo>
                      <a:pt x="24222" y="24743"/>
                    </a:lnTo>
                    <a:lnTo>
                      <a:pt x="24111" y="25488"/>
                    </a:lnTo>
                    <a:lnTo>
                      <a:pt x="24036" y="25897"/>
                    </a:lnTo>
                    <a:lnTo>
                      <a:pt x="23925" y="26306"/>
                    </a:lnTo>
                    <a:lnTo>
                      <a:pt x="23813" y="26678"/>
                    </a:lnTo>
                    <a:lnTo>
                      <a:pt x="23664" y="27087"/>
                    </a:lnTo>
                    <a:lnTo>
                      <a:pt x="23478" y="27422"/>
                    </a:lnTo>
                    <a:lnTo>
                      <a:pt x="23255" y="27794"/>
                    </a:lnTo>
                    <a:lnTo>
                      <a:pt x="23032" y="28092"/>
                    </a:lnTo>
                    <a:lnTo>
                      <a:pt x="22808" y="28427"/>
                    </a:lnTo>
                    <a:lnTo>
                      <a:pt x="22548" y="28687"/>
                    </a:lnTo>
                    <a:lnTo>
                      <a:pt x="22250" y="28948"/>
                    </a:lnTo>
                    <a:lnTo>
                      <a:pt x="21990" y="29208"/>
                    </a:lnTo>
                    <a:lnTo>
                      <a:pt x="21655" y="29394"/>
                    </a:lnTo>
                    <a:lnTo>
                      <a:pt x="21357" y="29580"/>
                    </a:lnTo>
                    <a:lnTo>
                      <a:pt x="21022" y="29729"/>
                    </a:lnTo>
                    <a:lnTo>
                      <a:pt x="20688" y="29878"/>
                    </a:lnTo>
                    <a:lnTo>
                      <a:pt x="20353" y="29952"/>
                    </a:lnTo>
                    <a:lnTo>
                      <a:pt x="19906" y="30027"/>
                    </a:lnTo>
                    <a:lnTo>
                      <a:pt x="19497" y="30064"/>
                    </a:lnTo>
                    <a:lnTo>
                      <a:pt x="19088" y="30064"/>
                    </a:lnTo>
                    <a:lnTo>
                      <a:pt x="18678" y="30027"/>
                    </a:lnTo>
                    <a:lnTo>
                      <a:pt x="18269" y="29952"/>
                    </a:lnTo>
                    <a:lnTo>
                      <a:pt x="17860" y="29804"/>
                    </a:lnTo>
                    <a:lnTo>
                      <a:pt x="17488" y="29655"/>
                    </a:lnTo>
                    <a:lnTo>
                      <a:pt x="17078" y="29469"/>
                    </a:lnTo>
                    <a:lnTo>
                      <a:pt x="16669" y="29208"/>
                    </a:lnTo>
                    <a:lnTo>
                      <a:pt x="16297" y="28948"/>
                    </a:lnTo>
                    <a:lnTo>
                      <a:pt x="15888" y="28613"/>
                    </a:lnTo>
                    <a:lnTo>
                      <a:pt x="15516" y="28241"/>
                    </a:lnTo>
                    <a:lnTo>
                      <a:pt x="15144" y="27832"/>
                    </a:lnTo>
                    <a:lnTo>
                      <a:pt x="14734" y="27422"/>
                    </a:lnTo>
                    <a:lnTo>
                      <a:pt x="14362" y="26901"/>
                    </a:lnTo>
                    <a:lnTo>
                      <a:pt x="13953" y="26381"/>
                    </a:lnTo>
                    <a:lnTo>
                      <a:pt x="13246" y="25413"/>
                    </a:lnTo>
                    <a:lnTo>
                      <a:pt x="12576" y="24371"/>
                    </a:lnTo>
                    <a:lnTo>
                      <a:pt x="11907" y="23330"/>
                    </a:lnTo>
                    <a:lnTo>
                      <a:pt x="11237" y="22288"/>
                    </a:lnTo>
                    <a:lnTo>
                      <a:pt x="10604" y="21209"/>
                    </a:lnTo>
                    <a:lnTo>
                      <a:pt x="10046" y="20093"/>
                    </a:lnTo>
                    <a:lnTo>
                      <a:pt x="9488" y="18976"/>
                    </a:lnTo>
                    <a:lnTo>
                      <a:pt x="9005" y="17823"/>
                    </a:lnTo>
                    <a:lnTo>
                      <a:pt x="8558" y="16632"/>
                    </a:lnTo>
                    <a:lnTo>
                      <a:pt x="8223" y="15479"/>
                    </a:lnTo>
                    <a:lnTo>
                      <a:pt x="7926" y="14251"/>
                    </a:lnTo>
                    <a:lnTo>
                      <a:pt x="7702" y="13023"/>
                    </a:lnTo>
                    <a:lnTo>
                      <a:pt x="7628" y="12428"/>
                    </a:lnTo>
                    <a:lnTo>
                      <a:pt x="7591" y="11795"/>
                    </a:lnTo>
                    <a:lnTo>
                      <a:pt x="7553" y="11163"/>
                    </a:lnTo>
                    <a:lnTo>
                      <a:pt x="7553" y="10530"/>
                    </a:lnTo>
                    <a:lnTo>
                      <a:pt x="7553" y="9898"/>
                    </a:lnTo>
                    <a:lnTo>
                      <a:pt x="7628" y="9265"/>
                    </a:lnTo>
                    <a:lnTo>
                      <a:pt x="7702" y="8633"/>
                    </a:lnTo>
                    <a:lnTo>
                      <a:pt x="7777" y="8000"/>
                    </a:lnTo>
                    <a:lnTo>
                      <a:pt x="7926" y="7331"/>
                    </a:lnTo>
                    <a:lnTo>
                      <a:pt x="8112" y="6698"/>
                    </a:lnTo>
                    <a:close/>
                    <a:moveTo>
                      <a:pt x="13581" y="1"/>
                    </a:moveTo>
                    <a:lnTo>
                      <a:pt x="13097" y="150"/>
                    </a:lnTo>
                    <a:lnTo>
                      <a:pt x="12614" y="373"/>
                    </a:lnTo>
                    <a:lnTo>
                      <a:pt x="12167" y="559"/>
                    </a:lnTo>
                    <a:lnTo>
                      <a:pt x="11683" y="819"/>
                    </a:lnTo>
                    <a:lnTo>
                      <a:pt x="11274" y="1117"/>
                    </a:lnTo>
                    <a:lnTo>
                      <a:pt x="10828" y="1415"/>
                    </a:lnTo>
                    <a:lnTo>
                      <a:pt x="10418" y="1750"/>
                    </a:lnTo>
                    <a:lnTo>
                      <a:pt x="10046" y="2122"/>
                    </a:lnTo>
                    <a:lnTo>
                      <a:pt x="9674" y="2531"/>
                    </a:lnTo>
                    <a:lnTo>
                      <a:pt x="9339" y="2940"/>
                    </a:lnTo>
                    <a:lnTo>
                      <a:pt x="9005" y="3350"/>
                    </a:lnTo>
                    <a:lnTo>
                      <a:pt x="8670" y="3833"/>
                    </a:lnTo>
                    <a:lnTo>
                      <a:pt x="8409" y="4317"/>
                    </a:lnTo>
                    <a:lnTo>
                      <a:pt x="8112" y="4801"/>
                    </a:lnTo>
                    <a:lnTo>
                      <a:pt x="7888" y="5321"/>
                    </a:lnTo>
                    <a:lnTo>
                      <a:pt x="7665" y="5842"/>
                    </a:lnTo>
                    <a:lnTo>
                      <a:pt x="7181" y="5731"/>
                    </a:lnTo>
                    <a:lnTo>
                      <a:pt x="6660" y="5656"/>
                    </a:lnTo>
                    <a:lnTo>
                      <a:pt x="6177" y="5619"/>
                    </a:lnTo>
                    <a:lnTo>
                      <a:pt x="5656" y="5582"/>
                    </a:lnTo>
                    <a:lnTo>
                      <a:pt x="4689" y="5582"/>
                    </a:lnTo>
                    <a:lnTo>
                      <a:pt x="4205" y="5656"/>
                    </a:lnTo>
                    <a:lnTo>
                      <a:pt x="3758" y="5731"/>
                    </a:lnTo>
                    <a:lnTo>
                      <a:pt x="3126" y="5917"/>
                    </a:lnTo>
                    <a:lnTo>
                      <a:pt x="2568" y="6177"/>
                    </a:lnTo>
                    <a:lnTo>
                      <a:pt x="2047" y="6475"/>
                    </a:lnTo>
                    <a:lnTo>
                      <a:pt x="1563" y="6810"/>
                    </a:lnTo>
                    <a:lnTo>
                      <a:pt x="1117" y="7219"/>
                    </a:lnTo>
                    <a:lnTo>
                      <a:pt x="707" y="7703"/>
                    </a:lnTo>
                    <a:lnTo>
                      <a:pt x="335" y="8224"/>
                    </a:lnTo>
                    <a:lnTo>
                      <a:pt x="38" y="8782"/>
                    </a:lnTo>
                    <a:lnTo>
                      <a:pt x="0" y="8931"/>
                    </a:lnTo>
                    <a:lnTo>
                      <a:pt x="0" y="9079"/>
                    </a:lnTo>
                    <a:lnTo>
                      <a:pt x="75" y="9191"/>
                    </a:lnTo>
                    <a:lnTo>
                      <a:pt x="186" y="9265"/>
                    </a:lnTo>
                    <a:lnTo>
                      <a:pt x="298" y="9303"/>
                    </a:lnTo>
                    <a:lnTo>
                      <a:pt x="447" y="9303"/>
                    </a:lnTo>
                    <a:lnTo>
                      <a:pt x="559" y="9228"/>
                    </a:lnTo>
                    <a:lnTo>
                      <a:pt x="633" y="9117"/>
                    </a:lnTo>
                    <a:lnTo>
                      <a:pt x="893" y="8596"/>
                    </a:lnTo>
                    <a:lnTo>
                      <a:pt x="1228" y="8149"/>
                    </a:lnTo>
                    <a:lnTo>
                      <a:pt x="1563" y="7740"/>
                    </a:lnTo>
                    <a:lnTo>
                      <a:pt x="1972" y="7368"/>
                    </a:lnTo>
                    <a:lnTo>
                      <a:pt x="2419" y="7070"/>
                    </a:lnTo>
                    <a:lnTo>
                      <a:pt x="2865" y="6810"/>
                    </a:lnTo>
                    <a:lnTo>
                      <a:pt x="3349" y="6586"/>
                    </a:lnTo>
                    <a:lnTo>
                      <a:pt x="3907" y="6438"/>
                    </a:lnTo>
                    <a:lnTo>
                      <a:pt x="4316" y="6363"/>
                    </a:lnTo>
                    <a:lnTo>
                      <a:pt x="4763" y="6289"/>
                    </a:lnTo>
                    <a:lnTo>
                      <a:pt x="6065" y="6289"/>
                    </a:lnTo>
                    <a:lnTo>
                      <a:pt x="6549" y="6363"/>
                    </a:lnTo>
                    <a:lnTo>
                      <a:pt x="7442" y="6512"/>
                    </a:lnTo>
                    <a:lnTo>
                      <a:pt x="7256" y="7182"/>
                    </a:lnTo>
                    <a:lnTo>
                      <a:pt x="7107" y="7852"/>
                    </a:lnTo>
                    <a:lnTo>
                      <a:pt x="7033" y="8521"/>
                    </a:lnTo>
                    <a:lnTo>
                      <a:pt x="6921" y="9191"/>
                    </a:lnTo>
                    <a:lnTo>
                      <a:pt x="6884" y="9861"/>
                    </a:lnTo>
                    <a:lnTo>
                      <a:pt x="6884" y="10530"/>
                    </a:lnTo>
                    <a:lnTo>
                      <a:pt x="6884" y="11163"/>
                    </a:lnTo>
                    <a:lnTo>
                      <a:pt x="6884" y="11795"/>
                    </a:lnTo>
                    <a:lnTo>
                      <a:pt x="6958" y="12465"/>
                    </a:lnTo>
                    <a:lnTo>
                      <a:pt x="7033" y="13098"/>
                    </a:lnTo>
                    <a:lnTo>
                      <a:pt x="7256" y="14363"/>
                    </a:lnTo>
                    <a:lnTo>
                      <a:pt x="7553" y="15591"/>
                    </a:lnTo>
                    <a:lnTo>
                      <a:pt x="7926" y="16818"/>
                    </a:lnTo>
                    <a:lnTo>
                      <a:pt x="8335" y="18009"/>
                    </a:lnTo>
                    <a:lnTo>
                      <a:pt x="8856" y="19200"/>
                    </a:lnTo>
                    <a:lnTo>
                      <a:pt x="9414" y="20353"/>
                    </a:lnTo>
                    <a:lnTo>
                      <a:pt x="10009" y="21506"/>
                    </a:lnTo>
                    <a:lnTo>
                      <a:pt x="10642" y="22585"/>
                    </a:lnTo>
                    <a:lnTo>
                      <a:pt x="11311" y="23702"/>
                    </a:lnTo>
                    <a:lnTo>
                      <a:pt x="11981" y="24743"/>
                    </a:lnTo>
                    <a:lnTo>
                      <a:pt x="12688" y="25785"/>
                    </a:lnTo>
                    <a:lnTo>
                      <a:pt x="13395" y="26827"/>
                    </a:lnTo>
                    <a:lnTo>
                      <a:pt x="14139" y="27757"/>
                    </a:lnTo>
                    <a:lnTo>
                      <a:pt x="14846" y="28539"/>
                    </a:lnTo>
                    <a:lnTo>
                      <a:pt x="15218" y="28911"/>
                    </a:lnTo>
                    <a:lnTo>
                      <a:pt x="15590" y="29245"/>
                    </a:lnTo>
                    <a:lnTo>
                      <a:pt x="15962" y="29543"/>
                    </a:lnTo>
                    <a:lnTo>
                      <a:pt x="16297" y="29804"/>
                    </a:lnTo>
                    <a:lnTo>
                      <a:pt x="16669" y="30027"/>
                    </a:lnTo>
                    <a:lnTo>
                      <a:pt x="17041" y="30213"/>
                    </a:lnTo>
                    <a:lnTo>
                      <a:pt x="17451" y="30399"/>
                    </a:lnTo>
                    <a:lnTo>
                      <a:pt x="17823" y="30548"/>
                    </a:lnTo>
                    <a:lnTo>
                      <a:pt x="18195" y="30622"/>
                    </a:lnTo>
                    <a:lnTo>
                      <a:pt x="18567" y="30697"/>
                    </a:lnTo>
                    <a:lnTo>
                      <a:pt x="18976" y="30771"/>
                    </a:lnTo>
                    <a:lnTo>
                      <a:pt x="19348" y="30771"/>
                    </a:lnTo>
                    <a:lnTo>
                      <a:pt x="19906" y="30734"/>
                    </a:lnTo>
                    <a:lnTo>
                      <a:pt x="20464" y="30659"/>
                    </a:lnTo>
                    <a:lnTo>
                      <a:pt x="20874" y="30548"/>
                    </a:lnTo>
                    <a:lnTo>
                      <a:pt x="21246" y="30399"/>
                    </a:lnTo>
                    <a:lnTo>
                      <a:pt x="21618" y="30250"/>
                    </a:lnTo>
                    <a:lnTo>
                      <a:pt x="21990" y="30027"/>
                    </a:lnTo>
                    <a:lnTo>
                      <a:pt x="22362" y="29804"/>
                    </a:lnTo>
                    <a:lnTo>
                      <a:pt x="22660" y="29506"/>
                    </a:lnTo>
                    <a:lnTo>
                      <a:pt x="22994" y="29208"/>
                    </a:lnTo>
                    <a:lnTo>
                      <a:pt x="23292" y="28911"/>
                    </a:lnTo>
                    <a:lnTo>
                      <a:pt x="23552" y="28539"/>
                    </a:lnTo>
                    <a:lnTo>
                      <a:pt x="23813" y="28204"/>
                    </a:lnTo>
                    <a:lnTo>
                      <a:pt x="24036" y="27794"/>
                    </a:lnTo>
                    <a:lnTo>
                      <a:pt x="24259" y="27385"/>
                    </a:lnTo>
                    <a:lnTo>
                      <a:pt x="24445" y="26976"/>
                    </a:lnTo>
                    <a:lnTo>
                      <a:pt x="24594" y="26529"/>
                    </a:lnTo>
                    <a:lnTo>
                      <a:pt x="24706" y="26083"/>
                    </a:lnTo>
                    <a:lnTo>
                      <a:pt x="24780" y="25599"/>
                    </a:lnTo>
                    <a:lnTo>
                      <a:pt x="24892" y="24818"/>
                    </a:lnTo>
                    <a:lnTo>
                      <a:pt x="24892" y="23999"/>
                    </a:lnTo>
                    <a:lnTo>
                      <a:pt x="24818" y="23144"/>
                    </a:lnTo>
                    <a:lnTo>
                      <a:pt x="24669" y="22288"/>
                    </a:lnTo>
                    <a:lnTo>
                      <a:pt x="24408" y="21432"/>
                    </a:lnTo>
                    <a:lnTo>
                      <a:pt x="24111" y="20613"/>
                    </a:lnTo>
                    <a:lnTo>
                      <a:pt x="23701" y="19758"/>
                    </a:lnTo>
                    <a:lnTo>
                      <a:pt x="23255" y="18902"/>
                    </a:lnTo>
                    <a:lnTo>
                      <a:pt x="22771" y="18121"/>
                    </a:lnTo>
                    <a:lnTo>
                      <a:pt x="22250" y="17376"/>
                    </a:lnTo>
                    <a:lnTo>
                      <a:pt x="21692" y="16632"/>
                    </a:lnTo>
                    <a:lnTo>
                      <a:pt x="21134" y="15888"/>
                    </a:lnTo>
                    <a:lnTo>
                      <a:pt x="20501" y="15218"/>
                    </a:lnTo>
                    <a:lnTo>
                      <a:pt x="19906" y="14512"/>
                    </a:lnTo>
                    <a:lnTo>
                      <a:pt x="19236" y="13842"/>
                    </a:lnTo>
                    <a:lnTo>
                      <a:pt x="18567" y="13172"/>
                    </a:lnTo>
                    <a:lnTo>
                      <a:pt x="17227" y="11907"/>
                    </a:lnTo>
                    <a:lnTo>
                      <a:pt x="15813" y="10716"/>
                    </a:lnTo>
                    <a:lnTo>
                      <a:pt x="14362" y="9526"/>
                    </a:lnTo>
                    <a:lnTo>
                      <a:pt x="12911" y="8372"/>
                    </a:lnTo>
                    <a:lnTo>
                      <a:pt x="12428" y="8038"/>
                    </a:lnTo>
                    <a:lnTo>
                      <a:pt x="11944" y="7703"/>
                    </a:lnTo>
                    <a:lnTo>
                      <a:pt x="11386" y="7368"/>
                    </a:lnTo>
                    <a:lnTo>
                      <a:pt x="10828" y="7033"/>
                    </a:lnTo>
                    <a:lnTo>
                      <a:pt x="10232" y="6735"/>
                    </a:lnTo>
                    <a:lnTo>
                      <a:pt x="9600" y="6475"/>
                    </a:lnTo>
                    <a:lnTo>
                      <a:pt x="8967" y="6252"/>
                    </a:lnTo>
                    <a:lnTo>
                      <a:pt x="8335" y="6028"/>
                    </a:lnTo>
                    <a:lnTo>
                      <a:pt x="8521" y="5545"/>
                    </a:lnTo>
                    <a:lnTo>
                      <a:pt x="8744" y="5061"/>
                    </a:lnTo>
                    <a:lnTo>
                      <a:pt x="9005" y="4615"/>
                    </a:lnTo>
                    <a:lnTo>
                      <a:pt x="9265" y="4168"/>
                    </a:lnTo>
                    <a:lnTo>
                      <a:pt x="9563" y="3759"/>
                    </a:lnTo>
                    <a:lnTo>
                      <a:pt x="9860" y="3350"/>
                    </a:lnTo>
                    <a:lnTo>
                      <a:pt x="10195" y="2977"/>
                    </a:lnTo>
                    <a:lnTo>
                      <a:pt x="10530" y="2605"/>
                    </a:lnTo>
                    <a:lnTo>
                      <a:pt x="10865" y="2308"/>
                    </a:lnTo>
                    <a:lnTo>
                      <a:pt x="11237" y="1973"/>
                    </a:lnTo>
                    <a:lnTo>
                      <a:pt x="11646" y="1712"/>
                    </a:lnTo>
                    <a:lnTo>
                      <a:pt x="12056" y="1452"/>
                    </a:lnTo>
                    <a:lnTo>
                      <a:pt x="12465" y="1192"/>
                    </a:lnTo>
                    <a:lnTo>
                      <a:pt x="12874" y="1005"/>
                    </a:lnTo>
                    <a:lnTo>
                      <a:pt x="13321" y="819"/>
                    </a:lnTo>
                    <a:lnTo>
                      <a:pt x="13767" y="708"/>
                    </a:lnTo>
                    <a:lnTo>
                      <a:pt x="13879" y="633"/>
                    </a:lnTo>
                    <a:lnTo>
                      <a:pt x="13990" y="522"/>
                    </a:lnTo>
                    <a:lnTo>
                      <a:pt x="14027" y="410"/>
                    </a:lnTo>
                    <a:lnTo>
                      <a:pt x="13990" y="261"/>
                    </a:lnTo>
                    <a:lnTo>
                      <a:pt x="13953" y="150"/>
                    </a:lnTo>
                    <a:lnTo>
                      <a:pt x="13841" y="38"/>
                    </a:lnTo>
                    <a:lnTo>
                      <a:pt x="1373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72" name="Google Shape;472;p41"/>
              <p:cNvSpPr/>
              <p:nvPr/>
            </p:nvSpPr>
            <p:spPr>
              <a:xfrm>
                <a:off x="1719900" y="1326450"/>
                <a:ext cx="368375" cy="435350"/>
              </a:xfrm>
              <a:custGeom>
                <a:avLst/>
                <a:gdLst/>
                <a:ahLst/>
                <a:cxnLst/>
                <a:rect l="l" t="t" r="r" b="b"/>
                <a:pathLst>
                  <a:path w="14735" h="17414" extrusionOk="0">
                    <a:moveTo>
                      <a:pt x="8595" y="1"/>
                    </a:moveTo>
                    <a:lnTo>
                      <a:pt x="8484" y="38"/>
                    </a:lnTo>
                    <a:lnTo>
                      <a:pt x="8335" y="112"/>
                    </a:lnTo>
                    <a:lnTo>
                      <a:pt x="8261" y="224"/>
                    </a:lnTo>
                    <a:lnTo>
                      <a:pt x="8149" y="335"/>
                    </a:lnTo>
                    <a:lnTo>
                      <a:pt x="8112" y="447"/>
                    </a:lnTo>
                    <a:lnTo>
                      <a:pt x="8075" y="596"/>
                    </a:lnTo>
                    <a:lnTo>
                      <a:pt x="8075" y="708"/>
                    </a:lnTo>
                    <a:lnTo>
                      <a:pt x="8075" y="856"/>
                    </a:lnTo>
                    <a:lnTo>
                      <a:pt x="8112" y="968"/>
                    </a:lnTo>
                    <a:lnTo>
                      <a:pt x="8186" y="1117"/>
                    </a:lnTo>
                    <a:lnTo>
                      <a:pt x="8298" y="1228"/>
                    </a:lnTo>
                    <a:lnTo>
                      <a:pt x="9191" y="2159"/>
                    </a:lnTo>
                    <a:lnTo>
                      <a:pt x="10121" y="3126"/>
                    </a:lnTo>
                    <a:lnTo>
                      <a:pt x="10530" y="3647"/>
                    </a:lnTo>
                    <a:lnTo>
                      <a:pt x="10977" y="4168"/>
                    </a:lnTo>
                    <a:lnTo>
                      <a:pt x="11349" y="4726"/>
                    </a:lnTo>
                    <a:lnTo>
                      <a:pt x="11721" y="5284"/>
                    </a:lnTo>
                    <a:lnTo>
                      <a:pt x="12093" y="5879"/>
                    </a:lnTo>
                    <a:lnTo>
                      <a:pt x="12391" y="6475"/>
                    </a:lnTo>
                    <a:lnTo>
                      <a:pt x="12651" y="7070"/>
                    </a:lnTo>
                    <a:lnTo>
                      <a:pt x="12911" y="7702"/>
                    </a:lnTo>
                    <a:lnTo>
                      <a:pt x="13098" y="8372"/>
                    </a:lnTo>
                    <a:lnTo>
                      <a:pt x="13246" y="9042"/>
                    </a:lnTo>
                    <a:lnTo>
                      <a:pt x="13358" y="9712"/>
                    </a:lnTo>
                    <a:lnTo>
                      <a:pt x="13395" y="10419"/>
                    </a:lnTo>
                    <a:lnTo>
                      <a:pt x="13395" y="11088"/>
                    </a:lnTo>
                    <a:lnTo>
                      <a:pt x="13321" y="11721"/>
                    </a:lnTo>
                    <a:lnTo>
                      <a:pt x="13172" y="12353"/>
                    </a:lnTo>
                    <a:lnTo>
                      <a:pt x="13023" y="12949"/>
                    </a:lnTo>
                    <a:lnTo>
                      <a:pt x="12800" y="13507"/>
                    </a:lnTo>
                    <a:lnTo>
                      <a:pt x="12502" y="13990"/>
                    </a:lnTo>
                    <a:lnTo>
                      <a:pt x="12205" y="14474"/>
                    </a:lnTo>
                    <a:lnTo>
                      <a:pt x="11832" y="14883"/>
                    </a:lnTo>
                    <a:lnTo>
                      <a:pt x="11535" y="15181"/>
                    </a:lnTo>
                    <a:lnTo>
                      <a:pt x="11200" y="15404"/>
                    </a:lnTo>
                    <a:lnTo>
                      <a:pt x="10865" y="15590"/>
                    </a:lnTo>
                    <a:lnTo>
                      <a:pt x="10530" y="15776"/>
                    </a:lnTo>
                    <a:lnTo>
                      <a:pt x="10158" y="15888"/>
                    </a:lnTo>
                    <a:lnTo>
                      <a:pt x="9749" y="15962"/>
                    </a:lnTo>
                    <a:lnTo>
                      <a:pt x="9377" y="16000"/>
                    </a:lnTo>
                    <a:lnTo>
                      <a:pt x="8930" y="16000"/>
                    </a:lnTo>
                    <a:lnTo>
                      <a:pt x="8298" y="15925"/>
                    </a:lnTo>
                    <a:lnTo>
                      <a:pt x="7665" y="15776"/>
                    </a:lnTo>
                    <a:lnTo>
                      <a:pt x="7070" y="15590"/>
                    </a:lnTo>
                    <a:lnTo>
                      <a:pt x="6512" y="15330"/>
                    </a:lnTo>
                    <a:lnTo>
                      <a:pt x="5991" y="14995"/>
                    </a:lnTo>
                    <a:lnTo>
                      <a:pt x="5470" y="14623"/>
                    </a:lnTo>
                    <a:lnTo>
                      <a:pt x="4949" y="14214"/>
                    </a:lnTo>
                    <a:lnTo>
                      <a:pt x="4465" y="13767"/>
                    </a:lnTo>
                    <a:lnTo>
                      <a:pt x="4019" y="13246"/>
                    </a:lnTo>
                    <a:lnTo>
                      <a:pt x="3573" y="12725"/>
                    </a:lnTo>
                    <a:lnTo>
                      <a:pt x="3163" y="12167"/>
                    </a:lnTo>
                    <a:lnTo>
                      <a:pt x="2754" y="11572"/>
                    </a:lnTo>
                    <a:lnTo>
                      <a:pt x="1973" y="10344"/>
                    </a:lnTo>
                    <a:lnTo>
                      <a:pt x="1266" y="9042"/>
                    </a:lnTo>
                    <a:lnTo>
                      <a:pt x="1154" y="8930"/>
                    </a:lnTo>
                    <a:lnTo>
                      <a:pt x="1080" y="8819"/>
                    </a:lnTo>
                    <a:lnTo>
                      <a:pt x="968" y="8744"/>
                    </a:lnTo>
                    <a:lnTo>
                      <a:pt x="856" y="8707"/>
                    </a:lnTo>
                    <a:lnTo>
                      <a:pt x="708" y="8670"/>
                    </a:lnTo>
                    <a:lnTo>
                      <a:pt x="596" y="8670"/>
                    </a:lnTo>
                    <a:lnTo>
                      <a:pt x="447" y="8707"/>
                    </a:lnTo>
                    <a:lnTo>
                      <a:pt x="335" y="8781"/>
                    </a:lnTo>
                    <a:lnTo>
                      <a:pt x="224" y="8856"/>
                    </a:lnTo>
                    <a:lnTo>
                      <a:pt x="112" y="8967"/>
                    </a:lnTo>
                    <a:lnTo>
                      <a:pt x="38" y="9079"/>
                    </a:lnTo>
                    <a:lnTo>
                      <a:pt x="1" y="9191"/>
                    </a:lnTo>
                    <a:lnTo>
                      <a:pt x="1" y="9340"/>
                    </a:lnTo>
                    <a:lnTo>
                      <a:pt x="1" y="9451"/>
                    </a:lnTo>
                    <a:lnTo>
                      <a:pt x="1" y="9600"/>
                    </a:lnTo>
                    <a:lnTo>
                      <a:pt x="75" y="9749"/>
                    </a:lnTo>
                    <a:lnTo>
                      <a:pt x="856" y="11125"/>
                    </a:lnTo>
                    <a:lnTo>
                      <a:pt x="1266" y="11795"/>
                    </a:lnTo>
                    <a:lnTo>
                      <a:pt x="1712" y="12465"/>
                    </a:lnTo>
                    <a:lnTo>
                      <a:pt x="2159" y="13097"/>
                    </a:lnTo>
                    <a:lnTo>
                      <a:pt x="2642" y="13730"/>
                    </a:lnTo>
                    <a:lnTo>
                      <a:pt x="3126" y="14288"/>
                    </a:lnTo>
                    <a:lnTo>
                      <a:pt x="3647" y="14846"/>
                    </a:lnTo>
                    <a:lnTo>
                      <a:pt x="4205" y="15367"/>
                    </a:lnTo>
                    <a:lnTo>
                      <a:pt x="4763" y="15851"/>
                    </a:lnTo>
                    <a:lnTo>
                      <a:pt x="5358" y="16260"/>
                    </a:lnTo>
                    <a:lnTo>
                      <a:pt x="5991" y="16632"/>
                    </a:lnTo>
                    <a:lnTo>
                      <a:pt x="6661" y="16930"/>
                    </a:lnTo>
                    <a:lnTo>
                      <a:pt x="7368" y="17153"/>
                    </a:lnTo>
                    <a:lnTo>
                      <a:pt x="8112" y="17339"/>
                    </a:lnTo>
                    <a:lnTo>
                      <a:pt x="8856" y="17413"/>
                    </a:lnTo>
                    <a:lnTo>
                      <a:pt x="9191" y="17413"/>
                    </a:lnTo>
                    <a:lnTo>
                      <a:pt x="9674" y="17376"/>
                    </a:lnTo>
                    <a:lnTo>
                      <a:pt x="10195" y="17302"/>
                    </a:lnTo>
                    <a:lnTo>
                      <a:pt x="10679" y="17190"/>
                    </a:lnTo>
                    <a:lnTo>
                      <a:pt x="11126" y="17041"/>
                    </a:lnTo>
                    <a:lnTo>
                      <a:pt x="11572" y="16818"/>
                    </a:lnTo>
                    <a:lnTo>
                      <a:pt x="12019" y="16558"/>
                    </a:lnTo>
                    <a:lnTo>
                      <a:pt x="12391" y="16260"/>
                    </a:lnTo>
                    <a:lnTo>
                      <a:pt x="12800" y="15888"/>
                    </a:lnTo>
                    <a:lnTo>
                      <a:pt x="13246" y="15367"/>
                    </a:lnTo>
                    <a:lnTo>
                      <a:pt x="13656" y="14809"/>
                    </a:lnTo>
                    <a:lnTo>
                      <a:pt x="13990" y="14139"/>
                    </a:lnTo>
                    <a:lnTo>
                      <a:pt x="14251" y="13469"/>
                    </a:lnTo>
                    <a:lnTo>
                      <a:pt x="14474" y="12725"/>
                    </a:lnTo>
                    <a:lnTo>
                      <a:pt x="14660" y="11981"/>
                    </a:lnTo>
                    <a:lnTo>
                      <a:pt x="14735" y="11200"/>
                    </a:lnTo>
                    <a:lnTo>
                      <a:pt x="14735" y="10419"/>
                    </a:lnTo>
                    <a:lnTo>
                      <a:pt x="14697" y="9600"/>
                    </a:lnTo>
                    <a:lnTo>
                      <a:pt x="14586" y="8819"/>
                    </a:lnTo>
                    <a:lnTo>
                      <a:pt x="14437" y="8074"/>
                    </a:lnTo>
                    <a:lnTo>
                      <a:pt x="14214" y="7330"/>
                    </a:lnTo>
                    <a:lnTo>
                      <a:pt x="13953" y="6623"/>
                    </a:lnTo>
                    <a:lnTo>
                      <a:pt x="13656" y="5954"/>
                    </a:lnTo>
                    <a:lnTo>
                      <a:pt x="13321" y="5284"/>
                    </a:lnTo>
                    <a:lnTo>
                      <a:pt x="12949" y="4651"/>
                    </a:lnTo>
                    <a:lnTo>
                      <a:pt x="12539" y="4019"/>
                    </a:lnTo>
                    <a:lnTo>
                      <a:pt x="12130" y="3424"/>
                    </a:lnTo>
                    <a:lnTo>
                      <a:pt x="11646" y="2828"/>
                    </a:lnTo>
                    <a:lnTo>
                      <a:pt x="11200" y="2270"/>
                    </a:lnTo>
                    <a:lnTo>
                      <a:pt x="10195" y="1191"/>
                    </a:lnTo>
                    <a:lnTo>
                      <a:pt x="9191" y="187"/>
                    </a:lnTo>
                    <a:lnTo>
                      <a:pt x="9079" y="75"/>
                    </a:lnTo>
                    <a:lnTo>
                      <a:pt x="8968" y="38"/>
                    </a:lnTo>
                    <a:lnTo>
                      <a:pt x="8856" y="1"/>
                    </a:lnTo>
                    <a:close/>
                  </a:path>
                </a:pathLst>
              </a:custGeom>
              <a:solidFill>
                <a:srgbClr val="212D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73" name="Google Shape;473;p41"/>
              <p:cNvSpPr/>
              <p:nvPr/>
            </p:nvSpPr>
            <p:spPr>
              <a:xfrm>
                <a:off x="1425975" y="1159950"/>
                <a:ext cx="80025" cy="91175"/>
              </a:xfrm>
              <a:custGeom>
                <a:avLst/>
                <a:gdLst/>
                <a:ahLst/>
                <a:cxnLst/>
                <a:rect l="l" t="t" r="r" b="b"/>
                <a:pathLst>
                  <a:path w="3201" h="3647" extrusionOk="0">
                    <a:moveTo>
                      <a:pt x="1898" y="1"/>
                    </a:moveTo>
                    <a:lnTo>
                      <a:pt x="1637" y="75"/>
                    </a:lnTo>
                    <a:lnTo>
                      <a:pt x="1154" y="261"/>
                    </a:lnTo>
                    <a:lnTo>
                      <a:pt x="819" y="484"/>
                    </a:lnTo>
                    <a:lnTo>
                      <a:pt x="670" y="596"/>
                    </a:lnTo>
                    <a:lnTo>
                      <a:pt x="521" y="745"/>
                    </a:lnTo>
                    <a:lnTo>
                      <a:pt x="261" y="1117"/>
                    </a:lnTo>
                    <a:lnTo>
                      <a:pt x="112" y="1489"/>
                    </a:lnTo>
                    <a:lnTo>
                      <a:pt x="0" y="1935"/>
                    </a:lnTo>
                    <a:lnTo>
                      <a:pt x="0" y="2121"/>
                    </a:lnTo>
                    <a:lnTo>
                      <a:pt x="0" y="2345"/>
                    </a:lnTo>
                    <a:lnTo>
                      <a:pt x="37" y="2568"/>
                    </a:lnTo>
                    <a:lnTo>
                      <a:pt x="112" y="2754"/>
                    </a:lnTo>
                    <a:lnTo>
                      <a:pt x="261" y="3014"/>
                    </a:lnTo>
                    <a:lnTo>
                      <a:pt x="409" y="3200"/>
                    </a:lnTo>
                    <a:lnTo>
                      <a:pt x="633" y="3386"/>
                    </a:lnTo>
                    <a:lnTo>
                      <a:pt x="856" y="3535"/>
                    </a:lnTo>
                    <a:lnTo>
                      <a:pt x="1116" y="3610"/>
                    </a:lnTo>
                    <a:lnTo>
                      <a:pt x="1377" y="3647"/>
                    </a:lnTo>
                    <a:lnTo>
                      <a:pt x="1637" y="3647"/>
                    </a:lnTo>
                    <a:lnTo>
                      <a:pt x="1898" y="3610"/>
                    </a:lnTo>
                    <a:lnTo>
                      <a:pt x="2158" y="3498"/>
                    </a:lnTo>
                    <a:lnTo>
                      <a:pt x="2381" y="3349"/>
                    </a:lnTo>
                    <a:lnTo>
                      <a:pt x="2605" y="3200"/>
                    </a:lnTo>
                    <a:lnTo>
                      <a:pt x="2791" y="2977"/>
                    </a:lnTo>
                    <a:lnTo>
                      <a:pt x="2940" y="2754"/>
                    </a:lnTo>
                    <a:lnTo>
                      <a:pt x="3051" y="2493"/>
                    </a:lnTo>
                    <a:lnTo>
                      <a:pt x="3126" y="2233"/>
                    </a:lnTo>
                    <a:lnTo>
                      <a:pt x="3200" y="1973"/>
                    </a:lnTo>
                    <a:lnTo>
                      <a:pt x="3200" y="1749"/>
                    </a:lnTo>
                    <a:lnTo>
                      <a:pt x="3200" y="1489"/>
                    </a:lnTo>
                    <a:lnTo>
                      <a:pt x="3126" y="1191"/>
                    </a:lnTo>
                    <a:lnTo>
                      <a:pt x="3088" y="894"/>
                    </a:lnTo>
                    <a:lnTo>
                      <a:pt x="2977" y="633"/>
                    </a:lnTo>
                    <a:lnTo>
                      <a:pt x="2865" y="373"/>
                    </a:lnTo>
                    <a:lnTo>
                      <a:pt x="2716" y="187"/>
                    </a:lnTo>
                    <a:lnTo>
                      <a:pt x="2530" y="38"/>
                    </a:lnTo>
                    <a:lnTo>
                      <a:pt x="234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74" name="Google Shape;474;p41"/>
              <p:cNvSpPr/>
              <p:nvPr/>
            </p:nvSpPr>
            <p:spPr>
              <a:xfrm>
                <a:off x="1746875" y="941350"/>
                <a:ext cx="83750" cy="86550"/>
              </a:xfrm>
              <a:custGeom>
                <a:avLst/>
                <a:gdLst/>
                <a:ahLst/>
                <a:cxnLst/>
                <a:rect l="l" t="t" r="r" b="b"/>
                <a:pathLst>
                  <a:path w="3350" h="3462" extrusionOk="0">
                    <a:moveTo>
                      <a:pt x="1861" y="1"/>
                    </a:moveTo>
                    <a:lnTo>
                      <a:pt x="1601" y="38"/>
                    </a:lnTo>
                    <a:lnTo>
                      <a:pt x="1340" y="75"/>
                    </a:lnTo>
                    <a:lnTo>
                      <a:pt x="1080" y="187"/>
                    </a:lnTo>
                    <a:lnTo>
                      <a:pt x="856" y="336"/>
                    </a:lnTo>
                    <a:lnTo>
                      <a:pt x="633" y="522"/>
                    </a:lnTo>
                    <a:lnTo>
                      <a:pt x="447" y="708"/>
                    </a:lnTo>
                    <a:lnTo>
                      <a:pt x="298" y="968"/>
                    </a:lnTo>
                    <a:lnTo>
                      <a:pt x="187" y="1192"/>
                    </a:lnTo>
                    <a:lnTo>
                      <a:pt x="112" y="1415"/>
                    </a:lnTo>
                    <a:lnTo>
                      <a:pt x="38" y="1675"/>
                    </a:lnTo>
                    <a:lnTo>
                      <a:pt x="1" y="1936"/>
                    </a:lnTo>
                    <a:lnTo>
                      <a:pt x="1" y="2233"/>
                    </a:lnTo>
                    <a:lnTo>
                      <a:pt x="1" y="2531"/>
                    </a:lnTo>
                    <a:lnTo>
                      <a:pt x="75" y="2829"/>
                    </a:lnTo>
                    <a:lnTo>
                      <a:pt x="149" y="3052"/>
                    </a:lnTo>
                    <a:lnTo>
                      <a:pt x="298" y="3238"/>
                    </a:lnTo>
                    <a:lnTo>
                      <a:pt x="447" y="3350"/>
                    </a:lnTo>
                    <a:lnTo>
                      <a:pt x="670" y="3424"/>
                    </a:lnTo>
                    <a:lnTo>
                      <a:pt x="894" y="3461"/>
                    </a:lnTo>
                    <a:lnTo>
                      <a:pt x="1154" y="3461"/>
                    </a:lnTo>
                    <a:lnTo>
                      <a:pt x="1638" y="3424"/>
                    </a:lnTo>
                    <a:lnTo>
                      <a:pt x="2047" y="3350"/>
                    </a:lnTo>
                    <a:lnTo>
                      <a:pt x="2233" y="3238"/>
                    </a:lnTo>
                    <a:lnTo>
                      <a:pt x="2419" y="3164"/>
                    </a:lnTo>
                    <a:lnTo>
                      <a:pt x="2754" y="2903"/>
                    </a:lnTo>
                    <a:lnTo>
                      <a:pt x="3014" y="2568"/>
                    </a:lnTo>
                    <a:lnTo>
                      <a:pt x="3200" y="2196"/>
                    </a:lnTo>
                    <a:lnTo>
                      <a:pt x="3275" y="1973"/>
                    </a:lnTo>
                    <a:lnTo>
                      <a:pt x="3312" y="1787"/>
                    </a:lnTo>
                    <a:lnTo>
                      <a:pt x="3349" y="1564"/>
                    </a:lnTo>
                    <a:lnTo>
                      <a:pt x="3349" y="1340"/>
                    </a:lnTo>
                    <a:lnTo>
                      <a:pt x="3275" y="1080"/>
                    </a:lnTo>
                    <a:lnTo>
                      <a:pt x="3163" y="820"/>
                    </a:lnTo>
                    <a:lnTo>
                      <a:pt x="3014" y="596"/>
                    </a:lnTo>
                    <a:lnTo>
                      <a:pt x="2828" y="410"/>
                    </a:lnTo>
                    <a:lnTo>
                      <a:pt x="2605" y="224"/>
                    </a:lnTo>
                    <a:lnTo>
                      <a:pt x="2382" y="113"/>
                    </a:lnTo>
                    <a:lnTo>
                      <a:pt x="2121" y="38"/>
                    </a:lnTo>
                    <a:lnTo>
                      <a:pt x="186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75" name="Google Shape;475;p41"/>
              <p:cNvSpPr/>
              <p:nvPr/>
            </p:nvSpPr>
            <p:spPr>
              <a:xfrm>
                <a:off x="2739375" y="1374825"/>
                <a:ext cx="349775" cy="348825"/>
              </a:xfrm>
              <a:custGeom>
                <a:avLst/>
                <a:gdLst/>
                <a:ahLst/>
                <a:cxnLst/>
                <a:rect l="l" t="t" r="r" b="b"/>
                <a:pathLst>
                  <a:path w="13991" h="13953" extrusionOk="0">
                    <a:moveTo>
                      <a:pt x="6995" y="0"/>
                    </a:moveTo>
                    <a:lnTo>
                      <a:pt x="6289" y="38"/>
                    </a:lnTo>
                    <a:lnTo>
                      <a:pt x="5582" y="149"/>
                    </a:lnTo>
                    <a:lnTo>
                      <a:pt x="4912" y="298"/>
                    </a:lnTo>
                    <a:lnTo>
                      <a:pt x="4279" y="521"/>
                    </a:lnTo>
                    <a:lnTo>
                      <a:pt x="3684" y="819"/>
                    </a:lnTo>
                    <a:lnTo>
                      <a:pt x="3089" y="1191"/>
                    </a:lnTo>
                    <a:lnTo>
                      <a:pt x="2568" y="1600"/>
                    </a:lnTo>
                    <a:lnTo>
                      <a:pt x="2047" y="2047"/>
                    </a:lnTo>
                    <a:lnTo>
                      <a:pt x="1600" y="2530"/>
                    </a:lnTo>
                    <a:lnTo>
                      <a:pt x="1191" y="3089"/>
                    </a:lnTo>
                    <a:lnTo>
                      <a:pt x="856" y="3647"/>
                    </a:lnTo>
                    <a:lnTo>
                      <a:pt x="559" y="4242"/>
                    </a:lnTo>
                    <a:lnTo>
                      <a:pt x="335" y="4912"/>
                    </a:lnTo>
                    <a:lnTo>
                      <a:pt x="149" y="5581"/>
                    </a:lnTo>
                    <a:lnTo>
                      <a:pt x="38" y="6251"/>
                    </a:lnTo>
                    <a:lnTo>
                      <a:pt x="1" y="6995"/>
                    </a:lnTo>
                    <a:lnTo>
                      <a:pt x="38" y="7702"/>
                    </a:lnTo>
                    <a:lnTo>
                      <a:pt x="149" y="8372"/>
                    </a:lnTo>
                    <a:lnTo>
                      <a:pt x="335" y="9042"/>
                    </a:lnTo>
                    <a:lnTo>
                      <a:pt x="559" y="9711"/>
                    </a:lnTo>
                    <a:lnTo>
                      <a:pt x="856" y="10307"/>
                    </a:lnTo>
                    <a:lnTo>
                      <a:pt x="1191" y="10902"/>
                    </a:lnTo>
                    <a:lnTo>
                      <a:pt x="1600" y="11423"/>
                    </a:lnTo>
                    <a:lnTo>
                      <a:pt x="2047" y="11907"/>
                    </a:lnTo>
                    <a:lnTo>
                      <a:pt x="2568" y="12390"/>
                    </a:lnTo>
                    <a:lnTo>
                      <a:pt x="3089" y="12762"/>
                    </a:lnTo>
                    <a:lnTo>
                      <a:pt x="3684" y="13134"/>
                    </a:lnTo>
                    <a:lnTo>
                      <a:pt x="4279" y="13432"/>
                    </a:lnTo>
                    <a:lnTo>
                      <a:pt x="4912" y="13655"/>
                    </a:lnTo>
                    <a:lnTo>
                      <a:pt x="5582" y="13841"/>
                    </a:lnTo>
                    <a:lnTo>
                      <a:pt x="6289" y="13916"/>
                    </a:lnTo>
                    <a:lnTo>
                      <a:pt x="6995" y="13953"/>
                    </a:lnTo>
                    <a:lnTo>
                      <a:pt x="7702" y="13916"/>
                    </a:lnTo>
                    <a:lnTo>
                      <a:pt x="8409" y="13841"/>
                    </a:lnTo>
                    <a:lnTo>
                      <a:pt x="9079" y="13655"/>
                    </a:lnTo>
                    <a:lnTo>
                      <a:pt x="9712" y="13432"/>
                    </a:lnTo>
                    <a:lnTo>
                      <a:pt x="10344" y="13134"/>
                    </a:lnTo>
                    <a:lnTo>
                      <a:pt x="10902" y="12762"/>
                    </a:lnTo>
                    <a:lnTo>
                      <a:pt x="11460" y="12390"/>
                    </a:lnTo>
                    <a:lnTo>
                      <a:pt x="11944" y="11907"/>
                    </a:lnTo>
                    <a:lnTo>
                      <a:pt x="12390" y="11423"/>
                    </a:lnTo>
                    <a:lnTo>
                      <a:pt x="12800" y="10902"/>
                    </a:lnTo>
                    <a:lnTo>
                      <a:pt x="13135" y="10307"/>
                    </a:lnTo>
                    <a:lnTo>
                      <a:pt x="13432" y="9711"/>
                    </a:lnTo>
                    <a:lnTo>
                      <a:pt x="13656" y="9042"/>
                    </a:lnTo>
                    <a:lnTo>
                      <a:pt x="13842" y="8372"/>
                    </a:lnTo>
                    <a:lnTo>
                      <a:pt x="13953" y="7702"/>
                    </a:lnTo>
                    <a:lnTo>
                      <a:pt x="13990" y="6995"/>
                    </a:lnTo>
                    <a:lnTo>
                      <a:pt x="13953" y="6251"/>
                    </a:lnTo>
                    <a:lnTo>
                      <a:pt x="13842" y="5581"/>
                    </a:lnTo>
                    <a:lnTo>
                      <a:pt x="13656" y="4912"/>
                    </a:lnTo>
                    <a:lnTo>
                      <a:pt x="13432" y="4242"/>
                    </a:lnTo>
                    <a:lnTo>
                      <a:pt x="13135" y="3647"/>
                    </a:lnTo>
                    <a:lnTo>
                      <a:pt x="12800" y="3089"/>
                    </a:lnTo>
                    <a:lnTo>
                      <a:pt x="12390" y="2530"/>
                    </a:lnTo>
                    <a:lnTo>
                      <a:pt x="11944" y="2047"/>
                    </a:lnTo>
                    <a:lnTo>
                      <a:pt x="11460" y="1600"/>
                    </a:lnTo>
                    <a:lnTo>
                      <a:pt x="10902" y="1191"/>
                    </a:lnTo>
                    <a:lnTo>
                      <a:pt x="10344" y="819"/>
                    </a:lnTo>
                    <a:lnTo>
                      <a:pt x="9712" y="521"/>
                    </a:lnTo>
                    <a:lnTo>
                      <a:pt x="9079" y="298"/>
                    </a:lnTo>
                    <a:lnTo>
                      <a:pt x="8409" y="149"/>
                    </a:lnTo>
                    <a:lnTo>
                      <a:pt x="7702" y="38"/>
                    </a:lnTo>
                    <a:lnTo>
                      <a:pt x="699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76" name="Google Shape;476;p41"/>
              <p:cNvSpPr/>
              <p:nvPr/>
            </p:nvSpPr>
            <p:spPr>
              <a:xfrm>
                <a:off x="2806350" y="1440875"/>
                <a:ext cx="215825" cy="216750"/>
              </a:xfrm>
              <a:custGeom>
                <a:avLst/>
                <a:gdLst/>
                <a:ahLst/>
                <a:cxnLst/>
                <a:rect l="l" t="t" r="r" b="b"/>
                <a:pathLst>
                  <a:path w="8633" h="8670" extrusionOk="0">
                    <a:moveTo>
                      <a:pt x="4316" y="186"/>
                    </a:moveTo>
                    <a:lnTo>
                      <a:pt x="4726" y="223"/>
                    </a:lnTo>
                    <a:lnTo>
                      <a:pt x="5135" y="298"/>
                    </a:lnTo>
                    <a:lnTo>
                      <a:pt x="5544" y="372"/>
                    </a:lnTo>
                    <a:lnTo>
                      <a:pt x="5916" y="521"/>
                    </a:lnTo>
                    <a:lnTo>
                      <a:pt x="6288" y="707"/>
                    </a:lnTo>
                    <a:lnTo>
                      <a:pt x="6623" y="893"/>
                    </a:lnTo>
                    <a:lnTo>
                      <a:pt x="6958" y="1153"/>
                    </a:lnTo>
                    <a:lnTo>
                      <a:pt x="7256" y="1414"/>
                    </a:lnTo>
                    <a:lnTo>
                      <a:pt x="7516" y="1712"/>
                    </a:lnTo>
                    <a:lnTo>
                      <a:pt x="7740" y="2009"/>
                    </a:lnTo>
                    <a:lnTo>
                      <a:pt x="7963" y="2381"/>
                    </a:lnTo>
                    <a:lnTo>
                      <a:pt x="8112" y="2716"/>
                    </a:lnTo>
                    <a:lnTo>
                      <a:pt x="8260" y="3125"/>
                    </a:lnTo>
                    <a:lnTo>
                      <a:pt x="8372" y="3497"/>
                    </a:lnTo>
                    <a:lnTo>
                      <a:pt x="8446" y="3907"/>
                    </a:lnTo>
                    <a:lnTo>
                      <a:pt x="8446" y="4353"/>
                    </a:lnTo>
                    <a:lnTo>
                      <a:pt x="8446" y="4763"/>
                    </a:lnTo>
                    <a:lnTo>
                      <a:pt x="8372" y="5172"/>
                    </a:lnTo>
                    <a:lnTo>
                      <a:pt x="8260" y="5581"/>
                    </a:lnTo>
                    <a:lnTo>
                      <a:pt x="8112" y="5953"/>
                    </a:lnTo>
                    <a:lnTo>
                      <a:pt x="7963" y="6325"/>
                    </a:lnTo>
                    <a:lnTo>
                      <a:pt x="7740" y="6660"/>
                    </a:lnTo>
                    <a:lnTo>
                      <a:pt x="7516" y="6958"/>
                    </a:lnTo>
                    <a:lnTo>
                      <a:pt x="7256" y="7255"/>
                    </a:lnTo>
                    <a:lnTo>
                      <a:pt x="6958" y="7516"/>
                    </a:lnTo>
                    <a:lnTo>
                      <a:pt x="6623" y="7776"/>
                    </a:lnTo>
                    <a:lnTo>
                      <a:pt x="6288" y="7962"/>
                    </a:lnTo>
                    <a:lnTo>
                      <a:pt x="5916" y="8148"/>
                    </a:lnTo>
                    <a:lnTo>
                      <a:pt x="5544" y="8297"/>
                    </a:lnTo>
                    <a:lnTo>
                      <a:pt x="5135" y="8372"/>
                    </a:lnTo>
                    <a:lnTo>
                      <a:pt x="4726" y="8446"/>
                    </a:lnTo>
                    <a:lnTo>
                      <a:pt x="4316" y="8483"/>
                    </a:lnTo>
                    <a:lnTo>
                      <a:pt x="3907" y="8446"/>
                    </a:lnTo>
                    <a:lnTo>
                      <a:pt x="3498" y="8372"/>
                    </a:lnTo>
                    <a:lnTo>
                      <a:pt x="3089" y="8297"/>
                    </a:lnTo>
                    <a:lnTo>
                      <a:pt x="2717" y="8148"/>
                    </a:lnTo>
                    <a:lnTo>
                      <a:pt x="2344" y="7962"/>
                    </a:lnTo>
                    <a:lnTo>
                      <a:pt x="2010" y="7776"/>
                    </a:lnTo>
                    <a:lnTo>
                      <a:pt x="1675" y="7516"/>
                    </a:lnTo>
                    <a:lnTo>
                      <a:pt x="1377" y="7255"/>
                    </a:lnTo>
                    <a:lnTo>
                      <a:pt x="1117" y="6958"/>
                    </a:lnTo>
                    <a:lnTo>
                      <a:pt x="893" y="6660"/>
                    </a:lnTo>
                    <a:lnTo>
                      <a:pt x="670" y="6325"/>
                    </a:lnTo>
                    <a:lnTo>
                      <a:pt x="521" y="5953"/>
                    </a:lnTo>
                    <a:lnTo>
                      <a:pt x="373" y="5581"/>
                    </a:lnTo>
                    <a:lnTo>
                      <a:pt x="261" y="5172"/>
                    </a:lnTo>
                    <a:lnTo>
                      <a:pt x="186" y="4763"/>
                    </a:lnTo>
                    <a:lnTo>
                      <a:pt x="186" y="4353"/>
                    </a:lnTo>
                    <a:lnTo>
                      <a:pt x="186" y="3907"/>
                    </a:lnTo>
                    <a:lnTo>
                      <a:pt x="261" y="3497"/>
                    </a:lnTo>
                    <a:lnTo>
                      <a:pt x="373" y="3125"/>
                    </a:lnTo>
                    <a:lnTo>
                      <a:pt x="521" y="2716"/>
                    </a:lnTo>
                    <a:lnTo>
                      <a:pt x="670" y="2381"/>
                    </a:lnTo>
                    <a:lnTo>
                      <a:pt x="893" y="2009"/>
                    </a:lnTo>
                    <a:lnTo>
                      <a:pt x="1117" y="1712"/>
                    </a:lnTo>
                    <a:lnTo>
                      <a:pt x="1377" y="1414"/>
                    </a:lnTo>
                    <a:lnTo>
                      <a:pt x="1675" y="1153"/>
                    </a:lnTo>
                    <a:lnTo>
                      <a:pt x="2010" y="893"/>
                    </a:lnTo>
                    <a:lnTo>
                      <a:pt x="2344" y="707"/>
                    </a:lnTo>
                    <a:lnTo>
                      <a:pt x="2717" y="521"/>
                    </a:lnTo>
                    <a:lnTo>
                      <a:pt x="3089" y="372"/>
                    </a:lnTo>
                    <a:lnTo>
                      <a:pt x="3498" y="298"/>
                    </a:lnTo>
                    <a:lnTo>
                      <a:pt x="3907" y="223"/>
                    </a:lnTo>
                    <a:lnTo>
                      <a:pt x="4316" y="186"/>
                    </a:lnTo>
                    <a:close/>
                    <a:moveTo>
                      <a:pt x="4316" y="0"/>
                    </a:moveTo>
                    <a:lnTo>
                      <a:pt x="3870" y="37"/>
                    </a:lnTo>
                    <a:lnTo>
                      <a:pt x="3461" y="112"/>
                    </a:lnTo>
                    <a:lnTo>
                      <a:pt x="3051" y="186"/>
                    </a:lnTo>
                    <a:lnTo>
                      <a:pt x="2642" y="335"/>
                    </a:lnTo>
                    <a:lnTo>
                      <a:pt x="2270" y="521"/>
                    </a:lnTo>
                    <a:lnTo>
                      <a:pt x="1898" y="744"/>
                    </a:lnTo>
                    <a:lnTo>
                      <a:pt x="1563" y="1005"/>
                    </a:lnTo>
                    <a:lnTo>
                      <a:pt x="1265" y="1265"/>
                    </a:lnTo>
                    <a:lnTo>
                      <a:pt x="968" y="1600"/>
                    </a:lnTo>
                    <a:lnTo>
                      <a:pt x="745" y="1935"/>
                    </a:lnTo>
                    <a:lnTo>
                      <a:pt x="521" y="2270"/>
                    </a:lnTo>
                    <a:lnTo>
                      <a:pt x="335" y="2642"/>
                    </a:lnTo>
                    <a:lnTo>
                      <a:pt x="186" y="3051"/>
                    </a:lnTo>
                    <a:lnTo>
                      <a:pt x="75" y="3460"/>
                    </a:lnTo>
                    <a:lnTo>
                      <a:pt x="0" y="3907"/>
                    </a:lnTo>
                    <a:lnTo>
                      <a:pt x="0" y="4353"/>
                    </a:lnTo>
                    <a:lnTo>
                      <a:pt x="0" y="4763"/>
                    </a:lnTo>
                    <a:lnTo>
                      <a:pt x="75" y="5209"/>
                    </a:lnTo>
                    <a:lnTo>
                      <a:pt x="186" y="5618"/>
                    </a:lnTo>
                    <a:lnTo>
                      <a:pt x="335" y="6028"/>
                    </a:lnTo>
                    <a:lnTo>
                      <a:pt x="521" y="6400"/>
                    </a:lnTo>
                    <a:lnTo>
                      <a:pt x="745" y="6772"/>
                    </a:lnTo>
                    <a:lnTo>
                      <a:pt x="968" y="7107"/>
                    </a:lnTo>
                    <a:lnTo>
                      <a:pt x="1265" y="7404"/>
                    </a:lnTo>
                    <a:lnTo>
                      <a:pt x="1563" y="7665"/>
                    </a:lnTo>
                    <a:lnTo>
                      <a:pt x="1898" y="7925"/>
                    </a:lnTo>
                    <a:lnTo>
                      <a:pt x="2270" y="8148"/>
                    </a:lnTo>
                    <a:lnTo>
                      <a:pt x="2642" y="8334"/>
                    </a:lnTo>
                    <a:lnTo>
                      <a:pt x="3051" y="8483"/>
                    </a:lnTo>
                    <a:lnTo>
                      <a:pt x="3461" y="8595"/>
                    </a:lnTo>
                    <a:lnTo>
                      <a:pt x="3870" y="8632"/>
                    </a:lnTo>
                    <a:lnTo>
                      <a:pt x="4316" y="8669"/>
                    </a:lnTo>
                    <a:lnTo>
                      <a:pt x="4763" y="8632"/>
                    </a:lnTo>
                    <a:lnTo>
                      <a:pt x="5172" y="8595"/>
                    </a:lnTo>
                    <a:lnTo>
                      <a:pt x="5619" y="8483"/>
                    </a:lnTo>
                    <a:lnTo>
                      <a:pt x="5991" y="8334"/>
                    </a:lnTo>
                    <a:lnTo>
                      <a:pt x="6363" y="8148"/>
                    </a:lnTo>
                    <a:lnTo>
                      <a:pt x="6735" y="7925"/>
                    </a:lnTo>
                    <a:lnTo>
                      <a:pt x="7070" y="7665"/>
                    </a:lnTo>
                    <a:lnTo>
                      <a:pt x="7367" y="7404"/>
                    </a:lnTo>
                    <a:lnTo>
                      <a:pt x="7665" y="7107"/>
                    </a:lnTo>
                    <a:lnTo>
                      <a:pt x="7926" y="6772"/>
                    </a:lnTo>
                    <a:lnTo>
                      <a:pt x="8112" y="6400"/>
                    </a:lnTo>
                    <a:lnTo>
                      <a:pt x="8298" y="6028"/>
                    </a:lnTo>
                    <a:lnTo>
                      <a:pt x="8446" y="5618"/>
                    </a:lnTo>
                    <a:lnTo>
                      <a:pt x="8558" y="5209"/>
                    </a:lnTo>
                    <a:lnTo>
                      <a:pt x="8632" y="4763"/>
                    </a:lnTo>
                    <a:lnTo>
                      <a:pt x="8632" y="4353"/>
                    </a:lnTo>
                    <a:lnTo>
                      <a:pt x="8632" y="3907"/>
                    </a:lnTo>
                    <a:lnTo>
                      <a:pt x="8558" y="3460"/>
                    </a:lnTo>
                    <a:lnTo>
                      <a:pt x="8446" y="3051"/>
                    </a:lnTo>
                    <a:lnTo>
                      <a:pt x="8298" y="2642"/>
                    </a:lnTo>
                    <a:lnTo>
                      <a:pt x="8112" y="2270"/>
                    </a:lnTo>
                    <a:lnTo>
                      <a:pt x="7926" y="1935"/>
                    </a:lnTo>
                    <a:lnTo>
                      <a:pt x="7665" y="1600"/>
                    </a:lnTo>
                    <a:lnTo>
                      <a:pt x="7367" y="1265"/>
                    </a:lnTo>
                    <a:lnTo>
                      <a:pt x="7070" y="1005"/>
                    </a:lnTo>
                    <a:lnTo>
                      <a:pt x="6735" y="744"/>
                    </a:lnTo>
                    <a:lnTo>
                      <a:pt x="6363" y="521"/>
                    </a:lnTo>
                    <a:lnTo>
                      <a:pt x="5991" y="335"/>
                    </a:lnTo>
                    <a:lnTo>
                      <a:pt x="5619" y="186"/>
                    </a:lnTo>
                    <a:lnTo>
                      <a:pt x="5172" y="112"/>
                    </a:lnTo>
                    <a:lnTo>
                      <a:pt x="4763" y="37"/>
                    </a:lnTo>
                    <a:lnTo>
                      <a:pt x="4316"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77" name="Google Shape;477;p41"/>
              <p:cNvSpPr/>
              <p:nvPr/>
            </p:nvSpPr>
            <p:spPr>
              <a:xfrm>
                <a:off x="2969125" y="502325"/>
                <a:ext cx="363725" cy="289300"/>
              </a:xfrm>
              <a:custGeom>
                <a:avLst/>
                <a:gdLst/>
                <a:ahLst/>
                <a:cxnLst/>
                <a:rect l="l" t="t" r="r" b="b"/>
                <a:pathLst>
                  <a:path w="14549" h="11572" extrusionOk="0">
                    <a:moveTo>
                      <a:pt x="10791" y="0"/>
                    </a:moveTo>
                    <a:lnTo>
                      <a:pt x="10307" y="38"/>
                    </a:lnTo>
                    <a:lnTo>
                      <a:pt x="9823" y="112"/>
                    </a:lnTo>
                    <a:lnTo>
                      <a:pt x="9340" y="261"/>
                    </a:lnTo>
                    <a:lnTo>
                      <a:pt x="8856" y="521"/>
                    </a:lnTo>
                    <a:lnTo>
                      <a:pt x="1898" y="4502"/>
                    </a:lnTo>
                    <a:lnTo>
                      <a:pt x="1563" y="4726"/>
                    </a:lnTo>
                    <a:lnTo>
                      <a:pt x="1266" y="4949"/>
                    </a:lnTo>
                    <a:lnTo>
                      <a:pt x="1005" y="5209"/>
                    </a:lnTo>
                    <a:lnTo>
                      <a:pt x="782" y="5507"/>
                    </a:lnTo>
                    <a:lnTo>
                      <a:pt x="559" y="5805"/>
                    </a:lnTo>
                    <a:lnTo>
                      <a:pt x="373" y="6139"/>
                    </a:lnTo>
                    <a:lnTo>
                      <a:pt x="261" y="6474"/>
                    </a:lnTo>
                    <a:lnTo>
                      <a:pt x="150" y="6809"/>
                    </a:lnTo>
                    <a:lnTo>
                      <a:pt x="38" y="7293"/>
                    </a:lnTo>
                    <a:lnTo>
                      <a:pt x="1" y="7814"/>
                    </a:lnTo>
                    <a:lnTo>
                      <a:pt x="38" y="8297"/>
                    </a:lnTo>
                    <a:lnTo>
                      <a:pt x="112" y="8781"/>
                    </a:lnTo>
                    <a:lnTo>
                      <a:pt x="298" y="9228"/>
                    </a:lnTo>
                    <a:lnTo>
                      <a:pt x="522" y="9674"/>
                    </a:lnTo>
                    <a:lnTo>
                      <a:pt x="708" y="10009"/>
                    </a:lnTo>
                    <a:lnTo>
                      <a:pt x="968" y="10307"/>
                    </a:lnTo>
                    <a:lnTo>
                      <a:pt x="1229" y="10567"/>
                    </a:lnTo>
                    <a:lnTo>
                      <a:pt x="1489" y="10828"/>
                    </a:lnTo>
                    <a:lnTo>
                      <a:pt x="1787" y="11014"/>
                    </a:lnTo>
                    <a:lnTo>
                      <a:pt x="2121" y="11200"/>
                    </a:lnTo>
                    <a:lnTo>
                      <a:pt x="2456" y="11348"/>
                    </a:lnTo>
                    <a:lnTo>
                      <a:pt x="2791" y="11460"/>
                    </a:lnTo>
                    <a:lnTo>
                      <a:pt x="3163" y="11534"/>
                    </a:lnTo>
                    <a:lnTo>
                      <a:pt x="3535" y="11572"/>
                    </a:lnTo>
                    <a:lnTo>
                      <a:pt x="4242" y="11572"/>
                    </a:lnTo>
                    <a:lnTo>
                      <a:pt x="4614" y="11497"/>
                    </a:lnTo>
                    <a:lnTo>
                      <a:pt x="4986" y="11386"/>
                    </a:lnTo>
                    <a:lnTo>
                      <a:pt x="5321" y="11274"/>
                    </a:lnTo>
                    <a:lnTo>
                      <a:pt x="5693" y="11088"/>
                    </a:lnTo>
                    <a:lnTo>
                      <a:pt x="12651" y="7070"/>
                    </a:lnTo>
                    <a:lnTo>
                      <a:pt x="12986" y="6884"/>
                    </a:lnTo>
                    <a:lnTo>
                      <a:pt x="13284" y="6623"/>
                    </a:lnTo>
                    <a:lnTo>
                      <a:pt x="13544" y="6363"/>
                    </a:lnTo>
                    <a:lnTo>
                      <a:pt x="13767" y="6102"/>
                    </a:lnTo>
                    <a:lnTo>
                      <a:pt x="13991" y="5805"/>
                    </a:lnTo>
                    <a:lnTo>
                      <a:pt x="14177" y="5470"/>
                    </a:lnTo>
                    <a:lnTo>
                      <a:pt x="14325" y="5135"/>
                    </a:lnTo>
                    <a:lnTo>
                      <a:pt x="14437" y="4800"/>
                    </a:lnTo>
                    <a:lnTo>
                      <a:pt x="14511" y="4428"/>
                    </a:lnTo>
                    <a:lnTo>
                      <a:pt x="14549" y="4056"/>
                    </a:lnTo>
                    <a:lnTo>
                      <a:pt x="14549" y="3684"/>
                    </a:lnTo>
                    <a:lnTo>
                      <a:pt x="14511" y="3349"/>
                    </a:lnTo>
                    <a:lnTo>
                      <a:pt x="14474" y="2977"/>
                    </a:lnTo>
                    <a:lnTo>
                      <a:pt x="14363" y="2605"/>
                    </a:lnTo>
                    <a:lnTo>
                      <a:pt x="14214" y="2233"/>
                    </a:lnTo>
                    <a:lnTo>
                      <a:pt x="14065" y="1898"/>
                    </a:lnTo>
                    <a:lnTo>
                      <a:pt x="13767" y="1489"/>
                    </a:lnTo>
                    <a:lnTo>
                      <a:pt x="13432" y="1117"/>
                    </a:lnTo>
                    <a:lnTo>
                      <a:pt x="13098" y="782"/>
                    </a:lnTo>
                    <a:lnTo>
                      <a:pt x="12688" y="521"/>
                    </a:lnTo>
                    <a:lnTo>
                      <a:pt x="12242" y="298"/>
                    </a:lnTo>
                    <a:lnTo>
                      <a:pt x="11795" y="149"/>
                    </a:lnTo>
                    <a:lnTo>
                      <a:pt x="11312" y="38"/>
                    </a:lnTo>
                    <a:lnTo>
                      <a:pt x="10791"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78" name="Google Shape;478;p41"/>
              <p:cNvSpPr/>
              <p:nvPr/>
            </p:nvSpPr>
            <p:spPr>
              <a:xfrm>
                <a:off x="2969125" y="561850"/>
                <a:ext cx="235375" cy="229775"/>
              </a:xfrm>
              <a:custGeom>
                <a:avLst/>
                <a:gdLst/>
                <a:ahLst/>
                <a:cxnLst/>
                <a:rect l="l" t="t" r="r" b="b"/>
                <a:pathLst>
                  <a:path w="9415" h="9191" extrusionOk="0">
                    <a:moveTo>
                      <a:pt x="5619" y="1"/>
                    </a:moveTo>
                    <a:lnTo>
                      <a:pt x="1898" y="2121"/>
                    </a:lnTo>
                    <a:lnTo>
                      <a:pt x="1563" y="2345"/>
                    </a:lnTo>
                    <a:lnTo>
                      <a:pt x="1266" y="2568"/>
                    </a:lnTo>
                    <a:lnTo>
                      <a:pt x="1005" y="2828"/>
                    </a:lnTo>
                    <a:lnTo>
                      <a:pt x="782" y="3126"/>
                    </a:lnTo>
                    <a:lnTo>
                      <a:pt x="559" y="3424"/>
                    </a:lnTo>
                    <a:lnTo>
                      <a:pt x="373" y="3758"/>
                    </a:lnTo>
                    <a:lnTo>
                      <a:pt x="261" y="4093"/>
                    </a:lnTo>
                    <a:lnTo>
                      <a:pt x="150" y="4428"/>
                    </a:lnTo>
                    <a:lnTo>
                      <a:pt x="38" y="4912"/>
                    </a:lnTo>
                    <a:lnTo>
                      <a:pt x="1" y="5433"/>
                    </a:lnTo>
                    <a:lnTo>
                      <a:pt x="38" y="5916"/>
                    </a:lnTo>
                    <a:lnTo>
                      <a:pt x="112" y="6400"/>
                    </a:lnTo>
                    <a:lnTo>
                      <a:pt x="298" y="6847"/>
                    </a:lnTo>
                    <a:lnTo>
                      <a:pt x="522" y="7293"/>
                    </a:lnTo>
                    <a:lnTo>
                      <a:pt x="708" y="7628"/>
                    </a:lnTo>
                    <a:lnTo>
                      <a:pt x="968" y="7926"/>
                    </a:lnTo>
                    <a:lnTo>
                      <a:pt x="1229" y="8186"/>
                    </a:lnTo>
                    <a:lnTo>
                      <a:pt x="1489" y="8447"/>
                    </a:lnTo>
                    <a:lnTo>
                      <a:pt x="1787" y="8633"/>
                    </a:lnTo>
                    <a:lnTo>
                      <a:pt x="2121" y="8819"/>
                    </a:lnTo>
                    <a:lnTo>
                      <a:pt x="2456" y="8967"/>
                    </a:lnTo>
                    <a:lnTo>
                      <a:pt x="2791" y="9079"/>
                    </a:lnTo>
                    <a:lnTo>
                      <a:pt x="3163" y="9153"/>
                    </a:lnTo>
                    <a:lnTo>
                      <a:pt x="3535" y="9191"/>
                    </a:lnTo>
                    <a:lnTo>
                      <a:pt x="4242" y="9191"/>
                    </a:lnTo>
                    <a:lnTo>
                      <a:pt x="4614" y="9116"/>
                    </a:lnTo>
                    <a:lnTo>
                      <a:pt x="4986" y="9005"/>
                    </a:lnTo>
                    <a:lnTo>
                      <a:pt x="5321" y="8893"/>
                    </a:lnTo>
                    <a:lnTo>
                      <a:pt x="5693" y="8707"/>
                    </a:lnTo>
                    <a:lnTo>
                      <a:pt x="9414" y="6549"/>
                    </a:lnTo>
                    <a:lnTo>
                      <a:pt x="5619"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79" name="Google Shape;479;p41"/>
              <p:cNvSpPr/>
              <p:nvPr/>
            </p:nvSpPr>
            <p:spPr>
              <a:xfrm>
                <a:off x="3077025" y="746950"/>
                <a:ext cx="28875" cy="28875"/>
              </a:xfrm>
              <a:custGeom>
                <a:avLst/>
                <a:gdLst/>
                <a:ahLst/>
                <a:cxnLst/>
                <a:rect l="l" t="t" r="r" b="b"/>
                <a:pathLst>
                  <a:path w="1155" h="1155" extrusionOk="0">
                    <a:moveTo>
                      <a:pt x="484" y="1"/>
                    </a:moveTo>
                    <a:lnTo>
                      <a:pt x="373" y="38"/>
                    </a:lnTo>
                    <a:lnTo>
                      <a:pt x="298" y="75"/>
                    </a:lnTo>
                    <a:lnTo>
                      <a:pt x="187" y="150"/>
                    </a:lnTo>
                    <a:lnTo>
                      <a:pt x="112" y="224"/>
                    </a:lnTo>
                    <a:lnTo>
                      <a:pt x="1" y="410"/>
                    </a:lnTo>
                    <a:lnTo>
                      <a:pt x="1" y="633"/>
                    </a:lnTo>
                    <a:lnTo>
                      <a:pt x="38" y="745"/>
                    </a:lnTo>
                    <a:lnTo>
                      <a:pt x="75" y="856"/>
                    </a:lnTo>
                    <a:lnTo>
                      <a:pt x="150" y="968"/>
                    </a:lnTo>
                    <a:lnTo>
                      <a:pt x="224" y="1043"/>
                    </a:lnTo>
                    <a:lnTo>
                      <a:pt x="410" y="1117"/>
                    </a:lnTo>
                    <a:lnTo>
                      <a:pt x="633" y="1154"/>
                    </a:lnTo>
                    <a:lnTo>
                      <a:pt x="745" y="1117"/>
                    </a:lnTo>
                    <a:lnTo>
                      <a:pt x="856" y="1080"/>
                    </a:lnTo>
                    <a:lnTo>
                      <a:pt x="968" y="1005"/>
                    </a:lnTo>
                    <a:lnTo>
                      <a:pt x="1042" y="931"/>
                    </a:lnTo>
                    <a:lnTo>
                      <a:pt x="1117" y="708"/>
                    </a:lnTo>
                    <a:lnTo>
                      <a:pt x="1154" y="522"/>
                    </a:lnTo>
                    <a:lnTo>
                      <a:pt x="1117" y="410"/>
                    </a:lnTo>
                    <a:lnTo>
                      <a:pt x="1080" y="298"/>
                    </a:lnTo>
                    <a:lnTo>
                      <a:pt x="1005" y="187"/>
                    </a:lnTo>
                    <a:lnTo>
                      <a:pt x="931" y="112"/>
                    </a:lnTo>
                    <a:lnTo>
                      <a:pt x="708" y="38"/>
                    </a:lnTo>
                    <a:lnTo>
                      <a:pt x="484"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80" name="Google Shape;480;p41"/>
              <p:cNvSpPr/>
              <p:nvPr/>
            </p:nvSpPr>
            <p:spPr>
              <a:xfrm>
                <a:off x="3114225" y="691150"/>
                <a:ext cx="88400" cy="61400"/>
              </a:xfrm>
              <a:custGeom>
                <a:avLst/>
                <a:gdLst/>
                <a:ahLst/>
                <a:cxnLst/>
                <a:rect l="l" t="t" r="r" b="b"/>
                <a:pathLst>
                  <a:path w="3536" h="2456" extrusionOk="0">
                    <a:moveTo>
                      <a:pt x="2978" y="0"/>
                    </a:moveTo>
                    <a:lnTo>
                      <a:pt x="2754" y="38"/>
                    </a:lnTo>
                    <a:lnTo>
                      <a:pt x="261" y="1489"/>
                    </a:lnTo>
                    <a:lnTo>
                      <a:pt x="75" y="1637"/>
                    </a:lnTo>
                    <a:lnTo>
                      <a:pt x="1" y="1823"/>
                    </a:lnTo>
                    <a:lnTo>
                      <a:pt x="1" y="2009"/>
                    </a:lnTo>
                    <a:lnTo>
                      <a:pt x="38" y="2196"/>
                    </a:lnTo>
                    <a:lnTo>
                      <a:pt x="187" y="2382"/>
                    </a:lnTo>
                    <a:lnTo>
                      <a:pt x="373" y="2456"/>
                    </a:lnTo>
                    <a:lnTo>
                      <a:pt x="559" y="2456"/>
                    </a:lnTo>
                    <a:lnTo>
                      <a:pt x="745" y="2419"/>
                    </a:lnTo>
                    <a:lnTo>
                      <a:pt x="3275" y="968"/>
                    </a:lnTo>
                    <a:lnTo>
                      <a:pt x="3461" y="819"/>
                    </a:lnTo>
                    <a:lnTo>
                      <a:pt x="3536" y="633"/>
                    </a:lnTo>
                    <a:lnTo>
                      <a:pt x="3536" y="447"/>
                    </a:lnTo>
                    <a:lnTo>
                      <a:pt x="3498" y="224"/>
                    </a:lnTo>
                    <a:lnTo>
                      <a:pt x="3350" y="75"/>
                    </a:lnTo>
                    <a:lnTo>
                      <a:pt x="3164"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81" name="Google Shape;481;p41"/>
              <p:cNvSpPr/>
              <p:nvPr/>
            </p:nvSpPr>
            <p:spPr>
              <a:xfrm>
                <a:off x="1835250" y="1956175"/>
                <a:ext cx="360000" cy="294900"/>
              </a:xfrm>
              <a:custGeom>
                <a:avLst/>
                <a:gdLst/>
                <a:ahLst/>
                <a:cxnLst/>
                <a:rect l="l" t="t" r="r" b="b"/>
                <a:pathLst>
                  <a:path w="14400" h="11796" extrusionOk="0">
                    <a:moveTo>
                      <a:pt x="3609" y="1"/>
                    </a:moveTo>
                    <a:lnTo>
                      <a:pt x="3275" y="38"/>
                    </a:lnTo>
                    <a:lnTo>
                      <a:pt x="2902" y="112"/>
                    </a:lnTo>
                    <a:lnTo>
                      <a:pt x="2419" y="261"/>
                    </a:lnTo>
                    <a:lnTo>
                      <a:pt x="1972" y="484"/>
                    </a:lnTo>
                    <a:lnTo>
                      <a:pt x="1563" y="745"/>
                    </a:lnTo>
                    <a:lnTo>
                      <a:pt x="1191" y="1042"/>
                    </a:lnTo>
                    <a:lnTo>
                      <a:pt x="856" y="1377"/>
                    </a:lnTo>
                    <a:lnTo>
                      <a:pt x="558" y="1824"/>
                    </a:lnTo>
                    <a:lnTo>
                      <a:pt x="372" y="2159"/>
                    </a:lnTo>
                    <a:lnTo>
                      <a:pt x="224" y="2493"/>
                    </a:lnTo>
                    <a:lnTo>
                      <a:pt x="112" y="2866"/>
                    </a:lnTo>
                    <a:lnTo>
                      <a:pt x="38" y="3200"/>
                    </a:lnTo>
                    <a:lnTo>
                      <a:pt x="0" y="3572"/>
                    </a:lnTo>
                    <a:lnTo>
                      <a:pt x="0" y="3945"/>
                    </a:lnTo>
                    <a:lnTo>
                      <a:pt x="38" y="4317"/>
                    </a:lnTo>
                    <a:lnTo>
                      <a:pt x="75" y="4689"/>
                    </a:lnTo>
                    <a:lnTo>
                      <a:pt x="186" y="5024"/>
                    </a:lnTo>
                    <a:lnTo>
                      <a:pt x="335" y="5358"/>
                    </a:lnTo>
                    <a:lnTo>
                      <a:pt x="484" y="5693"/>
                    </a:lnTo>
                    <a:lnTo>
                      <a:pt x="707" y="5991"/>
                    </a:lnTo>
                    <a:lnTo>
                      <a:pt x="930" y="6289"/>
                    </a:lnTo>
                    <a:lnTo>
                      <a:pt x="1191" y="6549"/>
                    </a:lnTo>
                    <a:lnTo>
                      <a:pt x="1489" y="6809"/>
                    </a:lnTo>
                    <a:lnTo>
                      <a:pt x="1786" y="7033"/>
                    </a:lnTo>
                    <a:lnTo>
                      <a:pt x="8632" y="11237"/>
                    </a:lnTo>
                    <a:lnTo>
                      <a:pt x="8967" y="11423"/>
                    </a:lnTo>
                    <a:lnTo>
                      <a:pt x="9339" y="11572"/>
                    </a:lnTo>
                    <a:lnTo>
                      <a:pt x="9674" y="11684"/>
                    </a:lnTo>
                    <a:lnTo>
                      <a:pt x="10046" y="11758"/>
                    </a:lnTo>
                    <a:lnTo>
                      <a:pt x="10418" y="11795"/>
                    </a:lnTo>
                    <a:lnTo>
                      <a:pt x="10790" y="11795"/>
                    </a:lnTo>
                    <a:lnTo>
                      <a:pt x="11125" y="11758"/>
                    </a:lnTo>
                    <a:lnTo>
                      <a:pt x="11497" y="11684"/>
                    </a:lnTo>
                    <a:lnTo>
                      <a:pt x="11869" y="11572"/>
                    </a:lnTo>
                    <a:lnTo>
                      <a:pt x="12204" y="11460"/>
                    </a:lnTo>
                    <a:lnTo>
                      <a:pt x="12502" y="11274"/>
                    </a:lnTo>
                    <a:lnTo>
                      <a:pt x="12837" y="11088"/>
                    </a:lnTo>
                    <a:lnTo>
                      <a:pt x="13134" y="10865"/>
                    </a:lnTo>
                    <a:lnTo>
                      <a:pt x="13395" y="10605"/>
                    </a:lnTo>
                    <a:lnTo>
                      <a:pt x="13618" y="10307"/>
                    </a:lnTo>
                    <a:lnTo>
                      <a:pt x="13841" y="10009"/>
                    </a:lnTo>
                    <a:lnTo>
                      <a:pt x="14102" y="9563"/>
                    </a:lnTo>
                    <a:lnTo>
                      <a:pt x="14251" y="9079"/>
                    </a:lnTo>
                    <a:lnTo>
                      <a:pt x="14362" y="8633"/>
                    </a:lnTo>
                    <a:lnTo>
                      <a:pt x="14399" y="8149"/>
                    </a:lnTo>
                    <a:lnTo>
                      <a:pt x="14399" y="7628"/>
                    </a:lnTo>
                    <a:lnTo>
                      <a:pt x="14325" y="7144"/>
                    </a:lnTo>
                    <a:lnTo>
                      <a:pt x="14176" y="6698"/>
                    </a:lnTo>
                    <a:lnTo>
                      <a:pt x="13990" y="6251"/>
                    </a:lnTo>
                    <a:lnTo>
                      <a:pt x="13730" y="5805"/>
                    </a:lnTo>
                    <a:lnTo>
                      <a:pt x="13395" y="5433"/>
                    </a:lnTo>
                    <a:lnTo>
                      <a:pt x="13023" y="5061"/>
                    </a:lnTo>
                    <a:lnTo>
                      <a:pt x="12613" y="4763"/>
                    </a:lnTo>
                    <a:lnTo>
                      <a:pt x="5767" y="559"/>
                    </a:lnTo>
                    <a:lnTo>
                      <a:pt x="5433" y="373"/>
                    </a:lnTo>
                    <a:lnTo>
                      <a:pt x="5060" y="224"/>
                    </a:lnTo>
                    <a:lnTo>
                      <a:pt x="4726" y="112"/>
                    </a:lnTo>
                    <a:lnTo>
                      <a:pt x="4354" y="38"/>
                    </a:lnTo>
                    <a:lnTo>
                      <a:pt x="3981"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82" name="Google Shape;482;p41"/>
              <p:cNvSpPr/>
              <p:nvPr/>
            </p:nvSpPr>
            <p:spPr>
              <a:xfrm>
                <a:off x="1835250" y="1956175"/>
                <a:ext cx="235350" cy="231650"/>
              </a:xfrm>
              <a:custGeom>
                <a:avLst/>
                <a:gdLst/>
                <a:ahLst/>
                <a:cxnLst/>
                <a:rect l="l" t="t" r="r" b="b"/>
                <a:pathLst>
                  <a:path w="9414" h="9266" extrusionOk="0">
                    <a:moveTo>
                      <a:pt x="3609" y="1"/>
                    </a:moveTo>
                    <a:lnTo>
                      <a:pt x="3275" y="38"/>
                    </a:lnTo>
                    <a:lnTo>
                      <a:pt x="2902" y="112"/>
                    </a:lnTo>
                    <a:lnTo>
                      <a:pt x="2419" y="261"/>
                    </a:lnTo>
                    <a:lnTo>
                      <a:pt x="1972" y="484"/>
                    </a:lnTo>
                    <a:lnTo>
                      <a:pt x="1563" y="745"/>
                    </a:lnTo>
                    <a:lnTo>
                      <a:pt x="1191" y="1042"/>
                    </a:lnTo>
                    <a:lnTo>
                      <a:pt x="856" y="1377"/>
                    </a:lnTo>
                    <a:lnTo>
                      <a:pt x="558" y="1824"/>
                    </a:lnTo>
                    <a:lnTo>
                      <a:pt x="372" y="2159"/>
                    </a:lnTo>
                    <a:lnTo>
                      <a:pt x="224" y="2493"/>
                    </a:lnTo>
                    <a:lnTo>
                      <a:pt x="112" y="2866"/>
                    </a:lnTo>
                    <a:lnTo>
                      <a:pt x="38" y="3200"/>
                    </a:lnTo>
                    <a:lnTo>
                      <a:pt x="0" y="3572"/>
                    </a:lnTo>
                    <a:lnTo>
                      <a:pt x="0" y="3945"/>
                    </a:lnTo>
                    <a:lnTo>
                      <a:pt x="38" y="4317"/>
                    </a:lnTo>
                    <a:lnTo>
                      <a:pt x="75" y="4689"/>
                    </a:lnTo>
                    <a:lnTo>
                      <a:pt x="186" y="5024"/>
                    </a:lnTo>
                    <a:lnTo>
                      <a:pt x="335" y="5358"/>
                    </a:lnTo>
                    <a:lnTo>
                      <a:pt x="484" y="5693"/>
                    </a:lnTo>
                    <a:lnTo>
                      <a:pt x="707" y="5991"/>
                    </a:lnTo>
                    <a:lnTo>
                      <a:pt x="930" y="6289"/>
                    </a:lnTo>
                    <a:lnTo>
                      <a:pt x="1191" y="6549"/>
                    </a:lnTo>
                    <a:lnTo>
                      <a:pt x="1489" y="6809"/>
                    </a:lnTo>
                    <a:lnTo>
                      <a:pt x="1786" y="7033"/>
                    </a:lnTo>
                    <a:lnTo>
                      <a:pt x="5470" y="9265"/>
                    </a:lnTo>
                    <a:lnTo>
                      <a:pt x="9414" y="2828"/>
                    </a:lnTo>
                    <a:lnTo>
                      <a:pt x="5767" y="559"/>
                    </a:lnTo>
                    <a:lnTo>
                      <a:pt x="5433" y="373"/>
                    </a:lnTo>
                    <a:lnTo>
                      <a:pt x="5060" y="224"/>
                    </a:lnTo>
                    <a:lnTo>
                      <a:pt x="4726" y="112"/>
                    </a:lnTo>
                    <a:lnTo>
                      <a:pt x="4354" y="38"/>
                    </a:lnTo>
                    <a:lnTo>
                      <a:pt x="398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83" name="Google Shape;483;p41"/>
              <p:cNvSpPr/>
              <p:nvPr/>
            </p:nvSpPr>
            <p:spPr>
              <a:xfrm>
                <a:off x="1872450" y="2091050"/>
                <a:ext cx="27925" cy="28875"/>
              </a:xfrm>
              <a:custGeom>
                <a:avLst/>
                <a:gdLst/>
                <a:ahLst/>
                <a:cxnLst/>
                <a:rect l="l" t="t" r="r" b="b"/>
                <a:pathLst>
                  <a:path w="1117" h="1155" extrusionOk="0">
                    <a:moveTo>
                      <a:pt x="633" y="1"/>
                    </a:moveTo>
                    <a:lnTo>
                      <a:pt x="410" y="38"/>
                    </a:lnTo>
                    <a:lnTo>
                      <a:pt x="224" y="112"/>
                    </a:lnTo>
                    <a:lnTo>
                      <a:pt x="149" y="187"/>
                    </a:lnTo>
                    <a:lnTo>
                      <a:pt x="75" y="261"/>
                    </a:lnTo>
                    <a:lnTo>
                      <a:pt x="38" y="373"/>
                    </a:lnTo>
                    <a:lnTo>
                      <a:pt x="1" y="484"/>
                    </a:lnTo>
                    <a:lnTo>
                      <a:pt x="1" y="708"/>
                    </a:lnTo>
                    <a:lnTo>
                      <a:pt x="75" y="931"/>
                    </a:lnTo>
                    <a:lnTo>
                      <a:pt x="149" y="1005"/>
                    </a:lnTo>
                    <a:lnTo>
                      <a:pt x="261" y="1080"/>
                    </a:lnTo>
                    <a:lnTo>
                      <a:pt x="373" y="1117"/>
                    </a:lnTo>
                    <a:lnTo>
                      <a:pt x="484" y="1154"/>
                    </a:lnTo>
                    <a:lnTo>
                      <a:pt x="708" y="1154"/>
                    </a:lnTo>
                    <a:lnTo>
                      <a:pt x="894" y="1042"/>
                    </a:lnTo>
                    <a:lnTo>
                      <a:pt x="968" y="968"/>
                    </a:lnTo>
                    <a:lnTo>
                      <a:pt x="1042" y="894"/>
                    </a:lnTo>
                    <a:lnTo>
                      <a:pt x="1117" y="782"/>
                    </a:lnTo>
                    <a:lnTo>
                      <a:pt x="1117" y="670"/>
                    </a:lnTo>
                    <a:lnTo>
                      <a:pt x="1117" y="447"/>
                    </a:lnTo>
                    <a:lnTo>
                      <a:pt x="1042" y="261"/>
                    </a:lnTo>
                    <a:lnTo>
                      <a:pt x="968" y="149"/>
                    </a:lnTo>
                    <a:lnTo>
                      <a:pt x="856" y="75"/>
                    </a:lnTo>
                    <a:lnTo>
                      <a:pt x="745" y="38"/>
                    </a:lnTo>
                    <a:lnTo>
                      <a:pt x="633"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84" name="Google Shape;484;p41"/>
              <p:cNvSpPr/>
              <p:nvPr/>
            </p:nvSpPr>
            <p:spPr>
              <a:xfrm>
                <a:off x="1909650" y="2113375"/>
                <a:ext cx="87475" cy="64200"/>
              </a:xfrm>
              <a:custGeom>
                <a:avLst/>
                <a:gdLst/>
                <a:ahLst/>
                <a:cxnLst/>
                <a:rect l="l" t="t" r="r" b="b"/>
                <a:pathLst>
                  <a:path w="3499" h="2568" extrusionOk="0">
                    <a:moveTo>
                      <a:pt x="596" y="1"/>
                    </a:moveTo>
                    <a:lnTo>
                      <a:pt x="373" y="38"/>
                    </a:lnTo>
                    <a:lnTo>
                      <a:pt x="187" y="112"/>
                    </a:lnTo>
                    <a:lnTo>
                      <a:pt x="75" y="261"/>
                    </a:lnTo>
                    <a:lnTo>
                      <a:pt x="1" y="447"/>
                    </a:lnTo>
                    <a:lnTo>
                      <a:pt x="1" y="633"/>
                    </a:lnTo>
                    <a:lnTo>
                      <a:pt x="75" y="819"/>
                    </a:lnTo>
                    <a:lnTo>
                      <a:pt x="224" y="968"/>
                    </a:lnTo>
                    <a:lnTo>
                      <a:pt x="2717" y="2493"/>
                    </a:lnTo>
                    <a:lnTo>
                      <a:pt x="2903" y="2568"/>
                    </a:lnTo>
                    <a:lnTo>
                      <a:pt x="3089" y="2568"/>
                    </a:lnTo>
                    <a:lnTo>
                      <a:pt x="3275" y="2493"/>
                    </a:lnTo>
                    <a:lnTo>
                      <a:pt x="3424" y="2345"/>
                    </a:lnTo>
                    <a:lnTo>
                      <a:pt x="3498" y="2121"/>
                    </a:lnTo>
                    <a:lnTo>
                      <a:pt x="3498" y="1935"/>
                    </a:lnTo>
                    <a:lnTo>
                      <a:pt x="3424" y="1749"/>
                    </a:lnTo>
                    <a:lnTo>
                      <a:pt x="3275" y="1600"/>
                    </a:lnTo>
                    <a:lnTo>
                      <a:pt x="782" y="75"/>
                    </a:lnTo>
                    <a:lnTo>
                      <a:pt x="596"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85" name="Google Shape;485;p41"/>
              <p:cNvSpPr/>
              <p:nvPr/>
            </p:nvSpPr>
            <p:spPr>
              <a:xfrm>
                <a:off x="2392425" y="2132900"/>
                <a:ext cx="7450" cy="133975"/>
              </a:xfrm>
              <a:custGeom>
                <a:avLst/>
                <a:gdLst/>
                <a:ahLst/>
                <a:cxnLst/>
                <a:rect l="l" t="t" r="r" b="b"/>
                <a:pathLst>
                  <a:path w="298" h="5359" extrusionOk="0">
                    <a:moveTo>
                      <a:pt x="112" y="1"/>
                    </a:moveTo>
                    <a:lnTo>
                      <a:pt x="38" y="38"/>
                    </a:lnTo>
                    <a:lnTo>
                      <a:pt x="38" y="75"/>
                    </a:lnTo>
                    <a:lnTo>
                      <a:pt x="0" y="150"/>
                    </a:lnTo>
                    <a:lnTo>
                      <a:pt x="0" y="5210"/>
                    </a:lnTo>
                    <a:lnTo>
                      <a:pt x="38" y="5247"/>
                    </a:lnTo>
                    <a:lnTo>
                      <a:pt x="38" y="5321"/>
                    </a:lnTo>
                    <a:lnTo>
                      <a:pt x="112" y="5321"/>
                    </a:lnTo>
                    <a:lnTo>
                      <a:pt x="149" y="5359"/>
                    </a:lnTo>
                    <a:lnTo>
                      <a:pt x="224" y="5321"/>
                    </a:lnTo>
                    <a:lnTo>
                      <a:pt x="261" y="5321"/>
                    </a:lnTo>
                    <a:lnTo>
                      <a:pt x="298" y="5247"/>
                    </a:lnTo>
                    <a:lnTo>
                      <a:pt x="298" y="5210"/>
                    </a:lnTo>
                    <a:lnTo>
                      <a:pt x="298" y="150"/>
                    </a:lnTo>
                    <a:lnTo>
                      <a:pt x="298" y="75"/>
                    </a:lnTo>
                    <a:lnTo>
                      <a:pt x="261" y="38"/>
                    </a:lnTo>
                    <a:lnTo>
                      <a:pt x="224"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86" name="Google Shape;486;p41"/>
              <p:cNvSpPr/>
              <p:nvPr/>
            </p:nvSpPr>
            <p:spPr>
              <a:xfrm>
                <a:off x="2347775" y="2151525"/>
                <a:ext cx="96750" cy="96750"/>
              </a:xfrm>
              <a:custGeom>
                <a:avLst/>
                <a:gdLst/>
                <a:ahLst/>
                <a:cxnLst/>
                <a:rect l="l" t="t" r="r" b="b"/>
                <a:pathLst>
                  <a:path w="3870" h="3870" extrusionOk="0">
                    <a:moveTo>
                      <a:pt x="3684" y="0"/>
                    </a:moveTo>
                    <a:lnTo>
                      <a:pt x="3647" y="37"/>
                    </a:lnTo>
                    <a:lnTo>
                      <a:pt x="38" y="3609"/>
                    </a:lnTo>
                    <a:lnTo>
                      <a:pt x="38" y="3646"/>
                    </a:lnTo>
                    <a:lnTo>
                      <a:pt x="0" y="3721"/>
                    </a:lnTo>
                    <a:lnTo>
                      <a:pt x="38" y="3758"/>
                    </a:lnTo>
                    <a:lnTo>
                      <a:pt x="38" y="3832"/>
                    </a:lnTo>
                    <a:lnTo>
                      <a:pt x="112" y="3870"/>
                    </a:lnTo>
                    <a:lnTo>
                      <a:pt x="224" y="3870"/>
                    </a:lnTo>
                    <a:lnTo>
                      <a:pt x="261" y="3832"/>
                    </a:lnTo>
                    <a:lnTo>
                      <a:pt x="3833" y="260"/>
                    </a:lnTo>
                    <a:lnTo>
                      <a:pt x="3870" y="186"/>
                    </a:lnTo>
                    <a:lnTo>
                      <a:pt x="3870" y="149"/>
                    </a:lnTo>
                    <a:lnTo>
                      <a:pt x="3870" y="74"/>
                    </a:lnTo>
                    <a:lnTo>
                      <a:pt x="3833" y="37"/>
                    </a:lnTo>
                    <a:lnTo>
                      <a:pt x="3796"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87" name="Google Shape;487;p41"/>
              <p:cNvSpPr/>
              <p:nvPr/>
            </p:nvSpPr>
            <p:spPr>
              <a:xfrm>
                <a:off x="2329175" y="2196150"/>
                <a:ext cx="133975" cy="7475"/>
              </a:xfrm>
              <a:custGeom>
                <a:avLst/>
                <a:gdLst/>
                <a:ahLst/>
                <a:cxnLst/>
                <a:rect l="l" t="t" r="r" b="b"/>
                <a:pathLst>
                  <a:path w="5359" h="299" extrusionOk="0">
                    <a:moveTo>
                      <a:pt x="112" y="1"/>
                    </a:moveTo>
                    <a:lnTo>
                      <a:pt x="75" y="38"/>
                    </a:lnTo>
                    <a:lnTo>
                      <a:pt x="37" y="75"/>
                    </a:lnTo>
                    <a:lnTo>
                      <a:pt x="0" y="150"/>
                    </a:lnTo>
                    <a:lnTo>
                      <a:pt x="37" y="187"/>
                    </a:lnTo>
                    <a:lnTo>
                      <a:pt x="75" y="261"/>
                    </a:lnTo>
                    <a:lnTo>
                      <a:pt x="112" y="261"/>
                    </a:lnTo>
                    <a:lnTo>
                      <a:pt x="149" y="299"/>
                    </a:lnTo>
                    <a:lnTo>
                      <a:pt x="5209" y="299"/>
                    </a:lnTo>
                    <a:lnTo>
                      <a:pt x="5284" y="261"/>
                    </a:lnTo>
                    <a:lnTo>
                      <a:pt x="5321" y="261"/>
                    </a:lnTo>
                    <a:lnTo>
                      <a:pt x="5358" y="187"/>
                    </a:lnTo>
                    <a:lnTo>
                      <a:pt x="5358" y="150"/>
                    </a:lnTo>
                    <a:lnTo>
                      <a:pt x="5358" y="75"/>
                    </a:lnTo>
                    <a:lnTo>
                      <a:pt x="5321" y="38"/>
                    </a:lnTo>
                    <a:lnTo>
                      <a:pt x="5284"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88" name="Google Shape;488;p41"/>
              <p:cNvSpPr/>
              <p:nvPr/>
            </p:nvSpPr>
            <p:spPr>
              <a:xfrm>
                <a:off x="2347775" y="2151525"/>
                <a:ext cx="96750" cy="96750"/>
              </a:xfrm>
              <a:custGeom>
                <a:avLst/>
                <a:gdLst/>
                <a:ahLst/>
                <a:cxnLst/>
                <a:rect l="l" t="t" r="r" b="b"/>
                <a:pathLst>
                  <a:path w="3870" h="3870" extrusionOk="0">
                    <a:moveTo>
                      <a:pt x="112" y="0"/>
                    </a:moveTo>
                    <a:lnTo>
                      <a:pt x="38" y="37"/>
                    </a:lnTo>
                    <a:lnTo>
                      <a:pt x="38" y="74"/>
                    </a:lnTo>
                    <a:lnTo>
                      <a:pt x="0" y="149"/>
                    </a:lnTo>
                    <a:lnTo>
                      <a:pt x="38" y="186"/>
                    </a:lnTo>
                    <a:lnTo>
                      <a:pt x="38" y="260"/>
                    </a:lnTo>
                    <a:lnTo>
                      <a:pt x="3647" y="3832"/>
                    </a:lnTo>
                    <a:lnTo>
                      <a:pt x="3684" y="3870"/>
                    </a:lnTo>
                    <a:lnTo>
                      <a:pt x="3796" y="3870"/>
                    </a:lnTo>
                    <a:lnTo>
                      <a:pt x="3833" y="3832"/>
                    </a:lnTo>
                    <a:lnTo>
                      <a:pt x="3870" y="3758"/>
                    </a:lnTo>
                    <a:lnTo>
                      <a:pt x="3870" y="3721"/>
                    </a:lnTo>
                    <a:lnTo>
                      <a:pt x="3870" y="3646"/>
                    </a:lnTo>
                    <a:lnTo>
                      <a:pt x="3833" y="3609"/>
                    </a:lnTo>
                    <a:lnTo>
                      <a:pt x="261" y="37"/>
                    </a:lnTo>
                    <a:lnTo>
                      <a:pt x="224"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89" name="Google Shape;489;p41"/>
              <p:cNvSpPr/>
              <p:nvPr/>
            </p:nvSpPr>
            <p:spPr>
              <a:xfrm>
                <a:off x="1774775" y="1302275"/>
                <a:ext cx="7475" cy="133950"/>
              </a:xfrm>
              <a:custGeom>
                <a:avLst/>
                <a:gdLst/>
                <a:ahLst/>
                <a:cxnLst/>
                <a:rect l="l" t="t" r="r" b="b"/>
                <a:pathLst>
                  <a:path w="299" h="5358" extrusionOk="0">
                    <a:moveTo>
                      <a:pt x="75" y="0"/>
                    </a:moveTo>
                    <a:lnTo>
                      <a:pt x="38" y="37"/>
                    </a:lnTo>
                    <a:lnTo>
                      <a:pt x="1" y="112"/>
                    </a:lnTo>
                    <a:lnTo>
                      <a:pt x="1" y="149"/>
                    </a:lnTo>
                    <a:lnTo>
                      <a:pt x="1" y="5209"/>
                    </a:lnTo>
                    <a:lnTo>
                      <a:pt x="1" y="5284"/>
                    </a:lnTo>
                    <a:lnTo>
                      <a:pt x="38" y="5321"/>
                    </a:lnTo>
                    <a:lnTo>
                      <a:pt x="75" y="5358"/>
                    </a:lnTo>
                    <a:lnTo>
                      <a:pt x="224" y="5358"/>
                    </a:lnTo>
                    <a:lnTo>
                      <a:pt x="261" y="5321"/>
                    </a:lnTo>
                    <a:lnTo>
                      <a:pt x="299" y="5284"/>
                    </a:lnTo>
                    <a:lnTo>
                      <a:pt x="299" y="5209"/>
                    </a:lnTo>
                    <a:lnTo>
                      <a:pt x="299" y="149"/>
                    </a:lnTo>
                    <a:lnTo>
                      <a:pt x="299" y="112"/>
                    </a:lnTo>
                    <a:lnTo>
                      <a:pt x="261" y="37"/>
                    </a:lnTo>
                    <a:lnTo>
                      <a:pt x="224"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90" name="Google Shape;490;p41"/>
              <p:cNvSpPr/>
              <p:nvPr/>
            </p:nvSpPr>
            <p:spPr>
              <a:xfrm>
                <a:off x="1730125" y="1320875"/>
                <a:ext cx="96775" cy="96750"/>
              </a:xfrm>
              <a:custGeom>
                <a:avLst/>
                <a:gdLst/>
                <a:ahLst/>
                <a:cxnLst/>
                <a:rect l="l" t="t" r="r" b="b"/>
                <a:pathLst>
                  <a:path w="3871" h="3870" extrusionOk="0">
                    <a:moveTo>
                      <a:pt x="3684" y="0"/>
                    </a:moveTo>
                    <a:lnTo>
                      <a:pt x="3610" y="38"/>
                    </a:lnTo>
                    <a:lnTo>
                      <a:pt x="38" y="3609"/>
                    </a:lnTo>
                    <a:lnTo>
                      <a:pt x="1" y="3684"/>
                    </a:lnTo>
                    <a:lnTo>
                      <a:pt x="1" y="3721"/>
                    </a:lnTo>
                    <a:lnTo>
                      <a:pt x="1" y="3795"/>
                    </a:lnTo>
                    <a:lnTo>
                      <a:pt x="38" y="3833"/>
                    </a:lnTo>
                    <a:lnTo>
                      <a:pt x="75" y="3870"/>
                    </a:lnTo>
                    <a:lnTo>
                      <a:pt x="224" y="3870"/>
                    </a:lnTo>
                    <a:lnTo>
                      <a:pt x="261" y="3833"/>
                    </a:lnTo>
                    <a:lnTo>
                      <a:pt x="3833" y="261"/>
                    </a:lnTo>
                    <a:lnTo>
                      <a:pt x="3870" y="224"/>
                    </a:lnTo>
                    <a:lnTo>
                      <a:pt x="3870" y="149"/>
                    </a:lnTo>
                    <a:lnTo>
                      <a:pt x="3870" y="112"/>
                    </a:lnTo>
                    <a:lnTo>
                      <a:pt x="3833" y="38"/>
                    </a:lnTo>
                    <a:lnTo>
                      <a:pt x="3796"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91" name="Google Shape;491;p41"/>
              <p:cNvSpPr/>
              <p:nvPr/>
            </p:nvSpPr>
            <p:spPr>
              <a:xfrm>
                <a:off x="1711525" y="1365525"/>
                <a:ext cx="133975" cy="7450"/>
              </a:xfrm>
              <a:custGeom>
                <a:avLst/>
                <a:gdLst/>
                <a:ahLst/>
                <a:cxnLst/>
                <a:rect l="l" t="t" r="r" b="b"/>
                <a:pathLst>
                  <a:path w="5359" h="298" extrusionOk="0">
                    <a:moveTo>
                      <a:pt x="112" y="0"/>
                    </a:moveTo>
                    <a:lnTo>
                      <a:pt x="38" y="37"/>
                    </a:lnTo>
                    <a:lnTo>
                      <a:pt x="1" y="112"/>
                    </a:lnTo>
                    <a:lnTo>
                      <a:pt x="1" y="149"/>
                    </a:lnTo>
                    <a:lnTo>
                      <a:pt x="1" y="224"/>
                    </a:lnTo>
                    <a:lnTo>
                      <a:pt x="38" y="261"/>
                    </a:lnTo>
                    <a:lnTo>
                      <a:pt x="112" y="298"/>
                    </a:lnTo>
                    <a:lnTo>
                      <a:pt x="5284" y="298"/>
                    </a:lnTo>
                    <a:lnTo>
                      <a:pt x="5321" y="261"/>
                    </a:lnTo>
                    <a:lnTo>
                      <a:pt x="5359" y="224"/>
                    </a:lnTo>
                    <a:lnTo>
                      <a:pt x="5359" y="149"/>
                    </a:lnTo>
                    <a:lnTo>
                      <a:pt x="5359" y="112"/>
                    </a:lnTo>
                    <a:lnTo>
                      <a:pt x="5321" y="37"/>
                    </a:lnTo>
                    <a:lnTo>
                      <a:pt x="5284"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92" name="Google Shape;492;p41"/>
              <p:cNvSpPr/>
              <p:nvPr/>
            </p:nvSpPr>
            <p:spPr>
              <a:xfrm>
                <a:off x="1730125" y="1320875"/>
                <a:ext cx="96775" cy="96750"/>
              </a:xfrm>
              <a:custGeom>
                <a:avLst/>
                <a:gdLst/>
                <a:ahLst/>
                <a:cxnLst/>
                <a:rect l="l" t="t" r="r" b="b"/>
                <a:pathLst>
                  <a:path w="3871" h="3870" extrusionOk="0">
                    <a:moveTo>
                      <a:pt x="75" y="0"/>
                    </a:moveTo>
                    <a:lnTo>
                      <a:pt x="38" y="38"/>
                    </a:lnTo>
                    <a:lnTo>
                      <a:pt x="1" y="112"/>
                    </a:lnTo>
                    <a:lnTo>
                      <a:pt x="1" y="149"/>
                    </a:lnTo>
                    <a:lnTo>
                      <a:pt x="1" y="224"/>
                    </a:lnTo>
                    <a:lnTo>
                      <a:pt x="38" y="261"/>
                    </a:lnTo>
                    <a:lnTo>
                      <a:pt x="3610" y="3833"/>
                    </a:lnTo>
                    <a:lnTo>
                      <a:pt x="3684" y="3870"/>
                    </a:lnTo>
                    <a:lnTo>
                      <a:pt x="3796" y="3870"/>
                    </a:lnTo>
                    <a:lnTo>
                      <a:pt x="3833" y="3833"/>
                    </a:lnTo>
                    <a:lnTo>
                      <a:pt x="3870" y="3795"/>
                    </a:lnTo>
                    <a:lnTo>
                      <a:pt x="3870" y="3721"/>
                    </a:lnTo>
                    <a:lnTo>
                      <a:pt x="3870" y="3684"/>
                    </a:lnTo>
                    <a:lnTo>
                      <a:pt x="3833" y="3609"/>
                    </a:lnTo>
                    <a:lnTo>
                      <a:pt x="261" y="38"/>
                    </a:lnTo>
                    <a:lnTo>
                      <a:pt x="224"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93" name="Google Shape;493;p41"/>
              <p:cNvSpPr/>
              <p:nvPr/>
            </p:nvSpPr>
            <p:spPr>
              <a:xfrm>
                <a:off x="1857575" y="750675"/>
                <a:ext cx="60475" cy="61425"/>
              </a:xfrm>
              <a:custGeom>
                <a:avLst/>
                <a:gdLst/>
                <a:ahLst/>
                <a:cxnLst/>
                <a:rect l="l" t="t" r="r" b="b"/>
                <a:pathLst>
                  <a:path w="2419" h="2457" extrusionOk="0">
                    <a:moveTo>
                      <a:pt x="1191" y="1"/>
                    </a:moveTo>
                    <a:lnTo>
                      <a:pt x="968" y="38"/>
                    </a:lnTo>
                    <a:lnTo>
                      <a:pt x="744" y="112"/>
                    </a:lnTo>
                    <a:lnTo>
                      <a:pt x="521" y="224"/>
                    </a:lnTo>
                    <a:lnTo>
                      <a:pt x="335" y="373"/>
                    </a:lnTo>
                    <a:lnTo>
                      <a:pt x="186" y="559"/>
                    </a:lnTo>
                    <a:lnTo>
                      <a:pt x="75" y="745"/>
                    </a:lnTo>
                    <a:lnTo>
                      <a:pt x="0" y="1005"/>
                    </a:lnTo>
                    <a:lnTo>
                      <a:pt x="0" y="1228"/>
                    </a:lnTo>
                    <a:lnTo>
                      <a:pt x="0" y="1489"/>
                    </a:lnTo>
                    <a:lnTo>
                      <a:pt x="75" y="1712"/>
                    </a:lnTo>
                    <a:lnTo>
                      <a:pt x="186" y="1935"/>
                    </a:lnTo>
                    <a:lnTo>
                      <a:pt x="335" y="2084"/>
                    </a:lnTo>
                    <a:lnTo>
                      <a:pt x="521" y="2233"/>
                    </a:lnTo>
                    <a:lnTo>
                      <a:pt x="744" y="2345"/>
                    </a:lnTo>
                    <a:lnTo>
                      <a:pt x="968" y="2419"/>
                    </a:lnTo>
                    <a:lnTo>
                      <a:pt x="1191" y="2456"/>
                    </a:lnTo>
                    <a:lnTo>
                      <a:pt x="1451" y="2419"/>
                    </a:lnTo>
                    <a:lnTo>
                      <a:pt x="1675" y="2345"/>
                    </a:lnTo>
                    <a:lnTo>
                      <a:pt x="1898" y="2233"/>
                    </a:lnTo>
                    <a:lnTo>
                      <a:pt x="2084" y="2084"/>
                    </a:lnTo>
                    <a:lnTo>
                      <a:pt x="2233" y="1935"/>
                    </a:lnTo>
                    <a:lnTo>
                      <a:pt x="2344" y="1712"/>
                    </a:lnTo>
                    <a:lnTo>
                      <a:pt x="2382" y="1489"/>
                    </a:lnTo>
                    <a:lnTo>
                      <a:pt x="2419" y="1228"/>
                    </a:lnTo>
                    <a:lnTo>
                      <a:pt x="2382" y="1005"/>
                    </a:lnTo>
                    <a:lnTo>
                      <a:pt x="2344" y="745"/>
                    </a:lnTo>
                    <a:lnTo>
                      <a:pt x="2233" y="559"/>
                    </a:lnTo>
                    <a:lnTo>
                      <a:pt x="2084" y="373"/>
                    </a:lnTo>
                    <a:lnTo>
                      <a:pt x="1898" y="224"/>
                    </a:lnTo>
                    <a:lnTo>
                      <a:pt x="1675" y="112"/>
                    </a:lnTo>
                    <a:lnTo>
                      <a:pt x="1451" y="38"/>
                    </a:lnTo>
                    <a:lnTo>
                      <a:pt x="119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94" name="Google Shape;494;p41"/>
              <p:cNvSpPr/>
              <p:nvPr/>
            </p:nvSpPr>
            <p:spPr>
              <a:xfrm>
                <a:off x="3063075" y="2062225"/>
                <a:ext cx="60500" cy="61400"/>
              </a:xfrm>
              <a:custGeom>
                <a:avLst/>
                <a:gdLst/>
                <a:ahLst/>
                <a:cxnLst/>
                <a:rect l="l" t="t" r="r" b="b"/>
                <a:pathLst>
                  <a:path w="2420" h="2456" extrusionOk="0">
                    <a:moveTo>
                      <a:pt x="1228" y="0"/>
                    </a:moveTo>
                    <a:lnTo>
                      <a:pt x="968" y="37"/>
                    </a:lnTo>
                    <a:lnTo>
                      <a:pt x="745" y="112"/>
                    </a:lnTo>
                    <a:lnTo>
                      <a:pt x="521" y="223"/>
                    </a:lnTo>
                    <a:lnTo>
                      <a:pt x="335" y="372"/>
                    </a:lnTo>
                    <a:lnTo>
                      <a:pt x="187" y="521"/>
                    </a:lnTo>
                    <a:lnTo>
                      <a:pt x="75" y="744"/>
                    </a:lnTo>
                    <a:lnTo>
                      <a:pt x="38" y="968"/>
                    </a:lnTo>
                    <a:lnTo>
                      <a:pt x="1" y="1228"/>
                    </a:lnTo>
                    <a:lnTo>
                      <a:pt x="38" y="1451"/>
                    </a:lnTo>
                    <a:lnTo>
                      <a:pt x="75" y="1712"/>
                    </a:lnTo>
                    <a:lnTo>
                      <a:pt x="187" y="1898"/>
                    </a:lnTo>
                    <a:lnTo>
                      <a:pt x="335" y="2084"/>
                    </a:lnTo>
                    <a:lnTo>
                      <a:pt x="521" y="2233"/>
                    </a:lnTo>
                    <a:lnTo>
                      <a:pt x="745" y="2344"/>
                    </a:lnTo>
                    <a:lnTo>
                      <a:pt x="968" y="2419"/>
                    </a:lnTo>
                    <a:lnTo>
                      <a:pt x="1228" y="2456"/>
                    </a:lnTo>
                    <a:lnTo>
                      <a:pt x="1452" y="2419"/>
                    </a:lnTo>
                    <a:lnTo>
                      <a:pt x="1675" y="2344"/>
                    </a:lnTo>
                    <a:lnTo>
                      <a:pt x="1898" y="2233"/>
                    </a:lnTo>
                    <a:lnTo>
                      <a:pt x="2084" y="2084"/>
                    </a:lnTo>
                    <a:lnTo>
                      <a:pt x="2233" y="1898"/>
                    </a:lnTo>
                    <a:lnTo>
                      <a:pt x="2345" y="1712"/>
                    </a:lnTo>
                    <a:lnTo>
                      <a:pt x="2419" y="1451"/>
                    </a:lnTo>
                    <a:lnTo>
                      <a:pt x="2419" y="1228"/>
                    </a:lnTo>
                    <a:lnTo>
                      <a:pt x="2419" y="968"/>
                    </a:lnTo>
                    <a:lnTo>
                      <a:pt x="2345" y="744"/>
                    </a:lnTo>
                    <a:lnTo>
                      <a:pt x="2233" y="521"/>
                    </a:lnTo>
                    <a:lnTo>
                      <a:pt x="2084" y="372"/>
                    </a:lnTo>
                    <a:lnTo>
                      <a:pt x="1898" y="223"/>
                    </a:lnTo>
                    <a:lnTo>
                      <a:pt x="1675" y="112"/>
                    </a:lnTo>
                    <a:lnTo>
                      <a:pt x="1452" y="37"/>
                    </a:lnTo>
                    <a:lnTo>
                      <a:pt x="122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95" name="Google Shape;495;p41"/>
              <p:cNvSpPr/>
              <p:nvPr/>
            </p:nvSpPr>
            <p:spPr>
              <a:xfrm>
                <a:off x="1839900" y="1543175"/>
                <a:ext cx="61425" cy="61425"/>
              </a:xfrm>
              <a:custGeom>
                <a:avLst/>
                <a:gdLst/>
                <a:ahLst/>
                <a:cxnLst/>
                <a:rect l="l" t="t" r="r" b="b"/>
                <a:pathLst>
                  <a:path w="2457" h="2457" extrusionOk="0">
                    <a:moveTo>
                      <a:pt x="1228" y="1"/>
                    </a:moveTo>
                    <a:lnTo>
                      <a:pt x="968" y="38"/>
                    </a:lnTo>
                    <a:lnTo>
                      <a:pt x="744" y="112"/>
                    </a:lnTo>
                    <a:lnTo>
                      <a:pt x="521" y="224"/>
                    </a:lnTo>
                    <a:lnTo>
                      <a:pt x="372" y="373"/>
                    </a:lnTo>
                    <a:lnTo>
                      <a:pt x="224" y="559"/>
                    </a:lnTo>
                    <a:lnTo>
                      <a:pt x="112" y="782"/>
                    </a:lnTo>
                    <a:lnTo>
                      <a:pt x="38" y="1005"/>
                    </a:lnTo>
                    <a:lnTo>
                      <a:pt x="0" y="1229"/>
                    </a:lnTo>
                    <a:lnTo>
                      <a:pt x="38" y="1489"/>
                    </a:lnTo>
                    <a:lnTo>
                      <a:pt x="112" y="1712"/>
                    </a:lnTo>
                    <a:lnTo>
                      <a:pt x="224" y="1936"/>
                    </a:lnTo>
                    <a:lnTo>
                      <a:pt x="372" y="2084"/>
                    </a:lnTo>
                    <a:lnTo>
                      <a:pt x="521" y="2233"/>
                    </a:lnTo>
                    <a:lnTo>
                      <a:pt x="744" y="2345"/>
                    </a:lnTo>
                    <a:lnTo>
                      <a:pt x="968" y="2419"/>
                    </a:lnTo>
                    <a:lnTo>
                      <a:pt x="1228" y="2456"/>
                    </a:lnTo>
                    <a:lnTo>
                      <a:pt x="1451" y="2419"/>
                    </a:lnTo>
                    <a:lnTo>
                      <a:pt x="1712" y="2345"/>
                    </a:lnTo>
                    <a:lnTo>
                      <a:pt x="1898" y="2233"/>
                    </a:lnTo>
                    <a:lnTo>
                      <a:pt x="2084" y="2084"/>
                    </a:lnTo>
                    <a:lnTo>
                      <a:pt x="2233" y="1936"/>
                    </a:lnTo>
                    <a:lnTo>
                      <a:pt x="2344" y="1712"/>
                    </a:lnTo>
                    <a:lnTo>
                      <a:pt x="2419" y="1489"/>
                    </a:lnTo>
                    <a:lnTo>
                      <a:pt x="2456" y="1229"/>
                    </a:lnTo>
                    <a:lnTo>
                      <a:pt x="2419" y="1005"/>
                    </a:lnTo>
                    <a:lnTo>
                      <a:pt x="2344" y="782"/>
                    </a:lnTo>
                    <a:lnTo>
                      <a:pt x="2233" y="559"/>
                    </a:lnTo>
                    <a:lnTo>
                      <a:pt x="2084" y="373"/>
                    </a:lnTo>
                    <a:lnTo>
                      <a:pt x="1898" y="224"/>
                    </a:lnTo>
                    <a:lnTo>
                      <a:pt x="1712" y="112"/>
                    </a:lnTo>
                    <a:lnTo>
                      <a:pt x="1451" y="38"/>
                    </a:lnTo>
                    <a:lnTo>
                      <a:pt x="122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496" name="Google Shape;496;p41"/>
              <p:cNvSpPr/>
              <p:nvPr/>
            </p:nvSpPr>
            <p:spPr>
              <a:xfrm>
                <a:off x="1928275" y="1815725"/>
                <a:ext cx="60475" cy="60475"/>
              </a:xfrm>
              <a:custGeom>
                <a:avLst/>
                <a:gdLst/>
                <a:ahLst/>
                <a:cxnLst/>
                <a:rect l="l" t="t" r="r" b="b"/>
                <a:pathLst>
                  <a:path w="2419" h="2419" extrusionOk="0">
                    <a:moveTo>
                      <a:pt x="967" y="0"/>
                    </a:moveTo>
                    <a:lnTo>
                      <a:pt x="744" y="75"/>
                    </a:lnTo>
                    <a:lnTo>
                      <a:pt x="521" y="186"/>
                    </a:lnTo>
                    <a:lnTo>
                      <a:pt x="335" y="335"/>
                    </a:lnTo>
                    <a:lnTo>
                      <a:pt x="186" y="521"/>
                    </a:lnTo>
                    <a:lnTo>
                      <a:pt x="74" y="745"/>
                    </a:lnTo>
                    <a:lnTo>
                      <a:pt x="0" y="968"/>
                    </a:lnTo>
                    <a:lnTo>
                      <a:pt x="0" y="1191"/>
                    </a:lnTo>
                    <a:lnTo>
                      <a:pt x="0" y="1451"/>
                    </a:lnTo>
                    <a:lnTo>
                      <a:pt x="74" y="1675"/>
                    </a:lnTo>
                    <a:lnTo>
                      <a:pt x="186" y="1898"/>
                    </a:lnTo>
                    <a:lnTo>
                      <a:pt x="335" y="2084"/>
                    </a:lnTo>
                    <a:lnTo>
                      <a:pt x="521" y="2233"/>
                    </a:lnTo>
                    <a:lnTo>
                      <a:pt x="744" y="2344"/>
                    </a:lnTo>
                    <a:lnTo>
                      <a:pt x="967" y="2382"/>
                    </a:lnTo>
                    <a:lnTo>
                      <a:pt x="1191" y="2419"/>
                    </a:lnTo>
                    <a:lnTo>
                      <a:pt x="1451" y="2382"/>
                    </a:lnTo>
                    <a:lnTo>
                      <a:pt x="1674" y="2344"/>
                    </a:lnTo>
                    <a:lnTo>
                      <a:pt x="1898" y="2233"/>
                    </a:lnTo>
                    <a:lnTo>
                      <a:pt x="2084" y="2084"/>
                    </a:lnTo>
                    <a:lnTo>
                      <a:pt x="2232" y="1898"/>
                    </a:lnTo>
                    <a:lnTo>
                      <a:pt x="2344" y="1675"/>
                    </a:lnTo>
                    <a:lnTo>
                      <a:pt x="2418" y="1451"/>
                    </a:lnTo>
                    <a:lnTo>
                      <a:pt x="2418" y="1191"/>
                    </a:lnTo>
                    <a:lnTo>
                      <a:pt x="2418" y="968"/>
                    </a:lnTo>
                    <a:lnTo>
                      <a:pt x="2344" y="745"/>
                    </a:lnTo>
                    <a:lnTo>
                      <a:pt x="2232" y="521"/>
                    </a:lnTo>
                    <a:lnTo>
                      <a:pt x="2084" y="335"/>
                    </a:lnTo>
                    <a:lnTo>
                      <a:pt x="1898" y="186"/>
                    </a:lnTo>
                    <a:lnTo>
                      <a:pt x="1674" y="75"/>
                    </a:lnTo>
                    <a:lnTo>
                      <a:pt x="1451"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grpSp>
      </p:gr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48"/>
        <p:cNvGrpSpPr/>
        <p:nvPr/>
      </p:nvGrpSpPr>
      <p:grpSpPr>
        <a:xfrm>
          <a:off x="0" y="0"/>
          <a:ext cx="0" cy="0"/>
          <a:chOff x="0" y="0"/>
          <a:chExt cx="0" cy="0"/>
        </a:xfrm>
      </p:grpSpPr>
      <p:sp>
        <p:nvSpPr>
          <p:cNvPr id="749" name="Google Shape;749;p48"/>
          <p:cNvSpPr txBox="1">
            <a:spLocks noGrp="1"/>
          </p:cNvSpPr>
          <p:nvPr>
            <p:ph type="title"/>
          </p:nvPr>
        </p:nvSpPr>
        <p:spPr>
          <a:xfrm>
            <a:off x="729898" y="199001"/>
            <a:ext cx="5850000" cy="1082700"/>
          </a:xfrm>
          <a:prstGeom prst="rect">
            <a:avLst/>
          </a:prstGeom>
        </p:spPr>
        <p:txBody>
          <a:bodyPr spcFirstLastPara="1" wrap="square" lIns="91425" tIns="91425" rIns="91425" bIns="91425" anchor="t" anchorCtr="0">
            <a:noAutofit/>
          </a:bodyPr>
          <a:lstStyle/>
          <a:p>
            <a:pPr lvl="0" algn="r" rtl="1"/>
            <a:r>
              <a:rPr lang="fa-IR" dirty="0">
                <a:cs typeface="B Nazanin" panose="00000400000000000000" pitchFamily="2" charset="-78"/>
              </a:rPr>
              <a:t>دستور العمل هایی برای تقویت سیستم ایمنی بدن</a:t>
            </a:r>
            <a:endParaRPr dirty="0">
              <a:cs typeface="B Nazanin" panose="00000400000000000000" pitchFamily="2" charset="-78"/>
            </a:endParaRPr>
          </a:p>
        </p:txBody>
      </p:sp>
      <p:sp>
        <p:nvSpPr>
          <p:cNvPr id="750" name="Google Shape;750;p48"/>
          <p:cNvSpPr txBox="1">
            <a:spLocks noGrp="1"/>
          </p:cNvSpPr>
          <p:nvPr>
            <p:ph type="body" idx="1"/>
          </p:nvPr>
        </p:nvSpPr>
        <p:spPr>
          <a:xfrm>
            <a:off x="761755" y="1092966"/>
            <a:ext cx="4286700" cy="2818800"/>
          </a:xfrm>
          <a:prstGeom prst="rect">
            <a:avLst/>
          </a:prstGeom>
        </p:spPr>
        <p:txBody>
          <a:bodyPr spcFirstLastPara="1" wrap="square" lIns="91425" tIns="91425" rIns="91425" bIns="91425" anchor="t" anchorCtr="0">
            <a:noAutofit/>
          </a:bodyPr>
          <a:lstStyle/>
          <a:p>
            <a:pPr marL="0" lvl="0" indent="0" algn="r" rtl="1">
              <a:lnSpc>
                <a:spcPct val="150000"/>
              </a:lnSpc>
              <a:buNone/>
            </a:pPr>
            <a:r>
              <a:rPr lang="fa-IR" dirty="0">
                <a:solidFill>
                  <a:schemeClr val="dk1"/>
                </a:solidFill>
                <a:cs typeface="B Nazanin" panose="00000400000000000000" pitchFamily="2" charset="-78"/>
              </a:rPr>
              <a:t>شما می توانید سیستم ایمنی بدن خود را با زنجبیل تقویت کنید، که این پتانسیل را دارد که از عفونت دستگاه تنفسی فوقانی پیشگیری یا کاهش دهد. در اینجا چند روش برای کار با زنجبیل آورده شده است:</a:t>
            </a:r>
          </a:p>
          <a:p>
            <a:pPr marL="0" lvl="0" indent="0" algn="r" rtl="1">
              <a:lnSpc>
                <a:spcPct val="150000"/>
              </a:lnSpc>
              <a:buNone/>
            </a:pPr>
            <a:endParaRPr lang="fa-IR" dirty="0">
              <a:solidFill>
                <a:schemeClr val="dk1"/>
              </a:solidFill>
              <a:cs typeface="B Nazanin" panose="00000400000000000000" pitchFamily="2" charset="-78"/>
            </a:endParaRPr>
          </a:p>
          <a:p>
            <a:pPr marL="285750" indent="-285750" algn="r" rtl="1">
              <a:lnSpc>
                <a:spcPct val="150000"/>
              </a:lnSpc>
            </a:pPr>
            <a:r>
              <a:rPr lang="fa-IR" dirty="0">
                <a:solidFill>
                  <a:schemeClr val="dk1"/>
                </a:solidFill>
                <a:cs typeface="B Nazanin" panose="00000400000000000000" pitchFamily="2" charset="-78"/>
              </a:rPr>
              <a:t>چای زنجبیل تازه</a:t>
            </a:r>
          </a:p>
          <a:p>
            <a:pPr marL="285750" indent="-285750" algn="r" rtl="1">
              <a:lnSpc>
                <a:spcPct val="150000"/>
              </a:lnSpc>
            </a:pPr>
            <a:r>
              <a:rPr lang="fa-IR" dirty="0">
                <a:solidFill>
                  <a:schemeClr val="dk1"/>
                </a:solidFill>
                <a:cs typeface="B Nazanin" panose="00000400000000000000" pitchFamily="2" charset="-78"/>
              </a:rPr>
              <a:t>چای زنجبیل خشک</a:t>
            </a:r>
          </a:p>
          <a:p>
            <a:pPr marL="285750" indent="-285750" algn="r" rtl="1">
              <a:lnSpc>
                <a:spcPct val="150000"/>
              </a:lnSpc>
            </a:pPr>
            <a:r>
              <a:rPr lang="fa-IR" dirty="0">
                <a:solidFill>
                  <a:schemeClr val="dk1"/>
                </a:solidFill>
                <a:cs typeface="B Nazanin" panose="00000400000000000000" pitchFamily="2" charset="-78"/>
              </a:rPr>
              <a:t>عسل دم کرده زنجبیل</a:t>
            </a:r>
          </a:p>
          <a:p>
            <a:pPr marL="0" lvl="0" indent="0" algn="r" rtl="1">
              <a:lnSpc>
                <a:spcPct val="150000"/>
              </a:lnSpc>
              <a:buNone/>
            </a:pPr>
            <a:r>
              <a:rPr lang="fa-IR" dirty="0">
                <a:solidFill>
                  <a:schemeClr val="dk1"/>
                </a:solidFill>
                <a:cs typeface="B Nazanin" panose="00000400000000000000" pitchFamily="2" charset="-78"/>
              </a:rPr>
              <a:t>سوپ میسو زنجبیل</a:t>
            </a:r>
          </a:p>
          <a:p>
            <a:pPr marL="0" lvl="0" indent="0" algn="r" rtl="1">
              <a:lnSpc>
                <a:spcPct val="150000"/>
              </a:lnSpc>
              <a:buNone/>
            </a:pPr>
            <a:r>
              <a:rPr lang="fa-IR" dirty="0">
                <a:solidFill>
                  <a:schemeClr val="dk1"/>
                </a:solidFill>
                <a:cs typeface="B Nazanin" panose="00000400000000000000" pitchFamily="2" charset="-78"/>
              </a:rPr>
              <a:t>و بس! اکنون شما یک زنجبیل مورد علاقه برای تقویت سیستم ایمنی خود دارید!</a:t>
            </a:r>
            <a:endParaRPr dirty="0">
              <a:solidFill>
                <a:schemeClr val="dk1"/>
              </a:solidFill>
              <a:cs typeface="B Nazanin" panose="00000400000000000000" pitchFamily="2" charset="-78"/>
            </a:endParaRPr>
          </a:p>
        </p:txBody>
      </p:sp>
      <p:sp>
        <p:nvSpPr>
          <p:cNvPr id="752" name="Google Shape;752;p48"/>
          <p:cNvSpPr txBox="1"/>
          <p:nvPr/>
        </p:nvSpPr>
        <p:spPr>
          <a:xfrm>
            <a:off x="620613" y="4636699"/>
            <a:ext cx="19302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800" dirty="0">
                <a:solidFill>
                  <a:schemeClr val="lt1"/>
                </a:solidFill>
                <a:latin typeface="Montserrat Black"/>
                <a:ea typeface="Montserrat Black"/>
                <a:cs typeface="B Nazanin" panose="00000400000000000000" pitchFamily="2" charset="-78"/>
                <a:sym typeface="Montserrat Black"/>
              </a:rPr>
              <a:t>20begir.com</a:t>
            </a:r>
            <a:endParaRPr sz="800" dirty="0">
              <a:solidFill>
                <a:schemeClr val="lt1"/>
              </a:solidFill>
              <a:latin typeface="Montserrat Black"/>
              <a:ea typeface="Montserrat Black"/>
              <a:cs typeface="B Nazanin" panose="00000400000000000000" pitchFamily="2" charset="-78"/>
              <a:sym typeface="Montserrat Black"/>
            </a:endParaRPr>
          </a:p>
        </p:txBody>
      </p:sp>
      <p:grpSp>
        <p:nvGrpSpPr>
          <p:cNvPr id="753" name="Google Shape;753;p48"/>
          <p:cNvGrpSpPr/>
          <p:nvPr/>
        </p:nvGrpSpPr>
        <p:grpSpPr>
          <a:xfrm>
            <a:off x="5178783" y="445020"/>
            <a:ext cx="3549482" cy="3394290"/>
            <a:chOff x="5178783" y="445020"/>
            <a:chExt cx="3549482" cy="3394290"/>
          </a:xfrm>
        </p:grpSpPr>
        <p:grpSp>
          <p:nvGrpSpPr>
            <p:cNvPr id="754" name="Google Shape;754;p48"/>
            <p:cNvGrpSpPr/>
            <p:nvPr/>
          </p:nvGrpSpPr>
          <p:grpSpPr>
            <a:xfrm flipH="1">
              <a:off x="7218258" y="1581421"/>
              <a:ext cx="1510007" cy="1663462"/>
              <a:chOff x="4703044" y="2370026"/>
              <a:chExt cx="1201661" cy="1323780"/>
            </a:xfrm>
          </p:grpSpPr>
          <p:sp>
            <p:nvSpPr>
              <p:cNvPr id="755" name="Google Shape;755;p48"/>
              <p:cNvSpPr/>
              <p:nvPr/>
            </p:nvSpPr>
            <p:spPr>
              <a:xfrm>
                <a:off x="4703044" y="2370026"/>
                <a:ext cx="1201661" cy="1323780"/>
              </a:xfrm>
              <a:custGeom>
                <a:avLst/>
                <a:gdLst/>
                <a:ahLst/>
                <a:cxnLst/>
                <a:rect l="l" t="t" r="r" b="b"/>
                <a:pathLst>
                  <a:path w="36241" h="39924" extrusionOk="0">
                    <a:moveTo>
                      <a:pt x="2159" y="1"/>
                    </a:moveTo>
                    <a:lnTo>
                      <a:pt x="1935" y="38"/>
                    </a:lnTo>
                    <a:lnTo>
                      <a:pt x="1638" y="150"/>
                    </a:lnTo>
                    <a:lnTo>
                      <a:pt x="1340" y="261"/>
                    </a:lnTo>
                    <a:lnTo>
                      <a:pt x="1080" y="447"/>
                    </a:lnTo>
                    <a:lnTo>
                      <a:pt x="856" y="671"/>
                    </a:lnTo>
                    <a:lnTo>
                      <a:pt x="670" y="894"/>
                    </a:lnTo>
                    <a:lnTo>
                      <a:pt x="484" y="1117"/>
                    </a:lnTo>
                    <a:lnTo>
                      <a:pt x="335" y="1377"/>
                    </a:lnTo>
                    <a:lnTo>
                      <a:pt x="224" y="1675"/>
                    </a:lnTo>
                    <a:lnTo>
                      <a:pt x="149" y="1936"/>
                    </a:lnTo>
                    <a:lnTo>
                      <a:pt x="75" y="2270"/>
                    </a:lnTo>
                    <a:lnTo>
                      <a:pt x="38" y="2605"/>
                    </a:lnTo>
                    <a:lnTo>
                      <a:pt x="1" y="2940"/>
                    </a:lnTo>
                    <a:lnTo>
                      <a:pt x="1" y="3275"/>
                    </a:lnTo>
                    <a:lnTo>
                      <a:pt x="75" y="3982"/>
                    </a:lnTo>
                    <a:lnTo>
                      <a:pt x="187" y="4652"/>
                    </a:lnTo>
                    <a:lnTo>
                      <a:pt x="447" y="5731"/>
                    </a:lnTo>
                    <a:lnTo>
                      <a:pt x="782" y="6772"/>
                    </a:lnTo>
                    <a:lnTo>
                      <a:pt x="1154" y="7777"/>
                    </a:lnTo>
                    <a:lnTo>
                      <a:pt x="1600" y="8782"/>
                    </a:lnTo>
                    <a:lnTo>
                      <a:pt x="1749" y="9117"/>
                    </a:lnTo>
                    <a:lnTo>
                      <a:pt x="2270" y="10047"/>
                    </a:lnTo>
                    <a:lnTo>
                      <a:pt x="2865" y="10940"/>
                    </a:lnTo>
                    <a:lnTo>
                      <a:pt x="3461" y="11758"/>
                    </a:lnTo>
                    <a:lnTo>
                      <a:pt x="4168" y="12577"/>
                    </a:lnTo>
                    <a:lnTo>
                      <a:pt x="4875" y="13358"/>
                    </a:lnTo>
                    <a:lnTo>
                      <a:pt x="5656" y="14065"/>
                    </a:lnTo>
                    <a:lnTo>
                      <a:pt x="6512" y="14772"/>
                    </a:lnTo>
                    <a:lnTo>
                      <a:pt x="7405" y="15367"/>
                    </a:lnTo>
                    <a:lnTo>
                      <a:pt x="6549" y="15442"/>
                    </a:lnTo>
                    <a:lnTo>
                      <a:pt x="5693" y="15553"/>
                    </a:lnTo>
                    <a:lnTo>
                      <a:pt x="5284" y="15628"/>
                    </a:lnTo>
                    <a:lnTo>
                      <a:pt x="4875" y="15702"/>
                    </a:lnTo>
                    <a:lnTo>
                      <a:pt x="4465" y="15851"/>
                    </a:lnTo>
                    <a:lnTo>
                      <a:pt x="4093" y="16000"/>
                    </a:lnTo>
                    <a:lnTo>
                      <a:pt x="3721" y="16223"/>
                    </a:lnTo>
                    <a:lnTo>
                      <a:pt x="3386" y="16446"/>
                    </a:lnTo>
                    <a:lnTo>
                      <a:pt x="3051" y="16744"/>
                    </a:lnTo>
                    <a:lnTo>
                      <a:pt x="2791" y="17079"/>
                    </a:lnTo>
                    <a:lnTo>
                      <a:pt x="2531" y="17414"/>
                    </a:lnTo>
                    <a:lnTo>
                      <a:pt x="2382" y="17786"/>
                    </a:lnTo>
                    <a:lnTo>
                      <a:pt x="2270" y="18195"/>
                    </a:lnTo>
                    <a:lnTo>
                      <a:pt x="2233" y="18604"/>
                    </a:lnTo>
                    <a:lnTo>
                      <a:pt x="2270" y="19088"/>
                    </a:lnTo>
                    <a:lnTo>
                      <a:pt x="2419" y="19534"/>
                    </a:lnTo>
                    <a:lnTo>
                      <a:pt x="2605" y="19944"/>
                    </a:lnTo>
                    <a:lnTo>
                      <a:pt x="2828" y="20353"/>
                    </a:lnTo>
                    <a:lnTo>
                      <a:pt x="3275" y="21097"/>
                    </a:lnTo>
                    <a:lnTo>
                      <a:pt x="3758" y="21841"/>
                    </a:lnTo>
                    <a:lnTo>
                      <a:pt x="4279" y="22511"/>
                    </a:lnTo>
                    <a:lnTo>
                      <a:pt x="4837" y="23181"/>
                    </a:lnTo>
                    <a:lnTo>
                      <a:pt x="5433" y="23813"/>
                    </a:lnTo>
                    <a:lnTo>
                      <a:pt x="6065" y="24409"/>
                    </a:lnTo>
                    <a:lnTo>
                      <a:pt x="6698" y="25004"/>
                    </a:lnTo>
                    <a:lnTo>
                      <a:pt x="7368" y="25562"/>
                    </a:lnTo>
                    <a:lnTo>
                      <a:pt x="8074" y="26083"/>
                    </a:lnTo>
                    <a:lnTo>
                      <a:pt x="8781" y="26604"/>
                    </a:lnTo>
                    <a:lnTo>
                      <a:pt x="10270" y="27608"/>
                    </a:lnTo>
                    <a:lnTo>
                      <a:pt x="11758" y="28501"/>
                    </a:lnTo>
                    <a:lnTo>
                      <a:pt x="13283" y="29394"/>
                    </a:lnTo>
                    <a:lnTo>
                      <a:pt x="15255" y="30436"/>
                    </a:lnTo>
                    <a:lnTo>
                      <a:pt x="15665" y="30659"/>
                    </a:lnTo>
                    <a:lnTo>
                      <a:pt x="15702" y="30696"/>
                    </a:lnTo>
                    <a:lnTo>
                      <a:pt x="17227" y="31478"/>
                    </a:lnTo>
                    <a:lnTo>
                      <a:pt x="18790" y="32259"/>
                    </a:lnTo>
                    <a:lnTo>
                      <a:pt x="20390" y="33003"/>
                    </a:lnTo>
                    <a:lnTo>
                      <a:pt x="21990" y="33747"/>
                    </a:lnTo>
                    <a:lnTo>
                      <a:pt x="23590" y="34454"/>
                    </a:lnTo>
                    <a:lnTo>
                      <a:pt x="25190" y="35161"/>
                    </a:lnTo>
                    <a:lnTo>
                      <a:pt x="26790" y="35831"/>
                    </a:lnTo>
                    <a:lnTo>
                      <a:pt x="28427" y="36464"/>
                    </a:lnTo>
                    <a:lnTo>
                      <a:pt x="30101" y="37170"/>
                    </a:lnTo>
                    <a:lnTo>
                      <a:pt x="31515" y="37803"/>
                    </a:lnTo>
                    <a:lnTo>
                      <a:pt x="32780" y="38398"/>
                    </a:lnTo>
                    <a:lnTo>
                      <a:pt x="34082" y="39031"/>
                    </a:lnTo>
                    <a:lnTo>
                      <a:pt x="34789" y="39328"/>
                    </a:lnTo>
                    <a:lnTo>
                      <a:pt x="36240" y="39924"/>
                    </a:lnTo>
                    <a:lnTo>
                      <a:pt x="35459" y="38919"/>
                    </a:lnTo>
                    <a:lnTo>
                      <a:pt x="34715" y="37952"/>
                    </a:lnTo>
                    <a:lnTo>
                      <a:pt x="33338" y="36091"/>
                    </a:lnTo>
                    <a:lnTo>
                      <a:pt x="32110" y="34306"/>
                    </a:lnTo>
                    <a:lnTo>
                      <a:pt x="30957" y="32520"/>
                    </a:lnTo>
                    <a:lnTo>
                      <a:pt x="28687" y="28948"/>
                    </a:lnTo>
                    <a:lnTo>
                      <a:pt x="27497" y="27087"/>
                    </a:lnTo>
                    <a:lnTo>
                      <a:pt x="26194" y="25153"/>
                    </a:lnTo>
                    <a:lnTo>
                      <a:pt x="25934" y="24781"/>
                    </a:lnTo>
                    <a:lnTo>
                      <a:pt x="24966" y="23367"/>
                    </a:lnTo>
                    <a:lnTo>
                      <a:pt x="23069" y="20837"/>
                    </a:lnTo>
                    <a:lnTo>
                      <a:pt x="21171" y="18307"/>
                    </a:lnTo>
                    <a:lnTo>
                      <a:pt x="20911" y="17972"/>
                    </a:lnTo>
                    <a:lnTo>
                      <a:pt x="19571" y="16335"/>
                    </a:lnTo>
                    <a:lnTo>
                      <a:pt x="18269" y="14698"/>
                    </a:lnTo>
                    <a:lnTo>
                      <a:pt x="16893" y="13060"/>
                    </a:lnTo>
                    <a:lnTo>
                      <a:pt x="15553" y="11423"/>
                    </a:lnTo>
                    <a:lnTo>
                      <a:pt x="14139" y="9823"/>
                    </a:lnTo>
                    <a:lnTo>
                      <a:pt x="12763" y="8261"/>
                    </a:lnTo>
                    <a:lnTo>
                      <a:pt x="11311" y="6698"/>
                    </a:lnTo>
                    <a:lnTo>
                      <a:pt x="9898" y="5135"/>
                    </a:lnTo>
                    <a:lnTo>
                      <a:pt x="9674" y="4912"/>
                    </a:lnTo>
                    <a:lnTo>
                      <a:pt x="9600" y="4838"/>
                    </a:lnTo>
                    <a:lnTo>
                      <a:pt x="8298" y="3498"/>
                    </a:lnTo>
                    <a:lnTo>
                      <a:pt x="7628" y="2866"/>
                    </a:lnTo>
                    <a:lnTo>
                      <a:pt x="6921" y="2233"/>
                    </a:lnTo>
                    <a:lnTo>
                      <a:pt x="6214" y="1675"/>
                    </a:lnTo>
                    <a:lnTo>
                      <a:pt x="5433" y="1154"/>
                    </a:lnTo>
                    <a:lnTo>
                      <a:pt x="4651" y="708"/>
                    </a:lnTo>
                    <a:lnTo>
                      <a:pt x="3833" y="336"/>
                    </a:lnTo>
                    <a:lnTo>
                      <a:pt x="3349" y="150"/>
                    </a:lnTo>
                    <a:lnTo>
                      <a:pt x="2903" y="38"/>
                    </a:lnTo>
                    <a:lnTo>
                      <a:pt x="2419" y="1"/>
                    </a:lnTo>
                    <a:close/>
                  </a:path>
                </a:pathLst>
              </a:custGeom>
              <a:solidFill>
                <a:schemeClr val="accent1"/>
              </a:solidFill>
              <a:ln w="76200" cap="flat" cmpd="sng">
                <a:solidFill>
                  <a:schemeClr val="dk2"/>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56" name="Google Shape;756;p48"/>
              <p:cNvSpPr/>
              <p:nvPr/>
            </p:nvSpPr>
            <p:spPr>
              <a:xfrm>
                <a:off x="4867625" y="2549625"/>
                <a:ext cx="853000" cy="966475"/>
              </a:xfrm>
              <a:custGeom>
                <a:avLst/>
                <a:gdLst/>
                <a:ahLst/>
                <a:cxnLst/>
                <a:rect l="l" t="t" r="r" b="b"/>
                <a:pathLst>
                  <a:path w="34120" h="38659" extrusionOk="0">
                    <a:moveTo>
                      <a:pt x="186" y="1"/>
                    </a:moveTo>
                    <a:lnTo>
                      <a:pt x="0" y="224"/>
                    </a:lnTo>
                    <a:lnTo>
                      <a:pt x="2270" y="2568"/>
                    </a:lnTo>
                    <a:lnTo>
                      <a:pt x="4539" y="4986"/>
                    </a:lnTo>
                    <a:lnTo>
                      <a:pt x="6735" y="7442"/>
                    </a:lnTo>
                    <a:lnTo>
                      <a:pt x="8893" y="9935"/>
                    </a:lnTo>
                    <a:lnTo>
                      <a:pt x="8930" y="9935"/>
                    </a:lnTo>
                    <a:lnTo>
                      <a:pt x="9265" y="10344"/>
                    </a:lnTo>
                    <a:lnTo>
                      <a:pt x="11274" y="12688"/>
                    </a:lnTo>
                    <a:lnTo>
                      <a:pt x="13246" y="15032"/>
                    </a:lnTo>
                    <a:lnTo>
                      <a:pt x="17115" y="19720"/>
                    </a:lnTo>
                    <a:lnTo>
                      <a:pt x="17525" y="20204"/>
                    </a:lnTo>
                    <a:lnTo>
                      <a:pt x="17785" y="20539"/>
                    </a:lnTo>
                    <a:lnTo>
                      <a:pt x="21320" y="24780"/>
                    </a:lnTo>
                    <a:lnTo>
                      <a:pt x="24929" y="29022"/>
                    </a:lnTo>
                    <a:lnTo>
                      <a:pt x="25189" y="29282"/>
                    </a:lnTo>
                    <a:lnTo>
                      <a:pt x="27199" y="31589"/>
                    </a:lnTo>
                    <a:lnTo>
                      <a:pt x="29245" y="33896"/>
                    </a:lnTo>
                    <a:lnTo>
                      <a:pt x="31291" y="36128"/>
                    </a:lnTo>
                    <a:lnTo>
                      <a:pt x="33412" y="38361"/>
                    </a:lnTo>
                    <a:lnTo>
                      <a:pt x="34119" y="38658"/>
                    </a:lnTo>
                    <a:lnTo>
                      <a:pt x="31887" y="36352"/>
                    </a:lnTo>
                    <a:lnTo>
                      <a:pt x="29691" y="33970"/>
                    </a:lnTo>
                    <a:lnTo>
                      <a:pt x="27533" y="31589"/>
                    </a:lnTo>
                    <a:lnTo>
                      <a:pt x="25413" y="29134"/>
                    </a:lnTo>
                    <a:lnTo>
                      <a:pt x="25152" y="28836"/>
                    </a:lnTo>
                    <a:lnTo>
                      <a:pt x="22548" y="25785"/>
                    </a:lnTo>
                    <a:lnTo>
                      <a:pt x="20018" y="22734"/>
                    </a:lnTo>
                    <a:lnTo>
                      <a:pt x="19757" y="22436"/>
                    </a:lnTo>
                    <a:lnTo>
                      <a:pt x="17339" y="19534"/>
                    </a:lnTo>
                    <a:lnTo>
                      <a:pt x="13469" y="14883"/>
                    </a:lnTo>
                    <a:lnTo>
                      <a:pt x="11534" y="12539"/>
                    </a:lnTo>
                    <a:lnTo>
                      <a:pt x="9525" y="10232"/>
                    </a:lnTo>
                    <a:lnTo>
                      <a:pt x="9228" y="9860"/>
                    </a:lnTo>
                    <a:lnTo>
                      <a:pt x="6995" y="7330"/>
                    </a:lnTo>
                    <a:lnTo>
                      <a:pt x="4763" y="4837"/>
                    </a:lnTo>
                    <a:lnTo>
                      <a:pt x="2493" y="2382"/>
                    </a:lnTo>
                    <a:lnTo>
                      <a:pt x="186"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57" name="Google Shape;757;p48"/>
              <p:cNvSpPr/>
              <p:nvPr/>
            </p:nvSpPr>
            <p:spPr>
              <a:xfrm>
                <a:off x="4890875" y="2653800"/>
                <a:ext cx="215825" cy="156300"/>
              </a:xfrm>
              <a:custGeom>
                <a:avLst/>
                <a:gdLst/>
                <a:ahLst/>
                <a:cxnLst/>
                <a:rect l="l" t="t" r="r" b="b"/>
                <a:pathLst>
                  <a:path w="8633" h="6252" extrusionOk="0">
                    <a:moveTo>
                      <a:pt x="8000" y="1"/>
                    </a:moveTo>
                    <a:lnTo>
                      <a:pt x="8000" y="1415"/>
                    </a:lnTo>
                    <a:lnTo>
                      <a:pt x="8074" y="2828"/>
                    </a:lnTo>
                    <a:lnTo>
                      <a:pt x="8149" y="4242"/>
                    </a:lnTo>
                    <a:lnTo>
                      <a:pt x="8298" y="5693"/>
                    </a:lnTo>
                    <a:lnTo>
                      <a:pt x="8298" y="5879"/>
                    </a:lnTo>
                    <a:lnTo>
                      <a:pt x="8000" y="5768"/>
                    </a:lnTo>
                    <a:lnTo>
                      <a:pt x="6028" y="5247"/>
                    </a:lnTo>
                    <a:lnTo>
                      <a:pt x="4019" y="4763"/>
                    </a:lnTo>
                    <a:lnTo>
                      <a:pt x="2010" y="4317"/>
                    </a:lnTo>
                    <a:lnTo>
                      <a:pt x="0" y="3945"/>
                    </a:lnTo>
                    <a:lnTo>
                      <a:pt x="149" y="4280"/>
                    </a:lnTo>
                    <a:lnTo>
                      <a:pt x="2233" y="4652"/>
                    </a:lnTo>
                    <a:lnTo>
                      <a:pt x="4279" y="5135"/>
                    </a:lnTo>
                    <a:lnTo>
                      <a:pt x="6326" y="5619"/>
                    </a:lnTo>
                    <a:lnTo>
                      <a:pt x="8335" y="6177"/>
                    </a:lnTo>
                    <a:lnTo>
                      <a:pt x="8409" y="6214"/>
                    </a:lnTo>
                    <a:lnTo>
                      <a:pt x="8632" y="6251"/>
                    </a:lnTo>
                    <a:lnTo>
                      <a:pt x="8595" y="6065"/>
                    </a:lnTo>
                    <a:lnTo>
                      <a:pt x="8446" y="4614"/>
                    </a:lnTo>
                    <a:lnTo>
                      <a:pt x="8372" y="3163"/>
                    </a:lnTo>
                    <a:lnTo>
                      <a:pt x="8298" y="1712"/>
                    </a:lnTo>
                    <a:lnTo>
                      <a:pt x="8298" y="298"/>
                    </a:lnTo>
                    <a:lnTo>
                      <a:pt x="8074" y="75"/>
                    </a:lnTo>
                    <a:lnTo>
                      <a:pt x="800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58" name="Google Shape;758;p48"/>
              <p:cNvSpPr/>
              <p:nvPr/>
            </p:nvSpPr>
            <p:spPr>
              <a:xfrm>
                <a:off x="4931800" y="3039825"/>
                <a:ext cx="384200" cy="23275"/>
              </a:xfrm>
              <a:custGeom>
                <a:avLst/>
                <a:gdLst/>
                <a:ahLst/>
                <a:cxnLst/>
                <a:rect l="l" t="t" r="r" b="b"/>
                <a:pathLst>
                  <a:path w="15368" h="931" extrusionOk="0">
                    <a:moveTo>
                      <a:pt x="5358" y="1"/>
                    </a:moveTo>
                    <a:lnTo>
                      <a:pt x="3498" y="75"/>
                    </a:lnTo>
                    <a:lnTo>
                      <a:pt x="1712" y="187"/>
                    </a:lnTo>
                    <a:lnTo>
                      <a:pt x="1" y="335"/>
                    </a:lnTo>
                    <a:lnTo>
                      <a:pt x="38" y="633"/>
                    </a:lnTo>
                    <a:lnTo>
                      <a:pt x="1749" y="484"/>
                    </a:lnTo>
                    <a:lnTo>
                      <a:pt x="3535" y="373"/>
                    </a:lnTo>
                    <a:lnTo>
                      <a:pt x="5358" y="298"/>
                    </a:lnTo>
                    <a:lnTo>
                      <a:pt x="7256" y="298"/>
                    </a:lnTo>
                    <a:lnTo>
                      <a:pt x="9228" y="373"/>
                    </a:lnTo>
                    <a:lnTo>
                      <a:pt x="11200" y="521"/>
                    </a:lnTo>
                    <a:lnTo>
                      <a:pt x="13246" y="708"/>
                    </a:lnTo>
                    <a:lnTo>
                      <a:pt x="15330" y="931"/>
                    </a:lnTo>
                    <a:lnTo>
                      <a:pt x="15367" y="633"/>
                    </a:lnTo>
                    <a:lnTo>
                      <a:pt x="13283" y="410"/>
                    </a:lnTo>
                    <a:lnTo>
                      <a:pt x="11237" y="224"/>
                    </a:lnTo>
                    <a:lnTo>
                      <a:pt x="9228" y="75"/>
                    </a:lnTo>
                    <a:lnTo>
                      <a:pt x="7256" y="38"/>
                    </a:lnTo>
                    <a:lnTo>
                      <a:pt x="535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59" name="Google Shape;759;p48"/>
              <p:cNvSpPr/>
              <p:nvPr/>
            </p:nvSpPr>
            <p:spPr>
              <a:xfrm>
                <a:off x="5360600" y="2982150"/>
                <a:ext cx="19575" cy="136775"/>
              </a:xfrm>
              <a:custGeom>
                <a:avLst/>
                <a:gdLst/>
                <a:ahLst/>
                <a:cxnLst/>
                <a:rect l="l" t="t" r="r" b="b"/>
                <a:pathLst>
                  <a:path w="783" h="5471" extrusionOk="0">
                    <a:moveTo>
                      <a:pt x="522" y="1"/>
                    </a:moveTo>
                    <a:lnTo>
                      <a:pt x="38" y="5135"/>
                    </a:lnTo>
                    <a:lnTo>
                      <a:pt x="1" y="5433"/>
                    </a:lnTo>
                    <a:lnTo>
                      <a:pt x="299" y="5470"/>
                    </a:lnTo>
                    <a:lnTo>
                      <a:pt x="299" y="5433"/>
                    </a:lnTo>
                    <a:lnTo>
                      <a:pt x="782" y="336"/>
                    </a:lnTo>
                    <a:lnTo>
                      <a:pt x="52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60" name="Google Shape;760;p48"/>
              <p:cNvSpPr/>
              <p:nvPr/>
            </p:nvSpPr>
            <p:spPr>
              <a:xfrm>
                <a:off x="5232250" y="3152375"/>
                <a:ext cx="273500" cy="147925"/>
              </a:xfrm>
              <a:custGeom>
                <a:avLst/>
                <a:gdLst/>
                <a:ahLst/>
                <a:cxnLst/>
                <a:rect l="l" t="t" r="r" b="b"/>
                <a:pathLst>
                  <a:path w="10940" h="5917" extrusionOk="0">
                    <a:moveTo>
                      <a:pt x="10679" y="1"/>
                    </a:moveTo>
                    <a:lnTo>
                      <a:pt x="10567" y="1266"/>
                    </a:lnTo>
                    <a:lnTo>
                      <a:pt x="10493" y="2531"/>
                    </a:lnTo>
                    <a:lnTo>
                      <a:pt x="10493" y="3200"/>
                    </a:lnTo>
                    <a:lnTo>
                      <a:pt x="10530" y="3796"/>
                    </a:lnTo>
                    <a:lnTo>
                      <a:pt x="10567" y="4242"/>
                    </a:lnTo>
                    <a:lnTo>
                      <a:pt x="10567" y="4726"/>
                    </a:lnTo>
                    <a:lnTo>
                      <a:pt x="10567" y="4912"/>
                    </a:lnTo>
                    <a:lnTo>
                      <a:pt x="9042" y="4912"/>
                    </a:lnTo>
                    <a:lnTo>
                      <a:pt x="7739" y="4949"/>
                    </a:lnTo>
                    <a:lnTo>
                      <a:pt x="6437" y="4986"/>
                    </a:lnTo>
                    <a:lnTo>
                      <a:pt x="5135" y="5098"/>
                    </a:lnTo>
                    <a:lnTo>
                      <a:pt x="3870" y="5210"/>
                    </a:lnTo>
                    <a:lnTo>
                      <a:pt x="2568" y="5321"/>
                    </a:lnTo>
                    <a:lnTo>
                      <a:pt x="1265" y="5470"/>
                    </a:lnTo>
                    <a:lnTo>
                      <a:pt x="0" y="5656"/>
                    </a:lnTo>
                    <a:lnTo>
                      <a:pt x="410" y="5879"/>
                    </a:lnTo>
                    <a:lnTo>
                      <a:pt x="447" y="5916"/>
                    </a:lnTo>
                    <a:lnTo>
                      <a:pt x="1675" y="5730"/>
                    </a:lnTo>
                    <a:lnTo>
                      <a:pt x="2940" y="5582"/>
                    </a:lnTo>
                    <a:lnTo>
                      <a:pt x="4242" y="5433"/>
                    </a:lnTo>
                    <a:lnTo>
                      <a:pt x="5507" y="5358"/>
                    </a:lnTo>
                    <a:lnTo>
                      <a:pt x="6772" y="5284"/>
                    </a:lnTo>
                    <a:lnTo>
                      <a:pt x="8037" y="5210"/>
                    </a:lnTo>
                    <a:lnTo>
                      <a:pt x="9302" y="5210"/>
                    </a:lnTo>
                    <a:lnTo>
                      <a:pt x="10604" y="5172"/>
                    </a:lnTo>
                    <a:lnTo>
                      <a:pt x="10716" y="5172"/>
                    </a:lnTo>
                    <a:lnTo>
                      <a:pt x="10828" y="5210"/>
                    </a:lnTo>
                    <a:lnTo>
                      <a:pt x="10828" y="5061"/>
                    </a:lnTo>
                    <a:lnTo>
                      <a:pt x="10828" y="5024"/>
                    </a:lnTo>
                    <a:lnTo>
                      <a:pt x="10828" y="4428"/>
                    </a:lnTo>
                    <a:lnTo>
                      <a:pt x="10828" y="3796"/>
                    </a:lnTo>
                    <a:lnTo>
                      <a:pt x="10753" y="3163"/>
                    </a:lnTo>
                    <a:lnTo>
                      <a:pt x="10790" y="2568"/>
                    </a:lnTo>
                    <a:lnTo>
                      <a:pt x="10828" y="1489"/>
                    </a:lnTo>
                    <a:lnTo>
                      <a:pt x="10939" y="373"/>
                    </a:lnTo>
                    <a:lnTo>
                      <a:pt x="10679"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grpSp>
        <p:grpSp>
          <p:nvGrpSpPr>
            <p:cNvPr id="761" name="Google Shape;761;p48"/>
            <p:cNvGrpSpPr/>
            <p:nvPr/>
          </p:nvGrpSpPr>
          <p:grpSpPr>
            <a:xfrm rot="-899817" flipH="1">
              <a:off x="6408914" y="668826"/>
              <a:ext cx="2023296" cy="2228948"/>
              <a:chOff x="4703044" y="2370026"/>
              <a:chExt cx="1201661" cy="1323780"/>
            </a:xfrm>
          </p:grpSpPr>
          <p:sp>
            <p:nvSpPr>
              <p:cNvPr id="762" name="Google Shape;762;p48"/>
              <p:cNvSpPr/>
              <p:nvPr/>
            </p:nvSpPr>
            <p:spPr>
              <a:xfrm>
                <a:off x="4703044" y="2370026"/>
                <a:ext cx="1201661" cy="1323780"/>
              </a:xfrm>
              <a:custGeom>
                <a:avLst/>
                <a:gdLst/>
                <a:ahLst/>
                <a:cxnLst/>
                <a:rect l="l" t="t" r="r" b="b"/>
                <a:pathLst>
                  <a:path w="36241" h="39924" extrusionOk="0">
                    <a:moveTo>
                      <a:pt x="2159" y="1"/>
                    </a:moveTo>
                    <a:lnTo>
                      <a:pt x="1935" y="38"/>
                    </a:lnTo>
                    <a:lnTo>
                      <a:pt x="1638" y="150"/>
                    </a:lnTo>
                    <a:lnTo>
                      <a:pt x="1340" y="261"/>
                    </a:lnTo>
                    <a:lnTo>
                      <a:pt x="1080" y="447"/>
                    </a:lnTo>
                    <a:lnTo>
                      <a:pt x="856" y="671"/>
                    </a:lnTo>
                    <a:lnTo>
                      <a:pt x="670" y="894"/>
                    </a:lnTo>
                    <a:lnTo>
                      <a:pt x="484" y="1117"/>
                    </a:lnTo>
                    <a:lnTo>
                      <a:pt x="335" y="1377"/>
                    </a:lnTo>
                    <a:lnTo>
                      <a:pt x="224" y="1675"/>
                    </a:lnTo>
                    <a:lnTo>
                      <a:pt x="149" y="1936"/>
                    </a:lnTo>
                    <a:lnTo>
                      <a:pt x="75" y="2270"/>
                    </a:lnTo>
                    <a:lnTo>
                      <a:pt x="38" y="2605"/>
                    </a:lnTo>
                    <a:lnTo>
                      <a:pt x="1" y="2940"/>
                    </a:lnTo>
                    <a:lnTo>
                      <a:pt x="1" y="3275"/>
                    </a:lnTo>
                    <a:lnTo>
                      <a:pt x="75" y="3982"/>
                    </a:lnTo>
                    <a:lnTo>
                      <a:pt x="187" y="4652"/>
                    </a:lnTo>
                    <a:lnTo>
                      <a:pt x="447" y="5731"/>
                    </a:lnTo>
                    <a:lnTo>
                      <a:pt x="782" y="6772"/>
                    </a:lnTo>
                    <a:lnTo>
                      <a:pt x="1154" y="7777"/>
                    </a:lnTo>
                    <a:lnTo>
                      <a:pt x="1600" y="8782"/>
                    </a:lnTo>
                    <a:lnTo>
                      <a:pt x="1749" y="9117"/>
                    </a:lnTo>
                    <a:lnTo>
                      <a:pt x="2270" y="10047"/>
                    </a:lnTo>
                    <a:lnTo>
                      <a:pt x="2865" y="10940"/>
                    </a:lnTo>
                    <a:lnTo>
                      <a:pt x="3461" y="11758"/>
                    </a:lnTo>
                    <a:lnTo>
                      <a:pt x="4168" y="12577"/>
                    </a:lnTo>
                    <a:lnTo>
                      <a:pt x="4875" y="13358"/>
                    </a:lnTo>
                    <a:lnTo>
                      <a:pt x="5656" y="14065"/>
                    </a:lnTo>
                    <a:lnTo>
                      <a:pt x="6512" y="14772"/>
                    </a:lnTo>
                    <a:lnTo>
                      <a:pt x="7405" y="15367"/>
                    </a:lnTo>
                    <a:lnTo>
                      <a:pt x="6549" y="15442"/>
                    </a:lnTo>
                    <a:lnTo>
                      <a:pt x="5693" y="15553"/>
                    </a:lnTo>
                    <a:lnTo>
                      <a:pt x="5284" y="15628"/>
                    </a:lnTo>
                    <a:lnTo>
                      <a:pt x="4875" y="15702"/>
                    </a:lnTo>
                    <a:lnTo>
                      <a:pt x="4465" y="15851"/>
                    </a:lnTo>
                    <a:lnTo>
                      <a:pt x="4093" y="16000"/>
                    </a:lnTo>
                    <a:lnTo>
                      <a:pt x="3721" y="16223"/>
                    </a:lnTo>
                    <a:lnTo>
                      <a:pt x="3386" y="16446"/>
                    </a:lnTo>
                    <a:lnTo>
                      <a:pt x="3051" y="16744"/>
                    </a:lnTo>
                    <a:lnTo>
                      <a:pt x="2791" y="17079"/>
                    </a:lnTo>
                    <a:lnTo>
                      <a:pt x="2531" y="17414"/>
                    </a:lnTo>
                    <a:lnTo>
                      <a:pt x="2382" y="17786"/>
                    </a:lnTo>
                    <a:lnTo>
                      <a:pt x="2270" y="18195"/>
                    </a:lnTo>
                    <a:lnTo>
                      <a:pt x="2233" y="18604"/>
                    </a:lnTo>
                    <a:lnTo>
                      <a:pt x="2270" y="19088"/>
                    </a:lnTo>
                    <a:lnTo>
                      <a:pt x="2419" y="19534"/>
                    </a:lnTo>
                    <a:lnTo>
                      <a:pt x="2605" y="19944"/>
                    </a:lnTo>
                    <a:lnTo>
                      <a:pt x="2828" y="20353"/>
                    </a:lnTo>
                    <a:lnTo>
                      <a:pt x="3275" y="21097"/>
                    </a:lnTo>
                    <a:lnTo>
                      <a:pt x="3758" y="21841"/>
                    </a:lnTo>
                    <a:lnTo>
                      <a:pt x="4279" y="22511"/>
                    </a:lnTo>
                    <a:lnTo>
                      <a:pt x="4837" y="23181"/>
                    </a:lnTo>
                    <a:lnTo>
                      <a:pt x="5433" y="23813"/>
                    </a:lnTo>
                    <a:lnTo>
                      <a:pt x="6065" y="24409"/>
                    </a:lnTo>
                    <a:lnTo>
                      <a:pt x="6698" y="25004"/>
                    </a:lnTo>
                    <a:lnTo>
                      <a:pt x="7368" y="25562"/>
                    </a:lnTo>
                    <a:lnTo>
                      <a:pt x="8074" y="26083"/>
                    </a:lnTo>
                    <a:lnTo>
                      <a:pt x="8781" y="26604"/>
                    </a:lnTo>
                    <a:lnTo>
                      <a:pt x="10270" y="27608"/>
                    </a:lnTo>
                    <a:lnTo>
                      <a:pt x="11758" y="28501"/>
                    </a:lnTo>
                    <a:lnTo>
                      <a:pt x="13283" y="29394"/>
                    </a:lnTo>
                    <a:lnTo>
                      <a:pt x="15255" y="30436"/>
                    </a:lnTo>
                    <a:lnTo>
                      <a:pt x="15665" y="30659"/>
                    </a:lnTo>
                    <a:lnTo>
                      <a:pt x="15702" y="30696"/>
                    </a:lnTo>
                    <a:lnTo>
                      <a:pt x="17227" y="31478"/>
                    </a:lnTo>
                    <a:lnTo>
                      <a:pt x="18790" y="32259"/>
                    </a:lnTo>
                    <a:lnTo>
                      <a:pt x="20390" y="33003"/>
                    </a:lnTo>
                    <a:lnTo>
                      <a:pt x="21990" y="33747"/>
                    </a:lnTo>
                    <a:lnTo>
                      <a:pt x="23590" y="34454"/>
                    </a:lnTo>
                    <a:lnTo>
                      <a:pt x="25190" y="35161"/>
                    </a:lnTo>
                    <a:lnTo>
                      <a:pt x="26790" y="35831"/>
                    </a:lnTo>
                    <a:lnTo>
                      <a:pt x="28427" y="36464"/>
                    </a:lnTo>
                    <a:lnTo>
                      <a:pt x="30101" y="37170"/>
                    </a:lnTo>
                    <a:lnTo>
                      <a:pt x="31515" y="37803"/>
                    </a:lnTo>
                    <a:lnTo>
                      <a:pt x="32780" y="38398"/>
                    </a:lnTo>
                    <a:lnTo>
                      <a:pt x="34082" y="39031"/>
                    </a:lnTo>
                    <a:lnTo>
                      <a:pt x="34789" y="39328"/>
                    </a:lnTo>
                    <a:lnTo>
                      <a:pt x="36240" y="39924"/>
                    </a:lnTo>
                    <a:lnTo>
                      <a:pt x="35459" y="38919"/>
                    </a:lnTo>
                    <a:lnTo>
                      <a:pt x="34715" y="37952"/>
                    </a:lnTo>
                    <a:lnTo>
                      <a:pt x="33338" y="36091"/>
                    </a:lnTo>
                    <a:lnTo>
                      <a:pt x="32110" y="34306"/>
                    </a:lnTo>
                    <a:lnTo>
                      <a:pt x="30957" y="32520"/>
                    </a:lnTo>
                    <a:lnTo>
                      <a:pt x="28687" y="28948"/>
                    </a:lnTo>
                    <a:lnTo>
                      <a:pt x="27497" y="27087"/>
                    </a:lnTo>
                    <a:lnTo>
                      <a:pt x="26194" y="25153"/>
                    </a:lnTo>
                    <a:lnTo>
                      <a:pt x="25934" y="24781"/>
                    </a:lnTo>
                    <a:lnTo>
                      <a:pt x="24966" y="23367"/>
                    </a:lnTo>
                    <a:lnTo>
                      <a:pt x="23069" y="20837"/>
                    </a:lnTo>
                    <a:lnTo>
                      <a:pt x="21171" y="18307"/>
                    </a:lnTo>
                    <a:lnTo>
                      <a:pt x="20911" y="17972"/>
                    </a:lnTo>
                    <a:lnTo>
                      <a:pt x="19571" y="16335"/>
                    </a:lnTo>
                    <a:lnTo>
                      <a:pt x="18269" y="14698"/>
                    </a:lnTo>
                    <a:lnTo>
                      <a:pt x="16893" y="13060"/>
                    </a:lnTo>
                    <a:lnTo>
                      <a:pt x="15553" y="11423"/>
                    </a:lnTo>
                    <a:lnTo>
                      <a:pt x="14139" y="9823"/>
                    </a:lnTo>
                    <a:lnTo>
                      <a:pt x="12763" y="8261"/>
                    </a:lnTo>
                    <a:lnTo>
                      <a:pt x="11311" y="6698"/>
                    </a:lnTo>
                    <a:lnTo>
                      <a:pt x="9898" y="5135"/>
                    </a:lnTo>
                    <a:lnTo>
                      <a:pt x="9674" y="4912"/>
                    </a:lnTo>
                    <a:lnTo>
                      <a:pt x="9600" y="4838"/>
                    </a:lnTo>
                    <a:lnTo>
                      <a:pt x="8298" y="3498"/>
                    </a:lnTo>
                    <a:lnTo>
                      <a:pt x="7628" y="2866"/>
                    </a:lnTo>
                    <a:lnTo>
                      <a:pt x="6921" y="2233"/>
                    </a:lnTo>
                    <a:lnTo>
                      <a:pt x="6214" y="1675"/>
                    </a:lnTo>
                    <a:lnTo>
                      <a:pt x="5433" y="1154"/>
                    </a:lnTo>
                    <a:lnTo>
                      <a:pt x="4651" y="708"/>
                    </a:lnTo>
                    <a:lnTo>
                      <a:pt x="3833" y="336"/>
                    </a:lnTo>
                    <a:lnTo>
                      <a:pt x="3349" y="150"/>
                    </a:lnTo>
                    <a:lnTo>
                      <a:pt x="2903" y="38"/>
                    </a:lnTo>
                    <a:lnTo>
                      <a:pt x="2419" y="1"/>
                    </a:lnTo>
                    <a:close/>
                  </a:path>
                </a:pathLst>
              </a:custGeom>
              <a:solidFill>
                <a:schemeClr val="accent2"/>
              </a:solidFill>
              <a:ln w="76200" cap="flat" cmpd="sng">
                <a:solidFill>
                  <a:schemeClr val="dk2"/>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63" name="Google Shape;763;p48"/>
              <p:cNvSpPr/>
              <p:nvPr/>
            </p:nvSpPr>
            <p:spPr>
              <a:xfrm>
                <a:off x="4867625" y="2549625"/>
                <a:ext cx="853000" cy="966475"/>
              </a:xfrm>
              <a:custGeom>
                <a:avLst/>
                <a:gdLst/>
                <a:ahLst/>
                <a:cxnLst/>
                <a:rect l="l" t="t" r="r" b="b"/>
                <a:pathLst>
                  <a:path w="34120" h="38659" extrusionOk="0">
                    <a:moveTo>
                      <a:pt x="186" y="1"/>
                    </a:moveTo>
                    <a:lnTo>
                      <a:pt x="0" y="224"/>
                    </a:lnTo>
                    <a:lnTo>
                      <a:pt x="2270" y="2568"/>
                    </a:lnTo>
                    <a:lnTo>
                      <a:pt x="4539" y="4986"/>
                    </a:lnTo>
                    <a:lnTo>
                      <a:pt x="6735" y="7442"/>
                    </a:lnTo>
                    <a:lnTo>
                      <a:pt x="8893" y="9935"/>
                    </a:lnTo>
                    <a:lnTo>
                      <a:pt x="8930" y="9935"/>
                    </a:lnTo>
                    <a:lnTo>
                      <a:pt x="9265" y="10344"/>
                    </a:lnTo>
                    <a:lnTo>
                      <a:pt x="11274" y="12688"/>
                    </a:lnTo>
                    <a:lnTo>
                      <a:pt x="13246" y="15032"/>
                    </a:lnTo>
                    <a:lnTo>
                      <a:pt x="17115" y="19720"/>
                    </a:lnTo>
                    <a:lnTo>
                      <a:pt x="17525" y="20204"/>
                    </a:lnTo>
                    <a:lnTo>
                      <a:pt x="17785" y="20539"/>
                    </a:lnTo>
                    <a:lnTo>
                      <a:pt x="21320" y="24780"/>
                    </a:lnTo>
                    <a:lnTo>
                      <a:pt x="24929" y="29022"/>
                    </a:lnTo>
                    <a:lnTo>
                      <a:pt x="25189" y="29282"/>
                    </a:lnTo>
                    <a:lnTo>
                      <a:pt x="27199" y="31589"/>
                    </a:lnTo>
                    <a:lnTo>
                      <a:pt x="29245" y="33896"/>
                    </a:lnTo>
                    <a:lnTo>
                      <a:pt x="31291" y="36128"/>
                    </a:lnTo>
                    <a:lnTo>
                      <a:pt x="33412" y="38361"/>
                    </a:lnTo>
                    <a:lnTo>
                      <a:pt x="34119" y="38658"/>
                    </a:lnTo>
                    <a:lnTo>
                      <a:pt x="31887" y="36352"/>
                    </a:lnTo>
                    <a:lnTo>
                      <a:pt x="29691" y="33970"/>
                    </a:lnTo>
                    <a:lnTo>
                      <a:pt x="27533" y="31589"/>
                    </a:lnTo>
                    <a:lnTo>
                      <a:pt x="25413" y="29134"/>
                    </a:lnTo>
                    <a:lnTo>
                      <a:pt x="25152" y="28836"/>
                    </a:lnTo>
                    <a:lnTo>
                      <a:pt x="22548" y="25785"/>
                    </a:lnTo>
                    <a:lnTo>
                      <a:pt x="20018" y="22734"/>
                    </a:lnTo>
                    <a:lnTo>
                      <a:pt x="19757" y="22436"/>
                    </a:lnTo>
                    <a:lnTo>
                      <a:pt x="17339" y="19534"/>
                    </a:lnTo>
                    <a:lnTo>
                      <a:pt x="13469" y="14883"/>
                    </a:lnTo>
                    <a:lnTo>
                      <a:pt x="11534" y="12539"/>
                    </a:lnTo>
                    <a:lnTo>
                      <a:pt x="9525" y="10232"/>
                    </a:lnTo>
                    <a:lnTo>
                      <a:pt x="9228" y="9860"/>
                    </a:lnTo>
                    <a:lnTo>
                      <a:pt x="6995" y="7330"/>
                    </a:lnTo>
                    <a:lnTo>
                      <a:pt x="4763" y="4837"/>
                    </a:lnTo>
                    <a:lnTo>
                      <a:pt x="2493" y="2382"/>
                    </a:lnTo>
                    <a:lnTo>
                      <a:pt x="186"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64" name="Google Shape;764;p48"/>
              <p:cNvSpPr/>
              <p:nvPr/>
            </p:nvSpPr>
            <p:spPr>
              <a:xfrm>
                <a:off x="4890875" y="2653800"/>
                <a:ext cx="215825" cy="156300"/>
              </a:xfrm>
              <a:custGeom>
                <a:avLst/>
                <a:gdLst/>
                <a:ahLst/>
                <a:cxnLst/>
                <a:rect l="l" t="t" r="r" b="b"/>
                <a:pathLst>
                  <a:path w="8633" h="6252" extrusionOk="0">
                    <a:moveTo>
                      <a:pt x="8000" y="1"/>
                    </a:moveTo>
                    <a:lnTo>
                      <a:pt x="8000" y="1415"/>
                    </a:lnTo>
                    <a:lnTo>
                      <a:pt x="8074" y="2828"/>
                    </a:lnTo>
                    <a:lnTo>
                      <a:pt x="8149" y="4242"/>
                    </a:lnTo>
                    <a:lnTo>
                      <a:pt x="8298" y="5693"/>
                    </a:lnTo>
                    <a:lnTo>
                      <a:pt x="8298" y="5879"/>
                    </a:lnTo>
                    <a:lnTo>
                      <a:pt x="8000" y="5768"/>
                    </a:lnTo>
                    <a:lnTo>
                      <a:pt x="6028" y="5247"/>
                    </a:lnTo>
                    <a:lnTo>
                      <a:pt x="4019" y="4763"/>
                    </a:lnTo>
                    <a:lnTo>
                      <a:pt x="2010" y="4317"/>
                    </a:lnTo>
                    <a:lnTo>
                      <a:pt x="0" y="3945"/>
                    </a:lnTo>
                    <a:lnTo>
                      <a:pt x="149" y="4280"/>
                    </a:lnTo>
                    <a:lnTo>
                      <a:pt x="2233" y="4652"/>
                    </a:lnTo>
                    <a:lnTo>
                      <a:pt x="4279" y="5135"/>
                    </a:lnTo>
                    <a:lnTo>
                      <a:pt x="6326" y="5619"/>
                    </a:lnTo>
                    <a:lnTo>
                      <a:pt x="8335" y="6177"/>
                    </a:lnTo>
                    <a:lnTo>
                      <a:pt x="8409" y="6214"/>
                    </a:lnTo>
                    <a:lnTo>
                      <a:pt x="8632" y="6251"/>
                    </a:lnTo>
                    <a:lnTo>
                      <a:pt x="8595" y="6065"/>
                    </a:lnTo>
                    <a:lnTo>
                      <a:pt x="8446" y="4614"/>
                    </a:lnTo>
                    <a:lnTo>
                      <a:pt x="8372" y="3163"/>
                    </a:lnTo>
                    <a:lnTo>
                      <a:pt x="8298" y="1712"/>
                    </a:lnTo>
                    <a:lnTo>
                      <a:pt x="8298" y="298"/>
                    </a:lnTo>
                    <a:lnTo>
                      <a:pt x="8074" y="75"/>
                    </a:lnTo>
                    <a:lnTo>
                      <a:pt x="800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65" name="Google Shape;765;p48"/>
              <p:cNvSpPr/>
              <p:nvPr/>
            </p:nvSpPr>
            <p:spPr>
              <a:xfrm>
                <a:off x="4931800" y="3039825"/>
                <a:ext cx="384200" cy="23275"/>
              </a:xfrm>
              <a:custGeom>
                <a:avLst/>
                <a:gdLst/>
                <a:ahLst/>
                <a:cxnLst/>
                <a:rect l="l" t="t" r="r" b="b"/>
                <a:pathLst>
                  <a:path w="15368" h="931" extrusionOk="0">
                    <a:moveTo>
                      <a:pt x="5358" y="1"/>
                    </a:moveTo>
                    <a:lnTo>
                      <a:pt x="3498" y="75"/>
                    </a:lnTo>
                    <a:lnTo>
                      <a:pt x="1712" y="187"/>
                    </a:lnTo>
                    <a:lnTo>
                      <a:pt x="1" y="335"/>
                    </a:lnTo>
                    <a:lnTo>
                      <a:pt x="38" y="633"/>
                    </a:lnTo>
                    <a:lnTo>
                      <a:pt x="1749" y="484"/>
                    </a:lnTo>
                    <a:lnTo>
                      <a:pt x="3535" y="373"/>
                    </a:lnTo>
                    <a:lnTo>
                      <a:pt x="5358" y="298"/>
                    </a:lnTo>
                    <a:lnTo>
                      <a:pt x="7256" y="298"/>
                    </a:lnTo>
                    <a:lnTo>
                      <a:pt x="9228" y="373"/>
                    </a:lnTo>
                    <a:lnTo>
                      <a:pt x="11200" y="521"/>
                    </a:lnTo>
                    <a:lnTo>
                      <a:pt x="13246" y="708"/>
                    </a:lnTo>
                    <a:lnTo>
                      <a:pt x="15330" y="931"/>
                    </a:lnTo>
                    <a:lnTo>
                      <a:pt x="15367" y="633"/>
                    </a:lnTo>
                    <a:lnTo>
                      <a:pt x="13283" y="410"/>
                    </a:lnTo>
                    <a:lnTo>
                      <a:pt x="11237" y="224"/>
                    </a:lnTo>
                    <a:lnTo>
                      <a:pt x="9228" y="75"/>
                    </a:lnTo>
                    <a:lnTo>
                      <a:pt x="7256" y="38"/>
                    </a:lnTo>
                    <a:lnTo>
                      <a:pt x="535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66" name="Google Shape;766;p48"/>
              <p:cNvSpPr/>
              <p:nvPr/>
            </p:nvSpPr>
            <p:spPr>
              <a:xfrm>
                <a:off x="5360600" y="2982150"/>
                <a:ext cx="19575" cy="136775"/>
              </a:xfrm>
              <a:custGeom>
                <a:avLst/>
                <a:gdLst/>
                <a:ahLst/>
                <a:cxnLst/>
                <a:rect l="l" t="t" r="r" b="b"/>
                <a:pathLst>
                  <a:path w="783" h="5471" extrusionOk="0">
                    <a:moveTo>
                      <a:pt x="522" y="1"/>
                    </a:moveTo>
                    <a:lnTo>
                      <a:pt x="38" y="5135"/>
                    </a:lnTo>
                    <a:lnTo>
                      <a:pt x="1" y="5433"/>
                    </a:lnTo>
                    <a:lnTo>
                      <a:pt x="299" y="5470"/>
                    </a:lnTo>
                    <a:lnTo>
                      <a:pt x="299" y="5433"/>
                    </a:lnTo>
                    <a:lnTo>
                      <a:pt x="782" y="336"/>
                    </a:lnTo>
                    <a:lnTo>
                      <a:pt x="52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67" name="Google Shape;767;p48"/>
              <p:cNvSpPr/>
              <p:nvPr/>
            </p:nvSpPr>
            <p:spPr>
              <a:xfrm>
                <a:off x="5232250" y="3152375"/>
                <a:ext cx="273500" cy="147925"/>
              </a:xfrm>
              <a:custGeom>
                <a:avLst/>
                <a:gdLst/>
                <a:ahLst/>
                <a:cxnLst/>
                <a:rect l="l" t="t" r="r" b="b"/>
                <a:pathLst>
                  <a:path w="10940" h="5917" extrusionOk="0">
                    <a:moveTo>
                      <a:pt x="10679" y="1"/>
                    </a:moveTo>
                    <a:lnTo>
                      <a:pt x="10567" y="1266"/>
                    </a:lnTo>
                    <a:lnTo>
                      <a:pt x="10493" y="2531"/>
                    </a:lnTo>
                    <a:lnTo>
                      <a:pt x="10493" y="3200"/>
                    </a:lnTo>
                    <a:lnTo>
                      <a:pt x="10530" y="3796"/>
                    </a:lnTo>
                    <a:lnTo>
                      <a:pt x="10567" y="4242"/>
                    </a:lnTo>
                    <a:lnTo>
                      <a:pt x="10567" y="4726"/>
                    </a:lnTo>
                    <a:lnTo>
                      <a:pt x="10567" y="4912"/>
                    </a:lnTo>
                    <a:lnTo>
                      <a:pt x="9042" y="4912"/>
                    </a:lnTo>
                    <a:lnTo>
                      <a:pt x="7739" y="4949"/>
                    </a:lnTo>
                    <a:lnTo>
                      <a:pt x="6437" y="4986"/>
                    </a:lnTo>
                    <a:lnTo>
                      <a:pt x="5135" y="5098"/>
                    </a:lnTo>
                    <a:lnTo>
                      <a:pt x="3870" y="5210"/>
                    </a:lnTo>
                    <a:lnTo>
                      <a:pt x="2568" y="5321"/>
                    </a:lnTo>
                    <a:lnTo>
                      <a:pt x="1265" y="5470"/>
                    </a:lnTo>
                    <a:lnTo>
                      <a:pt x="0" y="5656"/>
                    </a:lnTo>
                    <a:lnTo>
                      <a:pt x="410" y="5879"/>
                    </a:lnTo>
                    <a:lnTo>
                      <a:pt x="447" y="5916"/>
                    </a:lnTo>
                    <a:lnTo>
                      <a:pt x="1675" y="5730"/>
                    </a:lnTo>
                    <a:lnTo>
                      <a:pt x="2940" y="5582"/>
                    </a:lnTo>
                    <a:lnTo>
                      <a:pt x="4242" y="5433"/>
                    </a:lnTo>
                    <a:lnTo>
                      <a:pt x="5507" y="5358"/>
                    </a:lnTo>
                    <a:lnTo>
                      <a:pt x="6772" y="5284"/>
                    </a:lnTo>
                    <a:lnTo>
                      <a:pt x="8037" y="5210"/>
                    </a:lnTo>
                    <a:lnTo>
                      <a:pt x="9302" y="5210"/>
                    </a:lnTo>
                    <a:lnTo>
                      <a:pt x="10604" y="5172"/>
                    </a:lnTo>
                    <a:lnTo>
                      <a:pt x="10716" y="5172"/>
                    </a:lnTo>
                    <a:lnTo>
                      <a:pt x="10828" y="5210"/>
                    </a:lnTo>
                    <a:lnTo>
                      <a:pt x="10828" y="5061"/>
                    </a:lnTo>
                    <a:lnTo>
                      <a:pt x="10828" y="5024"/>
                    </a:lnTo>
                    <a:lnTo>
                      <a:pt x="10828" y="4428"/>
                    </a:lnTo>
                    <a:lnTo>
                      <a:pt x="10828" y="3796"/>
                    </a:lnTo>
                    <a:lnTo>
                      <a:pt x="10753" y="3163"/>
                    </a:lnTo>
                    <a:lnTo>
                      <a:pt x="10790" y="2568"/>
                    </a:lnTo>
                    <a:lnTo>
                      <a:pt x="10828" y="1489"/>
                    </a:lnTo>
                    <a:lnTo>
                      <a:pt x="10939" y="373"/>
                    </a:lnTo>
                    <a:lnTo>
                      <a:pt x="10679"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grpSp>
        <p:grpSp>
          <p:nvGrpSpPr>
            <p:cNvPr id="768" name="Google Shape;768;p48"/>
            <p:cNvGrpSpPr/>
            <p:nvPr/>
          </p:nvGrpSpPr>
          <p:grpSpPr>
            <a:xfrm>
              <a:off x="5178783" y="1304233"/>
              <a:ext cx="3034879" cy="2535077"/>
              <a:chOff x="238125" y="547325"/>
              <a:chExt cx="1613525" cy="1347800"/>
            </a:xfrm>
          </p:grpSpPr>
          <p:sp>
            <p:nvSpPr>
              <p:cNvPr id="769" name="Google Shape;769;p48"/>
              <p:cNvSpPr/>
              <p:nvPr/>
            </p:nvSpPr>
            <p:spPr>
              <a:xfrm>
                <a:off x="238125" y="547325"/>
                <a:ext cx="1613525" cy="1347800"/>
              </a:xfrm>
              <a:custGeom>
                <a:avLst/>
                <a:gdLst/>
                <a:ahLst/>
                <a:cxnLst/>
                <a:rect l="l" t="t" r="r" b="b"/>
                <a:pathLst>
                  <a:path w="64541" h="53912" extrusionOk="0">
                    <a:moveTo>
                      <a:pt x="54729" y="27774"/>
                    </a:moveTo>
                    <a:lnTo>
                      <a:pt x="55045" y="27853"/>
                    </a:lnTo>
                    <a:lnTo>
                      <a:pt x="54782" y="27932"/>
                    </a:lnTo>
                    <a:lnTo>
                      <a:pt x="54729" y="27774"/>
                    </a:lnTo>
                    <a:close/>
                    <a:moveTo>
                      <a:pt x="37084" y="1"/>
                    </a:moveTo>
                    <a:lnTo>
                      <a:pt x="36688" y="27"/>
                    </a:lnTo>
                    <a:lnTo>
                      <a:pt x="36319" y="106"/>
                    </a:lnTo>
                    <a:lnTo>
                      <a:pt x="35976" y="212"/>
                    </a:lnTo>
                    <a:lnTo>
                      <a:pt x="35659" y="370"/>
                    </a:lnTo>
                    <a:lnTo>
                      <a:pt x="35369" y="555"/>
                    </a:lnTo>
                    <a:lnTo>
                      <a:pt x="35106" y="792"/>
                    </a:lnTo>
                    <a:lnTo>
                      <a:pt x="34868" y="1056"/>
                    </a:lnTo>
                    <a:lnTo>
                      <a:pt x="34657" y="1372"/>
                    </a:lnTo>
                    <a:lnTo>
                      <a:pt x="34552" y="1610"/>
                    </a:lnTo>
                    <a:lnTo>
                      <a:pt x="34446" y="1874"/>
                    </a:lnTo>
                    <a:lnTo>
                      <a:pt x="34393" y="2137"/>
                    </a:lnTo>
                    <a:lnTo>
                      <a:pt x="34367" y="2401"/>
                    </a:lnTo>
                    <a:lnTo>
                      <a:pt x="34341" y="2665"/>
                    </a:lnTo>
                    <a:lnTo>
                      <a:pt x="34367" y="2929"/>
                    </a:lnTo>
                    <a:lnTo>
                      <a:pt x="34420" y="3219"/>
                    </a:lnTo>
                    <a:lnTo>
                      <a:pt x="34499" y="3482"/>
                    </a:lnTo>
                    <a:lnTo>
                      <a:pt x="34631" y="3746"/>
                    </a:lnTo>
                    <a:lnTo>
                      <a:pt x="34763" y="4010"/>
                    </a:lnTo>
                    <a:lnTo>
                      <a:pt x="34947" y="4274"/>
                    </a:lnTo>
                    <a:lnTo>
                      <a:pt x="35132" y="4485"/>
                    </a:lnTo>
                    <a:lnTo>
                      <a:pt x="35343" y="4696"/>
                    </a:lnTo>
                    <a:lnTo>
                      <a:pt x="35580" y="4880"/>
                    </a:lnTo>
                    <a:lnTo>
                      <a:pt x="35844" y="5039"/>
                    </a:lnTo>
                    <a:lnTo>
                      <a:pt x="36108" y="5144"/>
                    </a:lnTo>
                    <a:lnTo>
                      <a:pt x="36424" y="5250"/>
                    </a:lnTo>
                    <a:lnTo>
                      <a:pt x="36767" y="5355"/>
                    </a:lnTo>
                    <a:lnTo>
                      <a:pt x="37110" y="5408"/>
                    </a:lnTo>
                    <a:lnTo>
                      <a:pt x="37453" y="5434"/>
                    </a:lnTo>
                    <a:lnTo>
                      <a:pt x="36583" y="5935"/>
                    </a:lnTo>
                    <a:lnTo>
                      <a:pt x="35739" y="6436"/>
                    </a:lnTo>
                    <a:lnTo>
                      <a:pt x="34921" y="6990"/>
                    </a:lnTo>
                    <a:lnTo>
                      <a:pt x="34156" y="7544"/>
                    </a:lnTo>
                    <a:lnTo>
                      <a:pt x="33760" y="7544"/>
                    </a:lnTo>
                    <a:lnTo>
                      <a:pt x="33549" y="7597"/>
                    </a:lnTo>
                    <a:lnTo>
                      <a:pt x="32257" y="7940"/>
                    </a:lnTo>
                    <a:lnTo>
                      <a:pt x="32046" y="7755"/>
                    </a:lnTo>
                    <a:lnTo>
                      <a:pt x="31835" y="7623"/>
                    </a:lnTo>
                    <a:lnTo>
                      <a:pt x="31624" y="7544"/>
                    </a:lnTo>
                    <a:lnTo>
                      <a:pt x="31387" y="7491"/>
                    </a:lnTo>
                    <a:lnTo>
                      <a:pt x="31149" y="7465"/>
                    </a:lnTo>
                    <a:lnTo>
                      <a:pt x="30991" y="7465"/>
                    </a:lnTo>
                    <a:lnTo>
                      <a:pt x="30780" y="7280"/>
                    </a:lnTo>
                    <a:lnTo>
                      <a:pt x="30516" y="7122"/>
                    </a:lnTo>
                    <a:lnTo>
                      <a:pt x="30226" y="7017"/>
                    </a:lnTo>
                    <a:lnTo>
                      <a:pt x="30068" y="6990"/>
                    </a:lnTo>
                    <a:lnTo>
                      <a:pt x="29910" y="6964"/>
                    </a:lnTo>
                    <a:lnTo>
                      <a:pt x="29804" y="6858"/>
                    </a:lnTo>
                    <a:lnTo>
                      <a:pt x="29699" y="6727"/>
                    </a:lnTo>
                    <a:lnTo>
                      <a:pt x="29593" y="6621"/>
                    </a:lnTo>
                    <a:lnTo>
                      <a:pt x="29461" y="6542"/>
                    </a:lnTo>
                    <a:lnTo>
                      <a:pt x="29250" y="6436"/>
                    </a:lnTo>
                    <a:lnTo>
                      <a:pt x="29039" y="6357"/>
                    </a:lnTo>
                    <a:lnTo>
                      <a:pt x="28828" y="6305"/>
                    </a:lnTo>
                    <a:lnTo>
                      <a:pt x="28617" y="6278"/>
                    </a:lnTo>
                    <a:lnTo>
                      <a:pt x="28433" y="6305"/>
                    </a:lnTo>
                    <a:lnTo>
                      <a:pt x="28248" y="6331"/>
                    </a:lnTo>
                    <a:lnTo>
                      <a:pt x="20019" y="8388"/>
                    </a:lnTo>
                    <a:lnTo>
                      <a:pt x="19966" y="8388"/>
                    </a:lnTo>
                    <a:lnTo>
                      <a:pt x="19755" y="8441"/>
                    </a:lnTo>
                    <a:lnTo>
                      <a:pt x="10656" y="10709"/>
                    </a:lnTo>
                    <a:lnTo>
                      <a:pt x="10365" y="10815"/>
                    </a:lnTo>
                    <a:lnTo>
                      <a:pt x="10128" y="10947"/>
                    </a:lnTo>
                    <a:lnTo>
                      <a:pt x="9891" y="11158"/>
                    </a:lnTo>
                    <a:lnTo>
                      <a:pt x="9732" y="11395"/>
                    </a:lnTo>
                    <a:lnTo>
                      <a:pt x="9601" y="11659"/>
                    </a:lnTo>
                    <a:lnTo>
                      <a:pt x="9521" y="11949"/>
                    </a:lnTo>
                    <a:lnTo>
                      <a:pt x="9495" y="12239"/>
                    </a:lnTo>
                    <a:lnTo>
                      <a:pt x="9521" y="12556"/>
                    </a:lnTo>
                    <a:lnTo>
                      <a:pt x="9548" y="12661"/>
                    </a:lnTo>
                    <a:lnTo>
                      <a:pt x="3745" y="14059"/>
                    </a:lnTo>
                    <a:lnTo>
                      <a:pt x="3640" y="13927"/>
                    </a:lnTo>
                    <a:lnTo>
                      <a:pt x="3508" y="13795"/>
                    </a:lnTo>
                    <a:lnTo>
                      <a:pt x="3376" y="13716"/>
                    </a:lnTo>
                    <a:lnTo>
                      <a:pt x="3218" y="13611"/>
                    </a:lnTo>
                    <a:lnTo>
                      <a:pt x="3060" y="13558"/>
                    </a:lnTo>
                    <a:lnTo>
                      <a:pt x="2875" y="13505"/>
                    </a:lnTo>
                    <a:lnTo>
                      <a:pt x="2717" y="13479"/>
                    </a:lnTo>
                    <a:lnTo>
                      <a:pt x="2532" y="13452"/>
                    </a:lnTo>
                    <a:lnTo>
                      <a:pt x="2347" y="13479"/>
                    </a:lnTo>
                    <a:lnTo>
                      <a:pt x="2163" y="13505"/>
                    </a:lnTo>
                    <a:lnTo>
                      <a:pt x="1952" y="13558"/>
                    </a:lnTo>
                    <a:lnTo>
                      <a:pt x="1741" y="13663"/>
                    </a:lnTo>
                    <a:lnTo>
                      <a:pt x="1530" y="13769"/>
                    </a:lnTo>
                    <a:lnTo>
                      <a:pt x="1345" y="13874"/>
                    </a:lnTo>
                    <a:lnTo>
                      <a:pt x="1161" y="14033"/>
                    </a:lnTo>
                    <a:lnTo>
                      <a:pt x="1002" y="14191"/>
                    </a:lnTo>
                    <a:lnTo>
                      <a:pt x="844" y="14375"/>
                    </a:lnTo>
                    <a:lnTo>
                      <a:pt x="712" y="14560"/>
                    </a:lnTo>
                    <a:lnTo>
                      <a:pt x="607" y="14771"/>
                    </a:lnTo>
                    <a:lnTo>
                      <a:pt x="528" y="14982"/>
                    </a:lnTo>
                    <a:lnTo>
                      <a:pt x="448" y="15193"/>
                    </a:lnTo>
                    <a:lnTo>
                      <a:pt x="396" y="15404"/>
                    </a:lnTo>
                    <a:lnTo>
                      <a:pt x="396" y="15641"/>
                    </a:lnTo>
                    <a:lnTo>
                      <a:pt x="369" y="15852"/>
                    </a:lnTo>
                    <a:lnTo>
                      <a:pt x="396" y="16090"/>
                    </a:lnTo>
                    <a:lnTo>
                      <a:pt x="448" y="16327"/>
                    </a:lnTo>
                    <a:lnTo>
                      <a:pt x="791" y="17751"/>
                    </a:lnTo>
                    <a:lnTo>
                      <a:pt x="844" y="17962"/>
                    </a:lnTo>
                    <a:lnTo>
                      <a:pt x="923" y="18147"/>
                    </a:lnTo>
                    <a:lnTo>
                      <a:pt x="1002" y="18305"/>
                    </a:lnTo>
                    <a:lnTo>
                      <a:pt x="1108" y="18490"/>
                    </a:lnTo>
                    <a:lnTo>
                      <a:pt x="1213" y="18648"/>
                    </a:lnTo>
                    <a:lnTo>
                      <a:pt x="1345" y="18780"/>
                    </a:lnTo>
                    <a:lnTo>
                      <a:pt x="1609" y="19044"/>
                    </a:lnTo>
                    <a:lnTo>
                      <a:pt x="1925" y="19255"/>
                    </a:lnTo>
                    <a:lnTo>
                      <a:pt x="2110" y="19334"/>
                    </a:lnTo>
                    <a:lnTo>
                      <a:pt x="2295" y="19413"/>
                    </a:lnTo>
                    <a:lnTo>
                      <a:pt x="2479" y="19466"/>
                    </a:lnTo>
                    <a:lnTo>
                      <a:pt x="2664" y="19519"/>
                    </a:lnTo>
                    <a:lnTo>
                      <a:pt x="2849" y="19545"/>
                    </a:lnTo>
                    <a:lnTo>
                      <a:pt x="3060" y="19545"/>
                    </a:lnTo>
                    <a:lnTo>
                      <a:pt x="3323" y="19519"/>
                    </a:lnTo>
                    <a:lnTo>
                      <a:pt x="3613" y="19492"/>
                    </a:lnTo>
                    <a:lnTo>
                      <a:pt x="3904" y="19387"/>
                    </a:lnTo>
                    <a:lnTo>
                      <a:pt x="4167" y="19228"/>
                    </a:lnTo>
                    <a:lnTo>
                      <a:pt x="4378" y="19017"/>
                    </a:lnTo>
                    <a:lnTo>
                      <a:pt x="4563" y="18780"/>
                    </a:lnTo>
                    <a:lnTo>
                      <a:pt x="4695" y="18543"/>
                    </a:lnTo>
                    <a:lnTo>
                      <a:pt x="4774" y="18305"/>
                    </a:lnTo>
                    <a:lnTo>
                      <a:pt x="5934" y="18015"/>
                    </a:lnTo>
                    <a:lnTo>
                      <a:pt x="5934" y="18042"/>
                    </a:lnTo>
                    <a:lnTo>
                      <a:pt x="5671" y="18147"/>
                    </a:lnTo>
                    <a:lnTo>
                      <a:pt x="5433" y="18253"/>
                    </a:lnTo>
                    <a:lnTo>
                      <a:pt x="5196" y="18384"/>
                    </a:lnTo>
                    <a:lnTo>
                      <a:pt x="4959" y="18516"/>
                    </a:lnTo>
                    <a:lnTo>
                      <a:pt x="4748" y="18701"/>
                    </a:lnTo>
                    <a:lnTo>
                      <a:pt x="4563" y="18859"/>
                    </a:lnTo>
                    <a:lnTo>
                      <a:pt x="4405" y="19070"/>
                    </a:lnTo>
                    <a:lnTo>
                      <a:pt x="4246" y="19281"/>
                    </a:lnTo>
                    <a:lnTo>
                      <a:pt x="4115" y="19492"/>
                    </a:lnTo>
                    <a:lnTo>
                      <a:pt x="3983" y="19730"/>
                    </a:lnTo>
                    <a:lnTo>
                      <a:pt x="3877" y="19993"/>
                    </a:lnTo>
                    <a:lnTo>
                      <a:pt x="3824" y="20231"/>
                    </a:lnTo>
                    <a:lnTo>
                      <a:pt x="3772" y="20494"/>
                    </a:lnTo>
                    <a:lnTo>
                      <a:pt x="3719" y="20758"/>
                    </a:lnTo>
                    <a:lnTo>
                      <a:pt x="3719" y="21048"/>
                    </a:lnTo>
                    <a:lnTo>
                      <a:pt x="3745" y="21312"/>
                    </a:lnTo>
                    <a:lnTo>
                      <a:pt x="3666" y="21286"/>
                    </a:lnTo>
                    <a:lnTo>
                      <a:pt x="3482" y="21259"/>
                    </a:lnTo>
                    <a:lnTo>
                      <a:pt x="3271" y="21233"/>
                    </a:lnTo>
                    <a:lnTo>
                      <a:pt x="3033" y="21259"/>
                    </a:lnTo>
                    <a:lnTo>
                      <a:pt x="2796" y="21312"/>
                    </a:lnTo>
                    <a:lnTo>
                      <a:pt x="2585" y="21391"/>
                    </a:lnTo>
                    <a:lnTo>
                      <a:pt x="2374" y="21497"/>
                    </a:lnTo>
                    <a:lnTo>
                      <a:pt x="2163" y="21629"/>
                    </a:lnTo>
                    <a:lnTo>
                      <a:pt x="2005" y="21787"/>
                    </a:lnTo>
                    <a:lnTo>
                      <a:pt x="1846" y="21971"/>
                    </a:lnTo>
                    <a:lnTo>
                      <a:pt x="1741" y="22182"/>
                    </a:lnTo>
                    <a:lnTo>
                      <a:pt x="1424" y="22209"/>
                    </a:lnTo>
                    <a:lnTo>
                      <a:pt x="1161" y="22288"/>
                    </a:lnTo>
                    <a:lnTo>
                      <a:pt x="897" y="22393"/>
                    </a:lnTo>
                    <a:lnTo>
                      <a:pt x="659" y="22552"/>
                    </a:lnTo>
                    <a:lnTo>
                      <a:pt x="448" y="22736"/>
                    </a:lnTo>
                    <a:lnTo>
                      <a:pt x="290" y="22974"/>
                    </a:lnTo>
                    <a:lnTo>
                      <a:pt x="132" y="23237"/>
                    </a:lnTo>
                    <a:lnTo>
                      <a:pt x="53" y="23501"/>
                    </a:lnTo>
                    <a:lnTo>
                      <a:pt x="0" y="23791"/>
                    </a:lnTo>
                    <a:lnTo>
                      <a:pt x="0" y="24108"/>
                    </a:lnTo>
                    <a:lnTo>
                      <a:pt x="53" y="24372"/>
                    </a:lnTo>
                    <a:lnTo>
                      <a:pt x="158" y="24635"/>
                    </a:lnTo>
                    <a:lnTo>
                      <a:pt x="317" y="24899"/>
                    </a:lnTo>
                    <a:lnTo>
                      <a:pt x="475" y="25110"/>
                    </a:lnTo>
                    <a:lnTo>
                      <a:pt x="686" y="25295"/>
                    </a:lnTo>
                    <a:lnTo>
                      <a:pt x="950" y="25453"/>
                    </a:lnTo>
                    <a:lnTo>
                      <a:pt x="976" y="25743"/>
                    </a:lnTo>
                    <a:lnTo>
                      <a:pt x="1029" y="26033"/>
                    </a:lnTo>
                    <a:lnTo>
                      <a:pt x="1161" y="26271"/>
                    </a:lnTo>
                    <a:lnTo>
                      <a:pt x="1319" y="26508"/>
                    </a:lnTo>
                    <a:lnTo>
                      <a:pt x="1503" y="26719"/>
                    </a:lnTo>
                    <a:lnTo>
                      <a:pt x="1741" y="26904"/>
                    </a:lnTo>
                    <a:lnTo>
                      <a:pt x="1978" y="27036"/>
                    </a:lnTo>
                    <a:lnTo>
                      <a:pt x="2268" y="27141"/>
                    </a:lnTo>
                    <a:lnTo>
                      <a:pt x="2479" y="27167"/>
                    </a:lnTo>
                    <a:lnTo>
                      <a:pt x="2664" y="27194"/>
                    </a:lnTo>
                    <a:lnTo>
                      <a:pt x="2928" y="27167"/>
                    </a:lnTo>
                    <a:lnTo>
                      <a:pt x="3165" y="27115"/>
                    </a:lnTo>
                    <a:lnTo>
                      <a:pt x="3376" y="27036"/>
                    </a:lnTo>
                    <a:lnTo>
                      <a:pt x="3587" y="26930"/>
                    </a:lnTo>
                    <a:lnTo>
                      <a:pt x="3772" y="26798"/>
                    </a:lnTo>
                    <a:lnTo>
                      <a:pt x="3956" y="26640"/>
                    </a:lnTo>
                    <a:lnTo>
                      <a:pt x="4088" y="26455"/>
                    </a:lnTo>
                    <a:lnTo>
                      <a:pt x="4220" y="26244"/>
                    </a:lnTo>
                    <a:lnTo>
                      <a:pt x="4378" y="26244"/>
                    </a:lnTo>
                    <a:lnTo>
                      <a:pt x="4537" y="26218"/>
                    </a:lnTo>
                    <a:lnTo>
                      <a:pt x="4853" y="26139"/>
                    </a:lnTo>
                    <a:lnTo>
                      <a:pt x="4932" y="26455"/>
                    </a:lnTo>
                    <a:lnTo>
                      <a:pt x="4616" y="26745"/>
                    </a:lnTo>
                    <a:lnTo>
                      <a:pt x="4299" y="27036"/>
                    </a:lnTo>
                    <a:lnTo>
                      <a:pt x="4009" y="27326"/>
                    </a:lnTo>
                    <a:lnTo>
                      <a:pt x="3719" y="27642"/>
                    </a:lnTo>
                    <a:lnTo>
                      <a:pt x="3429" y="27985"/>
                    </a:lnTo>
                    <a:lnTo>
                      <a:pt x="3191" y="28328"/>
                    </a:lnTo>
                    <a:lnTo>
                      <a:pt x="2928" y="28671"/>
                    </a:lnTo>
                    <a:lnTo>
                      <a:pt x="2690" y="29040"/>
                    </a:lnTo>
                    <a:lnTo>
                      <a:pt x="2479" y="29436"/>
                    </a:lnTo>
                    <a:lnTo>
                      <a:pt x="2268" y="29805"/>
                    </a:lnTo>
                    <a:lnTo>
                      <a:pt x="2084" y="30201"/>
                    </a:lnTo>
                    <a:lnTo>
                      <a:pt x="1899" y="30623"/>
                    </a:lnTo>
                    <a:lnTo>
                      <a:pt x="1741" y="31018"/>
                    </a:lnTo>
                    <a:lnTo>
                      <a:pt x="1609" y="31440"/>
                    </a:lnTo>
                    <a:lnTo>
                      <a:pt x="1477" y="31889"/>
                    </a:lnTo>
                    <a:lnTo>
                      <a:pt x="1372" y="32311"/>
                    </a:lnTo>
                    <a:lnTo>
                      <a:pt x="1266" y="32812"/>
                    </a:lnTo>
                    <a:lnTo>
                      <a:pt x="1187" y="33313"/>
                    </a:lnTo>
                    <a:lnTo>
                      <a:pt x="1134" y="33814"/>
                    </a:lnTo>
                    <a:lnTo>
                      <a:pt x="1081" y="34341"/>
                    </a:lnTo>
                    <a:lnTo>
                      <a:pt x="1055" y="34843"/>
                    </a:lnTo>
                    <a:lnTo>
                      <a:pt x="1055" y="35370"/>
                    </a:lnTo>
                    <a:lnTo>
                      <a:pt x="1081" y="35898"/>
                    </a:lnTo>
                    <a:lnTo>
                      <a:pt x="1108" y="36425"/>
                    </a:lnTo>
                    <a:lnTo>
                      <a:pt x="1187" y="36953"/>
                    </a:lnTo>
                    <a:lnTo>
                      <a:pt x="1266" y="37480"/>
                    </a:lnTo>
                    <a:lnTo>
                      <a:pt x="1372" y="38008"/>
                    </a:lnTo>
                    <a:lnTo>
                      <a:pt x="1477" y="38535"/>
                    </a:lnTo>
                    <a:lnTo>
                      <a:pt x="1635" y="39063"/>
                    </a:lnTo>
                    <a:lnTo>
                      <a:pt x="1794" y="39616"/>
                    </a:lnTo>
                    <a:lnTo>
                      <a:pt x="1978" y="40144"/>
                    </a:lnTo>
                    <a:lnTo>
                      <a:pt x="2163" y="40671"/>
                    </a:lnTo>
                    <a:lnTo>
                      <a:pt x="2453" y="41331"/>
                    </a:lnTo>
                    <a:lnTo>
                      <a:pt x="2822" y="42069"/>
                    </a:lnTo>
                    <a:lnTo>
                      <a:pt x="3033" y="42465"/>
                    </a:lnTo>
                    <a:lnTo>
                      <a:pt x="3271" y="42834"/>
                    </a:lnTo>
                    <a:lnTo>
                      <a:pt x="3534" y="43230"/>
                    </a:lnTo>
                    <a:lnTo>
                      <a:pt x="3824" y="43626"/>
                    </a:lnTo>
                    <a:lnTo>
                      <a:pt x="4141" y="43995"/>
                    </a:lnTo>
                    <a:lnTo>
                      <a:pt x="4484" y="44364"/>
                    </a:lnTo>
                    <a:lnTo>
                      <a:pt x="4853" y="44733"/>
                    </a:lnTo>
                    <a:lnTo>
                      <a:pt x="5249" y="45050"/>
                    </a:lnTo>
                    <a:lnTo>
                      <a:pt x="5671" y="45366"/>
                    </a:lnTo>
                    <a:lnTo>
                      <a:pt x="6119" y="45656"/>
                    </a:lnTo>
                    <a:lnTo>
                      <a:pt x="6594" y="45894"/>
                    </a:lnTo>
                    <a:lnTo>
                      <a:pt x="7121" y="46105"/>
                    </a:lnTo>
                    <a:lnTo>
                      <a:pt x="7253" y="46685"/>
                    </a:lnTo>
                    <a:lnTo>
                      <a:pt x="7411" y="47239"/>
                    </a:lnTo>
                    <a:lnTo>
                      <a:pt x="7622" y="47793"/>
                    </a:lnTo>
                    <a:lnTo>
                      <a:pt x="7860" y="48294"/>
                    </a:lnTo>
                    <a:lnTo>
                      <a:pt x="8044" y="48637"/>
                    </a:lnTo>
                    <a:lnTo>
                      <a:pt x="8229" y="48953"/>
                    </a:lnTo>
                    <a:lnTo>
                      <a:pt x="8440" y="49270"/>
                    </a:lnTo>
                    <a:lnTo>
                      <a:pt x="8651" y="49586"/>
                    </a:lnTo>
                    <a:lnTo>
                      <a:pt x="8915" y="49876"/>
                    </a:lnTo>
                    <a:lnTo>
                      <a:pt x="9152" y="50193"/>
                    </a:lnTo>
                    <a:lnTo>
                      <a:pt x="9416" y="50457"/>
                    </a:lnTo>
                    <a:lnTo>
                      <a:pt x="9706" y="50747"/>
                    </a:lnTo>
                    <a:lnTo>
                      <a:pt x="9996" y="51011"/>
                    </a:lnTo>
                    <a:lnTo>
                      <a:pt x="10313" y="51248"/>
                    </a:lnTo>
                    <a:lnTo>
                      <a:pt x="10629" y="51512"/>
                    </a:lnTo>
                    <a:lnTo>
                      <a:pt x="10972" y="51749"/>
                    </a:lnTo>
                    <a:lnTo>
                      <a:pt x="11315" y="51960"/>
                    </a:lnTo>
                    <a:lnTo>
                      <a:pt x="11684" y="52171"/>
                    </a:lnTo>
                    <a:lnTo>
                      <a:pt x="12027" y="52356"/>
                    </a:lnTo>
                    <a:lnTo>
                      <a:pt x="12423" y="52540"/>
                    </a:lnTo>
                    <a:lnTo>
                      <a:pt x="13029" y="52804"/>
                    </a:lnTo>
                    <a:lnTo>
                      <a:pt x="13662" y="53041"/>
                    </a:lnTo>
                    <a:lnTo>
                      <a:pt x="14322" y="53252"/>
                    </a:lnTo>
                    <a:lnTo>
                      <a:pt x="15008" y="53437"/>
                    </a:lnTo>
                    <a:lnTo>
                      <a:pt x="15720" y="53569"/>
                    </a:lnTo>
                    <a:lnTo>
                      <a:pt x="16485" y="53701"/>
                    </a:lnTo>
                    <a:lnTo>
                      <a:pt x="17276" y="53806"/>
                    </a:lnTo>
                    <a:lnTo>
                      <a:pt x="18093" y="53859"/>
                    </a:lnTo>
                    <a:lnTo>
                      <a:pt x="18858" y="53912"/>
                    </a:lnTo>
                    <a:lnTo>
                      <a:pt x="19623" y="53912"/>
                    </a:lnTo>
                    <a:lnTo>
                      <a:pt x="20652" y="53885"/>
                    </a:lnTo>
                    <a:lnTo>
                      <a:pt x="21654" y="53833"/>
                    </a:lnTo>
                    <a:lnTo>
                      <a:pt x="22630" y="53701"/>
                    </a:lnTo>
                    <a:lnTo>
                      <a:pt x="23580" y="53543"/>
                    </a:lnTo>
                    <a:lnTo>
                      <a:pt x="24529" y="53332"/>
                    </a:lnTo>
                    <a:lnTo>
                      <a:pt x="25426" y="53068"/>
                    </a:lnTo>
                    <a:lnTo>
                      <a:pt x="26323" y="52778"/>
                    </a:lnTo>
                    <a:lnTo>
                      <a:pt x="27167" y="52435"/>
                    </a:lnTo>
                    <a:lnTo>
                      <a:pt x="27747" y="52171"/>
                    </a:lnTo>
                    <a:lnTo>
                      <a:pt x="28301" y="51881"/>
                    </a:lnTo>
                    <a:lnTo>
                      <a:pt x="28855" y="51564"/>
                    </a:lnTo>
                    <a:lnTo>
                      <a:pt x="29382" y="51248"/>
                    </a:lnTo>
                    <a:lnTo>
                      <a:pt x="29883" y="50905"/>
                    </a:lnTo>
                    <a:lnTo>
                      <a:pt x="30384" y="50536"/>
                    </a:lnTo>
                    <a:lnTo>
                      <a:pt x="30833" y="50140"/>
                    </a:lnTo>
                    <a:lnTo>
                      <a:pt x="31281" y="49745"/>
                    </a:lnTo>
                    <a:lnTo>
                      <a:pt x="31729" y="49323"/>
                    </a:lnTo>
                    <a:lnTo>
                      <a:pt x="32125" y="48874"/>
                    </a:lnTo>
                    <a:lnTo>
                      <a:pt x="32521" y="48426"/>
                    </a:lnTo>
                    <a:lnTo>
                      <a:pt x="32890" y="47977"/>
                    </a:lnTo>
                    <a:lnTo>
                      <a:pt x="33233" y="47503"/>
                    </a:lnTo>
                    <a:lnTo>
                      <a:pt x="33549" y="47002"/>
                    </a:lnTo>
                    <a:lnTo>
                      <a:pt x="33840" y="46500"/>
                    </a:lnTo>
                    <a:lnTo>
                      <a:pt x="34103" y="45973"/>
                    </a:lnTo>
                    <a:lnTo>
                      <a:pt x="34341" y="45419"/>
                    </a:lnTo>
                    <a:lnTo>
                      <a:pt x="34578" y="44892"/>
                    </a:lnTo>
                    <a:lnTo>
                      <a:pt x="37875" y="44100"/>
                    </a:lnTo>
                    <a:lnTo>
                      <a:pt x="38376" y="44127"/>
                    </a:lnTo>
                    <a:lnTo>
                      <a:pt x="38824" y="44127"/>
                    </a:lnTo>
                    <a:lnTo>
                      <a:pt x="39273" y="44074"/>
                    </a:lnTo>
                    <a:lnTo>
                      <a:pt x="39721" y="43995"/>
                    </a:lnTo>
                    <a:lnTo>
                      <a:pt x="40143" y="43889"/>
                    </a:lnTo>
                    <a:lnTo>
                      <a:pt x="40565" y="43757"/>
                    </a:lnTo>
                    <a:lnTo>
                      <a:pt x="40987" y="43599"/>
                    </a:lnTo>
                    <a:lnTo>
                      <a:pt x="41383" y="43415"/>
                    </a:lnTo>
                    <a:lnTo>
                      <a:pt x="41778" y="43204"/>
                    </a:lnTo>
                    <a:lnTo>
                      <a:pt x="48293" y="41674"/>
                    </a:lnTo>
                    <a:lnTo>
                      <a:pt x="48372" y="41858"/>
                    </a:lnTo>
                    <a:lnTo>
                      <a:pt x="48478" y="42043"/>
                    </a:lnTo>
                    <a:lnTo>
                      <a:pt x="48610" y="42201"/>
                    </a:lnTo>
                    <a:lnTo>
                      <a:pt x="48742" y="42360"/>
                    </a:lnTo>
                    <a:lnTo>
                      <a:pt x="48926" y="42491"/>
                    </a:lnTo>
                    <a:lnTo>
                      <a:pt x="49111" y="42597"/>
                    </a:lnTo>
                    <a:lnTo>
                      <a:pt x="49295" y="42702"/>
                    </a:lnTo>
                    <a:lnTo>
                      <a:pt x="49506" y="42755"/>
                    </a:lnTo>
                    <a:lnTo>
                      <a:pt x="49717" y="42782"/>
                    </a:lnTo>
                    <a:lnTo>
                      <a:pt x="49902" y="42808"/>
                    </a:lnTo>
                    <a:lnTo>
                      <a:pt x="50166" y="42782"/>
                    </a:lnTo>
                    <a:lnTo>
                      <a:pt x="50403" y="42729"/>
                    </a:lnTo>
                    <a:lnTo>
                      <a:pt x="50614" y="42650"/>
                    </a:lnTo>
                    <a:lnTo>
                      <a:pt x="50825" y="42544"/>
                    </a:lnTo>
                    <a:lnTo>
                      <a:pt x="51010" y="42412"/>
                    </a:lnTo>
                    <a:lnTo>
                      <a:pt x="51194" y="42254"/>
                    </a:lnTo>
                    <a:lnTo>
                      <a:pt x="51326" y="42069"/>
                    </a:lnTo>
                    <a:lnTo>
                      <a:pt x="51458" y="41858"/>
                    </a:lnTo>
                    <a:lnTo>
                      <a:pt x="51748" y="41832"/>
                    </a:lnTo>
                    <a:lnTo>
                      <a:pt x="52038" y="41753"/>
                    </a:lnTo>
                    <a:lnTo>
                      <a:pt x="52302" y="41647"/>
                    </a:lnTo>
                    <a:lnTo>
                      <a:pt x="52540" y="41489"/>
                    </a:lnTo>
                    <a:lnTo>
                      <a:pt x="52724" y="41305"/>
                    </a:lnTo>
                    <a:lnTo>
                      <a:pt x="52909" y="41067"/>
                    </a:lnTo>
                    <a:lnTo>
                      <a:pt x="53041" y="40830"/>
                    </a:lnTo>
                    <a:lnTo>
                      <a:pt x="53146" y="40540"/>
                    </a:lnTo>
                    <a:lnTo>
                      <a:pt x="54544" y="40197"/>
                    </a:lnTo>
                    <a:lnTo>
                      <a:pt x="54834" y="40118"/>
                    </a:lnTo>
                    <a:lnTo>
                      <a:pt x="55124" y="40012"/>
                    </a:lnTo>
                    <a:lnTo>
                      <a:pt x="55388" y="39854"/>
                    </a:lnTo>
                    <a:lnTo>
                      <a:pt x="55626" y="39696"/>
                    </a:lnTo>
                    <a:lnTo>
                      <a:pt x="55863" y="39511"/>
                    </a:lnTo>
                    <a:lnTo>
                      <a:pt x="56074" y="39300"/>
                    </a:lnTo>
                    <a:lnTo>
                      <a:pt x="56259" y="39089"/>
                    </a:lnTo>
                    <a:lnTo>
                      <a:pt x="56417" y="38852"/>
                    </a:lnTo>
                    <a:lnTo>
                      <a:pt x="56549" y="38588"/>
                    </a:lnTo>
                    <a:lnTo>
                      <a:pt x="56681" y="38324"/>
                    </a:lnTo>
                    <a:lnTo>
                      <a:pt x="56760" y="38060"/>
                    </a:lnTo>
                    <a:lnTo>
                      <a:pt x="56839" y="37770"/>
                    </a:lnTo>
                    <a:lnTo>
                      <a:pt x="56865" y="37480"/>
                    </a:lnTo>
                    <a:lnTo>
                      <a:pt x="56865" y="37164"/>
                    </a:lnTo>
                    <a:lnTo>
                      <a:pt x="56839" y="36873"/>
                    </a:lnTo>
                    <a:lnTo>
                      <a:pt x="56786" y="36557"/>
                    </a:lnTo>
                    <a:lnTo>
                      <a:pt x="56127" y="33708"/>
                    </a:lnTo>
                    <a:lnTo>
                      <a:pt x="56443" y="33629"/>
                    </a:lnTo>
                    <a:lnTo>
                      <a:pt x="56760" y="33524"/>
                    </a:lnTo>
                    <a:lnTo>
                      <a:pt x="57050" y="33366"/>
                    </a:lnTo>
                    <a:lnTo>
                      <a:pt x="57340" y="33181"/>
                    </a:lnTo>
                    <a:lnTo>
                      <a:pt x="57577" y="32996"/>
                    </a:lnTo>
                    <a:lnTo>
                      <a:pt x="57788" y="32785"/>
                    </a:lnTo>
                    <a:lnTo>
                      <a:pt x="57973" y="32574"/>
                    </a:lnTo>
                    <a:lnTo>
                      <a:pt x="58131" y="32337"/>
                    </a:lnTo>
                    <a:lnTo>
                      <a:pt x="58263" y="32073"/>
                    </a:lnTo>
                    <a:lnTo>
                      <a:pt x="58369" y="31809"/>
                    </a:lnTo>
                    <a:lnTo>
                      <a:pt x="58474" y="31519"/>
                    </a:lnTo>
                    <a:lnTo>
                      <a:pt x="58527" y="31229"/>
                    </a:lnTo>
                    <a:lnTo>
                      <a:pt x="58553" y="30939"/>
                    </a:lnTo>
                    <a:lnTo>
                      <a:pt x="58553" y="30649"/>
                    </a:lnTo>
                    <a:lnTo>
                      <a:pt x="58527" y="30359"/>
                    </a:lnTo>
                    <a:lnTo>
                      <a:pt x="58474" y="30069"/>
                    </a:lnTo>
                    <a:lnTo>
                      <a:pt x="58395" y="29805"/>
                    </a:lnTo>
                    <a:lnTo>
                      <a:pt x="58263" y="29541"/>
                    </a:lnTo>
                    <a:lnTo>
                      <a:pt x="58131" y="29277"/>
                    </a:lnTo>
                    <a:lnTo>
                      <a:pt x="57973" y="29014"/>
                    </a:lnTo>
                    <a:lnTo>
                      <a:pt x="57762" y="28750"/>
                    </a:lnTo>
                    <a:lnTo>
                      <a:pt x="57498" y="28513"/>
                    </a:lnTo>
                    <a:lnTo>
                      <a:pt x="57498" y="28513"/>
                    </a:lnTo>
                    <a:lnTo>
                      <a:pt x="58711" y="28855"/>
                    </a:lnTo>
                    <a:lnTo>
                      <a:pt x="58922" y="28882"/>
                    </a:lnTo>
                    <a:lnTo>
                      <a:pt x="59107" y="28908"/>
                    </a:lnTo>
                    <a:lnTo>
                      <a:pt x="59371" y="28882"/>
                    </a:lnTo>
                    <a:lnTo>
                      <a:pt x="59608" y="28829"/>
                    </a:lnTo>
                    <a:lnTo>
                      <a:pt x="59846" y="28724"/>
                    </a:lnTo>
                    <a:lnTo>
                      <a:pt x="60057" y="28592"/>
                    </a:lnTo>
                    <a:lnTo>
                      <a:pt x="60241" y="28407"/>
                    </a:lnTo>
                    <a:lnTo>
                      <a:pt x="60399" y="28222"/>
                    </a:lnTo>
                    <a:lnTo>
                      <a:pt x="60531" y="27985"/>
                    </a:lnTo>
                    <a:lnTo>
                      <a:pt x="60610" y="27748"/>
                    </a:lnTo>
                    <a:lnTo>
                      <a:pt x="64488" y="13189"/>
                    </a:lnTo>
                    <a:lnTo>
                      <a:pt x="64540" y="12898"/>
                    </a:lnTo>
                    <a:lnTo>
                      <a:pt x="64540" y="12608"/>
                    </a:lnTo>
                    <a:lnTo>
                      <a:pt x="64461" y="12292"/>
                    </a:lnTo>
                    <a:lnTo>
                      <a:pt x="64356" y="12028"/>
                    </a:lnTo>
                    <a:lnTo>
                      <a:pt x="64171" y="11764"/>
                    </a:lnTo>
                    <a:lnTo>
                      <a:pt x="63934" y="11553"/>
                    </a:lnTo>
                    <a:lnTo>
                      <a:pt x="63696" y="11395"/>
                    </a:lnTo>
                    <a:lnTo>
                      <a:pt x="63406" y="11289"/>
                    </a:lnTo>
                    <a:lnTo>
                      <a:pt x="54518" y="8942"/>
                    </a:lnTo>
                    <a:lnTo>
                      <a:pt x="54333" y="8889"/>
                    </a:lnTo>
                    <a:lnTo>
                      <a:pt x="53858" y="8889"/>
                    </a:lnTo>
                    <a:lnTo>
                      <a:pt x="53621" y="8968"/>
                    </a:lnTo>
                    <a:lnTo>
                      <a:pt x="53384" y="9074"/>
                    </a:lnTo>
                    <a:lnTo>
                      <a:pt x="53173" y="9206"/>
                    </a:lnTo>
                    <a:lnTo>
                      <a:pt x="53173" y="8968"/>
                    </a:lnTo>
                    <a:lnTo>
                      <a:pt x="53120" y="8731"/>
                    </a:lnTo>
                    <a:lnTo>
                      <a:pt x="53041" y="8520"/>
                    </a:lnTo>
                    <a:lnTo>
                      <a:pt x="52909" y="8309"/>
                    </a:lnTo>
                    <a:lnTo>
                      <a:pt x="52777" y="8124"/>
                    </a:lnTo>
                    <a:lnTo>
                      <a:pt x="52619" y="7966"/>
                    </a:lnTo>
                    <a:lnTo>
                      <a:pt x="52460" y="7808"/>
                    </a:lnTo>
                    <a:lnTo>
                      <a:pt x="52249" y="7702"/>
                    </a:lnTo>
                    <a:lnTo>
                      <a:pt x="52223" y="7412"/>
                    </a:lnTo>
                    <a:lnTo>
                      <a:pt x="52144" y="7122"/>
                    </a:lnTo>
                    <a:lnTo>
                      <a:pt x="52038" y="6858"/>
                    </a:lnTo>
                    <a:lnTo>
                      <a:pt x="51880" y="6621"/>
                    </a:lnTo>
                    <a:lnTo>
                      <a:pt x="51696" y="6410"/>
                    </a:lnTo>
                    <a:lnTo>
                      <a:pt x="51458" y="6252"/>
                    </a:lnTo>
                    <a:lnTo>
                      <a:pt x="51194" y="6094"/>
                    </a:lnTo>
                    <a:lnTo>
                      <a:pt x="50904" y="6014"/>
                    </a:lnTo>
                    <a:lnTo>
                      <a:pt x="50720" y="5962"/>
                    </a:lnTo>
                    <a:lnTo>
                      <a:pt x="50271" y="5962"/>
                    </a:lnTo>
                    <a:lnTo>
                      <a:pt x="50060" y="6014"/>
                    </a:lnTo>
                    <a:lnTo>
                      <a:pt x="50060" y="6014"/>
                    </a:lnTo>
                    <a:lnTo>
                      <a:pt x="50139" y="5803"/>
                    </a:lnTo>
                    <a:lnTo>
                      <a:pt x="50219" y="5592"/>
                    </a:lnTo>
                    <a:lnTo>
                      <a:pt x="50271" y="5329"/>
                    </a:lnTo>
                    <a:lnTo>
                      <a:pt x="50298" y="5065"/>
                    </a:lnTo>
                    <a:lnTo>
                      <a:pt x="50271" y="4775"/>
                    </a:lnTo>
                    <a:lnTo>
                      <a:pt x="50245" y="4511"/>
                    </a:lnTo>
                    <a:lnTo>
                      <a:pt x="50192" y="4247"/>
                    </a:lnTo>
                    <a:lnTo>
                      <a:pt x="50113" y="4010"/>
                    </a:lnTo>
                    <a:lnTo>
                      <a:pt x="49981" y="3746"/>
                    </a:lnTo>
                    <a:lnTo>
                      <a:pt x="49849" y="3509"/>
                    </a:lnTo>
                    <a:lnTo>
                      <a:pt x="49665" y="3271"/>
                    </a:lnTo>
                    <a:lnTo>
                      <a:pt x="49454" y="3060"/>
                    </a:lnTo>
                    <a:lnTo>
                      <a:pt x="49216" y="2849"/>
                    </a:lnTo>
                    <a:lnTo>
                      <a:pt x="48979" y="2691"/>
                    </a:lnTo>
                    <a:lnTo>
                      <a:pt x="48715" y="2533"/>
                    </a:lnTo>
                    <a:lnTo>
                      <a:pt x="48451" y="2427"/>
                    </a:lnTo>
                    <a:lnTo>
                      <a:pt x="48161" y="2348"/>
                    </a:lnTo>
                    <a:lnTo>
                      <a:pt x="47871" y="2296"/>
                    </a:lnTo>
                    <a:lnTo>
                      <a:pt x="47607" y="2269"/>
                    </a:lnTo>
                    <a:lnTo>
                      <a:pt x="47370" y="2243"/>
                    </a:lnTo>
                    <a:lnTo>
                      <a:pt x="46843" y="2296"/>
                    </a:lnTo>
                    <a:lnTo>
                      <a:pt x="46289" y="2375"/>
                    </a:lnTo>
                    <a:lnTo>
                      <a:pt x="45788" y="2507"/>
                    </a:lnTo>
                    <a:lnTo>
                      <a:pt x="45313" y="2691"/>
                    </a:lnTo>
                    <a:lnTo>
                      <a:pt x="44996" y="2849"/>
                    </a:lnTo>
                    <a:lnTo>
                      <a:pt x="44733" y="3034"/>
                    </a:lnTo>
                    <a:lnTo>
                      <a:pt x="44495" y="3245"/>
                    </a:lnTo>
                    <a:lnTo>
                      <a:pt x="43546" y="3377"/>
                    </a:lnTo>
                    <a:lnTo>
                      <a:pt x="42596" y="3562"/>
                    </a:lnTo>
                    <a:lnTo>
                      <a:pt x="42095" y="3113"/>
                    </a:lnTo>
                    <a:lnTo>
                      <a:pt x="41567" y="2691"/>
                    </a:lnTo>
                    <a:lnTo>
                      <a:pt x="41014" y="2322"/>
                    </a:lnTo>
                    <a:lnTo>
                      <a:pt x="40460" y="2005"/>
                    </a:lnTo>
                    <a:lnTo>
                      <a:pt x="40328" y="1794"/>
                    </a:lnTo>
                    <a:lnTo>
                      <a:pt x="40196" y="1557"/>
                    </a:lnTo>
                    <a:lnTo>
                      <a:pt x="40038" y="1372"/>
                    </a:lnTo>
                    <a:lnTo>
                      <a:pt x="39879" y="1188"/>
                    </a:lnTo>
                    <a:lnTo>
                      <a:pt x="39695" y="1003"/>
                    </a:lnTo>
                    <a:lnTo>
                      <a:pt x="39510" y="845"/>
                    </a:lnTo>
                    <a:lnTo>
                      <a:pt x="39326" y="713"/>
                    </a:lnTo>
                    <a:lnTo>
                      <a:pt x="39141" y="581"/>
                    </a:lnTo>
                    <a:lnTo>
                      <a:pt x="38904" y="449"/>
                    </a:lnTo>
                    <a:lnTo>
                      <a:pt x="38666" y="344"/>
                    </a:lnTo>
                    <a:lnTo>
                      <a:pt x="38402" y="238"/>
                    </a:lnTo>
                    <a:lnTo>
                      <a:pt x="38139" y="159"/>
                    </a:lnTo>
                    <a:lnTo>
                      <a:pt x="37875" y="106"/>
                    </a:lnTo>
                    <a:lnTo>
                      <a:pt x="37611" y="54"/>
                    </a:lnTo>
                    <a:lnTo>
                      <a:pt x="37347" y="27"/>
                    </a:lnTo>
                    <a:lnTo>
                      <a:pt x="3708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70" name="Google Shape;770;p48"/>
              <p:cNvSpPr/>
              <p:nvPr/>
            </p:nvSpPr>
            <p:spPr>
              <a:xfrm>
                <a:off x="962125" y="606675"/>
                <a:ext cx="436525" cy="664025"/>
              </a:xfrm>
              <a:custGeom>
                <a:avLst/>
                <a:gdLst/>
                <a:ahLst/>
                <a:cxnLst/>
                <a:rect l="l" t="t" r="r" b="b"/>
                <a:pathLst>
                  <a:path w="17461" h="26561" extrusionOk="0">
                    <a:moveTo>
                      <a:pt x="13082" y="2955"/>
                    </a:moveTo>
                    <a:lnTo>
                      <a:pt x="13425" y="3350"/>
                    </a:lnTo>
                    <a:lnTo>
                      <a:pt x="13768" y="3746"/>
                    </a:lnTo>
                    <a:lnTo>
                      <a:pt x="14058" y="4168"/>
                    </a:lnTo>
                    <a:lnTo>
                      <a:pt x="14348" y="4564"/>
                    </a:lnTo>
                    <a:lnTo>
                      <a:pt x="14876" y="5381"/>
                    </a:lnTo>
                    <a:lnTo>
                      <a:pt x="15298" y="6172"/>
                    </a:lnTo>
                    <a:lnTo>
                      <a:pt x="15482" y="6568"/>
                    </a:lnTo>
                    <a:lnTo>
                      <a:pt x="15667" y="6937"/>
                    </a:lnTo>
                    <a:lnTo>
                      <a:pt x="15825" y="7333"/>
                    </a:lnTo>
                    <a:lnTo>
                      <a:pt x="15957" y="7702"/>
                    </a:lnTo>
                    <a:lnTo>
                      <a:pt x="16089" y="8151"/>
                    </a:lnTo>
                    <a:lnTo>
                      <a:pt x="16195" y="8625"/>
                    </a:lnTo>
                    <a:lnTo>
                      <a:pt x="16300" y="9126"/>
                    </a:lnTo>
                    <a:lnTo>
                      <a:pt x="16379" y="9628"/>
                    </a:lnTo>
                    <a:lnTo>
                      <a:pt x="16432" y="10155"/>
                    </a:lnTo>
                    <a:lnTo>
                      <a:pt x="16485" y="10735"/>
                    </a:lnTo>
                    <a:lnTo>
                      <a:pt x="16511" y="11316"/>
                    </a:lnTo>
                    <a:lnTo>
                      <a:pt x="16511" y="11949"/>
                    </a:lnTo>
                    <a:lnTo>
                      <a:pt x="16511" y="12608"/>
                    </a:lnTo>
                    <a:lnTo>
                      <a:pt x="16485" y="13294"/>
                    </a:lnTo>
                    <a:lnTo>
                      <a:pt x="16432" y="13953"/>
                    </a:lnTo>
                    <a:lnTo>
                      <a:pt x="16353" y="14586"/>
                    </a:lnTo>
                    <a:lnTo>
                      <a:pt x="16274" y="15219"/>
                    </a:lnTo>
                    <a:lnTo>
                      <a:pt x="16168" y="15852"/>
                    </a:lnTo>
                    <a:lnTo>
                      <a:pt x="16036" y="16459"/>
                    </a:lnTo>
                    <a:lnTo>
                      <a:pt x="15904" y="17039"/>
                    </a:lnTo>
                    <a:lnTo>
                      <a:pt x="15720" y="17619"/>
                    </a:lnTo>
                    <a:lnTo>
                      <a:pt x="15535" y="18200"/>
                    </a:lnTo>
                    <a:lnTo>
                      <a:pt x="15351" y="18753"/>
                    </a:lnTo>
                    <a:lnTo>
                      <a:pt x="15140" y="19281"/>
                    </a:lnTo>
                    <a:lnTo>
                      <a:pt x="14902" y="19808"/>
                    </a:lnTo>
                    <a:lnTo>
                      <a:pt x="14638" y="20310"/>
                    </a:lnTo>
                    <a:lnTo>
                      <a:pt x="14375" y="20811"/>
                    </a:lnTo>
                    <a:lnTo>
                      <a:pt x="14084" y="21285"/>
                    </a:lnTo>
                    <a:lnTo>
                      <a:pt x="13715" y="21813"/>
                    </a:lnTo>
                    <a:lnTo>
                      <a:pt x="13320" y="22314"/>
                    </a:lnTo>
                    <a:lnTo>
                      <a:pt x="12924" y="22815"/>
                    </a:lnTo>
                    <a:lnTo>
                      <a:pt x="12476" y="23264"/>
                    </a:lnTo>
                    <a:lnTo>
                      <a:pt x="12027" y="23686"/>
                    </a:lnTo>
                    <a:lnTo>
                      <a:pt x="11552" y="24081"/>
                    </a:lnTo>
                    <a:lnTo>
                      <a:pt x="11051" y="24451"/>
                    </a:lnTo>
                    <a:lnTo>
                      <a:pt x="10550" y="24793"/>
                    </a:lnTo>
                    <a:lnTo>
                      <a:pt x="10023" y="25110"/>
                    </a:lnTo>
                    <a:lnTo>
                      <a:pt x="9495" y="25374"/>
                    </a:lnTo>
                    <a:lnTo>
                      <a:pt x="8941" y="25611"/>
                    </a:lnTo>
                    <a:lnTo>
                      <a:pt x="8387" y="25822"/>
                    </a:lnTo>
                    <a:lnTo>
                      <a:pt x="7834" y="26007"/>
                    </a:lnTo>
                    <a:lnTo>
                      <a:pt x="7253" y="26139"/>
                    </a:lnTo>
                    <a:lnTo>
                      <a:pt x="6699" y="26218"/>
                    </a:lnTo>
                    <a:lnTo>
                      <a:pt x="6119" y="26270"/>
                    </a:lnTo>
                    <a:lnTo>
                      <a:pt x="5697" y="26297"/>
                    </a:lnTo>
                    <a:lnTo>
                      <a:pt x="5275" y="26270"/>
                    </a:lnTo>
                    <a:lnTo>
                      <a:pt x="4880" y="26244"/>
                    </a:lnTo>
                    <a:lnTo>
                      <a:pt x="4484" y="26191"/>
                    </a:lnTo>
                    <a:lnTo>
                      <a:pt x="4115" y="26086"/>
                    </a:lnTo>
                    <a:lnTo>
                      <a:pt x="3772" y="25980"/>
                    </a:lnTo>
                    <a:lnTo>
                      <a:pt x="3455" y="25848"/>
                    </a:lnTo>
                    <a:lnTo>
                      <a:pt x="3139" y="25690"/>
                    </a:lnTo>
                    <a:lnTo>
                      <a:pt x="2743" y="25400"/>
                    </a:lnTo>
                    <a:lnTo>
                      <a:pt x="2347" y="25084"/>
                    </a:lnTo>
                    <a:lnTo>
                      <a:pt x="2005" y="24688"/>
                    </a:lnTo>
                    <a:lnTo>
                      <a:pt x="1662" y="24240"/>
                    </a:lnTo>
                    <a:lnTo>
                      <a:pt x="1345" y="23712"/>
                    </a:lnTo>
                    <a:lnTo>
                      <a:pt x="1081" y="23158"/>
                    </a:lnTo>
                    <a:lnTo>
                      <a:pt x="844" y="22578"/>
                    </a:lnTo>
                    <a:lnTo>
                      <a:pt x="633" y="21945"/>
                    </a:lnTo>
                    <a:lnTo>
                      <a:pt x="475" y="21259"/>
                    </a:lnTo>
                    <a:lnTo>
                      <a:pt x="369" y="20547"/>
                    </a:lnTo>
                    <a:lnTo>
                      <a:pt x="290" y="19782"/>
                    </a:lnTo>
                    <a:lnTo>
                      <a:pt x="264" y="18964"/>
                    </a:lnTo>
                    <a:lnTo>
                      <a:pt x="264" y="18147"/>
                    </a:lnTo>
                    <a:lnTo>
                      <a:pt x="290" y="17356"/>
                    </a:lnTo>
                    <a:lnTo>
                      <a:pt x="369" y="16564"/>
                    </a:lnTo>
                    <a:lnTo>
                      <a:pt x="475" y="15799"/>
                    </a:lnTo>
                    <a:lnTo>
                      <a:pt x="633" y="15061"/>
                    </a:lnTo>
                    <a:lnTo>
                      <a:pt x="791" y="14322"/>
                    </a:lnTo>
                    <a:lnTo>
                      <a:pt x="1029" y="13610"/>
                    </a:lnTo>
                    <a:lnTo>
                      <a:pt x="1266" y="12925"/>
                    </a:lnTo>
                    <a:lnTo>
                      <a:pt x="1583" y="12239"/>
                    </a:lnTo>
                    <a:lnTo>
                      <a:pt x="1925" y="11553"/>
                    </a:lnTo>
                    <a:lnTo>
                      <a:pt x="2321" y="10841"/>
                    </a:lnTo>
                    <a:lnTo>
                      <a:pt x="2769" y="10182"/>
                    </a:lnTo>
                    <a:lnTo>
                      <a:pt x="3244" y="9496"/>
                    </a:lnTo>
                    <a:lnTo>
                      <a:pt x="3798" y="8810"/>
                    </a:lnTo>
                    <a:lnTo>
                      <a:pt x="4378" y="8151"/>
                    </a:lnTo>
                    <a:lnTo>
                      <a:pt x="4985" y="7518"/>
                    </a:lnTo>
                    <a:lnTo>
                      <a:pt x="5381" y="7122"/>
                    </a:lnTo>
                    <a:lnTo>
                      <a:pt x="5803" y="6753"/>
                    </a:lnTo>
                    <a:lnTo>
                      <a:pt x="6225" y="6410"/>
                    </a:lnTo>
                    <a:lnTo>
                      <a:pt x="6673" y="6067"/>
                    </a:lnTo>
                    <a:lnTo>
                      <a:pt x="7148" y="5724"/>
                    </a:lnTo>
                    <a:lnTo>
                      <a:pt x="7649" y="5408"/>
                    </a:lnTo>
                    <a:lnTo>
                      <a:pt x="8150" y="5091"/>
                    </a:lnTo>
                    <a:lnTo>
                      <a:pt x="8651" y="4775"/>
                    </a:lnTo>
                    <a:lnTo>
                      <a:pt x="9179" y="4511"/>
                    </a:lnTo>
                    <a:lnTo>
                      <a:pt x="9733" y="4221"/>
                    </a:lnTo>
                    <a:lnTo>
                      <a:pt x="10286" y="3983"/>
                    </a:lnTo>
                    <a:lnTo>
                      <a:pt x="10840" y="3720"/>
                    </a:lnTo>
                    <a:lnTo>
                      <a:pt x="11394" y="3509"/>
                    </a:lnTo>
                    <a:lnTo>
                      <a:pt x="11948" y="3298"/>
                    </a:lnTo>
                    <a:lnTo>
                      <a:pt x="12528" y="3113"/>
                    </a:lnTo>
                    <a:lnTo>
                      <a:pt x="13082" y="2955"/>
                    </a:lnTo>
                    <a:close/>
                    <a:moveTo>
                      <a:pt x="8519" y="1"/>
                    </a:moveTo>
                    <a:lnTo>
                      <a:pt x="8467" y="27"/>
                    </a:lnTo>
                    <a:lnTo>
                      <a:pt x="8414" y="27"/>
                    </a:lnTo>
                    <a:lnTo>
                      <a:pt x="8387" y="80"/>
                    </a:lnTo>
                    <a:lnTo>
                      <a:pt x="8361" y="133"/>
                    </a:lnTo>
                    <a:lnTo>
                      <a:pt x="8361" y="185"/>
                    </a:lnTo>
                    <a:lnTo>
                      <a:pt x="8387" y="212"/>
                    </a:lnTo>
                    <a:lnTo>
                      <a:pt x="8440" y="264"/>
                    </a:lnTo>
                    <a:lnTo>
                      <a:pt x="8493" y="264"/>
                    </a:lnTo>
                    <a:lnTo>
                      <a:pt x="8809" y="317"/>
                    </a:lnTo>
                    <a:lnTo>
                      <a:pt x="9126" y="396"/>
                    </a:lnTo>
                    <a:lnTo>
                      <a:pt x="9442" y="475"/>
                    </a:lnTo>
                    <a:lnTo>
                      <a:pt x="9759" y="581"/>
                    </a:lnTo>
                    <a:lnTo>
                      <a:pt x="10049" y="713"/>
                    </a:lnTo>
                    <a:lnTo>
                      <a:pt x="10366" y="845"/>
                    </a:lnTo>
                    <a:lnTo>
                      <a:pt x="10919" y="1135"/>
                    </a:lnTo>
                    <a:lnTo>
                      <a:pt x="11447" y="1478"/>
                    </a:lnTo>
                    <a:lnTo>
                      <a:pt x="11948" y="1873"/>
                    </a:lnTo>
                    <a:lnTo>
                      <a:pt x="12423" y="2269"/>
                    </a:lnTo>
                    <a:lnTo>
                      <a:pt x="12871" y="2717"/>
                    </a:lnTo>
                    <a:lnTo>
                      <a:pt x="12317" y="2902"/>
                    </a:lnTo>
                    <a:lnTo>
                      <a:pt x="11737" y="3087"/>
                    </a:lnTo>
                    <a:lnTo>
                      <a:pt x="11183" y="3298"/>
                    </a:lnTo>
                    <a:lnTo>
                      <a:pt x="10629" y="3509"/>
                    </a:lnTo>
                    <a:lnTo>
                      <a:pt x="10075" y="3746"/>
                    </a:lnTo>
                    <a:lnTo>
                      <a:pt x="9548" y="4010"/>
                    </a:lnTo>
                    <a:lnTo>
                      <a:pt x="8994" y="4273"/>
                    </a:lnTo>
                    <a:lnTo>
                      <a:pt x="8493" y="4564"/>
                    </a:lnTo>
                    <a:lnTo>
                      <a:pt x="7965" y="4880"/>
                    </a:lnTo>
                    <a:lnTo>
                      <a:pt x="7464" y="5197"/>
                    </a:lnTo>
                    <a:lnTo>
                      <a:pt x="6963" y="5513"/>
                    </a:lnTo>
                    <a:lnTo>
                      <a:pt x="6515" y="5856"/>
                    </a:lnTo>
                    <a:lnTo>
                      <a:pt x="6040" y="6199"/>
                    </a:lnTo>
                    <a:lnTo>
                      <a:pt x="5618" y="6568"/>
                    </a:lnTo>
                    <a:lnTo>
                      <a:pt x="5196" y="6937"/>
                    </a:lnTo>
                    <a:lnTo>
                      <a:pt x="4800" y="7333"/>
                    </a:lnTo>
                    <a:lnTo>
                      <a:pt x="4167" y="7992"/>
                    </a:lnTo>
                    <a:lnTo>
                      <a:pt x="3587" y="8652"/>
                    </a:lnTo>
                    <a:lnTo>
                      <a:pt x="3033" y="9337"/>
                    </a:lnTo>
                    <a:lnTo>
                      <a:pt x="2558" y="10023"/>
                    </a:lnTo>
                    <a:lnTo>
                      <a:pt x="2110" y="10709"/>
                    </a:lnTo>
                    <a:lnTo>
                      <a:pt x="1688" y="11421"/>
                    </a:lnTo>
                    <a:lnTo>
                      <a:pt x="1345" y="12133"/>
                    </a:lnTo>
                    <a:lnTo>
                      <a:pt x="1029" y="12845"/>
                    </a:lnTo>
                    <a:lnTo>
                      <a:pt x="765" y="13531"/>
                    </a:lnTo>
                    <a:lnTo>
                      <a:pt x="554" y="14243"/>
                    </a:lnTo>
                    <a:lnTo>
                      <a:pt x="369" y="14982"/>
                    </a:lnTo>
                    <a:lnTo>
                      <a:pt x="211" y="15747"/>
                    </a:lnTo>
                    <a:lnTo>
                      <a:pt x="106" y="16538"/>
                    </a:lnTo>
                    <a:lnTo>
                      <a:pt x="26" y="17329"/>
                    </a:lnTo>
                    <a:lnTo>
                      <a:pt x="0" y="18147"/>
                    </a:lnTo>
                    <a:lnTo>
                      <a:pt x="0" y="18991"/>
                    </a:lnTo>
                    <a:lnTo>
                      <a:pt x="26" y="19808"/>
                    </a:lnTo>
                    <a:lnTo>
                      <a:pt x="106" y="20600"/>
                    </a:lnTo>
                    <a:lnTo>
                      <a:pt x="237" y="21312"/>
                    </a:lnTo>
                    <a:lnTo>
                      <a:pt x="396" y="22024"/>
                    </a:lnTo>
                    <a:lnTo>
                      <a:pt x="607" y="22657"/>
                    </a:lnTo>
                    <a:lnTo>
                      <a:pt x="844" y="23290"/>
                    </a:lnTo>
                    <a:lnTo>
                      <a:pt x="1134" y="23844"/>
                    </a:lnTo>
                    <a:lnTo>
                      <a:pt x="1451" y="24371"/>
                    </a:lnTo>
                    <a:lnTo>
                      <a:pt x="1794" y="24846"/>
                    </a:lnTo>
                    <a:lnTo>
                      <a:pt x="2189" y="25268"/>
                    </a:lnTo>
                    <a:lnTo>
                      <a:pt x="2585" y="25611"/>
                    </a:lnTo>
                    <a:lnTo>
                      <a:pt x="2796" y="25769"/>
                    </a:lnTo>
                    <a:lnTo>
                      <a:pt x="3007" y="25901"/>
                    </a:lnTo>
                    <a:lnTo>
                      <a:pt x="3297" y="26059"/>
                    </a:lnTo>
                    <a:lnTo>
                      <a:pt x="3587" y="26191"/>
                    </a:lnTo>
                    <a:lnTo>
                      <a:pt x="3904" y="26297"/>
                    </a:lnTo>
                    <a:lnTo>
                      <a:pt x="4220" y="26402"/>
                    </a:lnTo>
                    <a:lnTo>
                      <a:pt x="4563" y="26455"/>
                    </a:lnTo>
                    <a:lnTo>
                      <a:pt x="4906" y="26508"/>
                    </a:lnTo>
                    <a:lnTo>
                      <a:pt x="5275" y="26534"/>
                    </a:lnTo>
                    <a:lnTo>
                      <a:pt x="5671" y="26561"/>
                    </a:lnTo>
                    <a:lnTo>
                      <a:pt x="6146" y="26534"/>
                    </a:lnTo>
                    <a:lnTo>
                      <a:pt x="6726" y="26481"/>
                    </a:lnTo>
                    <a:lnTo>
                      <a:pt x="7306" y="26376"/>
                    </a:lnTo>
                    <a:lnTo>
                      <a:pt x="7886" y="26244"/>
                    </a:lnTo>
                    <a:lnTo>
                      <a:pt x="8467" y="26086"/>
                    </a:lnTo>
                    <a:lnTo>
                      <a:pt x="9020" y="25875"/>
                    </a:lnTo>
                    <a:lnTo>
                      <a:pt x="9601" y="25611"/>
                    </a:lnTo>
                    <a:lnTo>
                      <a:pt x="10128" y="25347"/>
                    </a:lnTo>
                    <a:lnTo>
                      <a:pt x="10682" y="25031"/>
                    </a:lnTo>
                    <a:lnTo>
                      <a:pt x="11183" y="24688"/>
                    </a:lnTo>
                    <a:lnTo>
                      <a:pt x="11711" y="24292"/>
                    </a:lnTo>
                    <a:lnTo>
                      <a:pt x="12185" y="23897"/>
                    </a:lnTo>
                    <a:lnTo>
                      <a:pt x="12660" y="23448"/>
                    </a:lnTo>
                    <a:lnTo>
                      <a:pt x="13109" y="22973"/>
                    </a:lnTo>
                    <a:lnTo>
                      <a:pt x="13531" y="22499"/>
                    </a:lnTo>
                    <a:lnTo>
                      <a:pt x="13926" y="21971"/>
                    </a:lnTo>
                    <a:lnTo>
                      <a:pt x="14295" y="21417"/>
                    </a:lnTo>
                    <a:lnTo>
                      <a:pt x="14586" y="20943"/>
                    </a:lnTo>
                    <a:lnTo>
                      <a:pt x="14876" y="20441"/>
                    </a:lnTo>
                    <a:lnTo>
                      <a:pt x="15113" y="19940"/>
                    </a:lnTo>
                    <a:lnTo>
                      <a:pt x="15377" y="19413"/>
                    </a:lnTo>
                    <a:lnTo>
                      <a:pt x="15588" y="18859"/>
                    </a:lnTo>
                    <a:lnTo>
                      <a:pt x="15799" y="18279"/>
                    </a:lnTo>
                    <a:lnTo>
                      <a:pt x="15984" y="17725"/>
                    </a:lnTo>
                    <a:lnTo>
                      <a:pt x="16142" y="17118"/>
                    </a:lnTo>
                    <a:lnTo>
                      <a:pt x="16300" y="16512"/>
                    </a:lnTo>
                    <a:lnTo>
                      <a:pt x="16406" y="15905"/>
                    </a:lnTo>
                    <a:lnTo>
                      <a:pt x="16511" y="15272"/>
                    </a:lnTo>
                    <a:lnTo>
                      <a:pt x="16617" y="14613"/>
                    </a:lnTo>
                    <a:lnTo>
                      <a:pt x="16669" y="13980"/>
                    </a:lnTo>
                    <a:lnTo>
                      <a:pt x="16722" y="13294"/>
                    </a:lnTo>
                    <a:lnTo>
                      <a:pt x="16748" y="12634"/>
                    </a:lnTo>
                    <a:lnTo>
                      <a:pt x="16775" y="11949"/>
                    </a:lnTo>
                    <a:lnTo>
                      <a:pt x="16775" y="11316"/>
                    </a:lnTo>
                    <a:lnTo>
                      <a:pt x="16748" y="10709"/>
                    </a:lnTo>
                    <a:lnTo>
                      <a:pt x="16696" y="10129"/>
                    </a:lnTo>
                    <a:lnTo>
                      <a:pt x="16643" y="9601"/>
                    </a:lnTo>
                    <a:lnTo>
                      <a:pt x="16537" y="9074"/>
                    </a:lnTo>
                    <a:lnTo>
                      <a:pt x="16458" y="8573"/>
                    </a:lnTo>
                    <a:lnTo>
                      <a:pt x="16326" y="8098"/>
                    </a:lnTo>
                    <a:lnTo>
                      <a:pt x="16195" y="7623"/>
                    </a:lnTo>
                    <a:lnTo>
                      <a:pt x="16063" y="7227"/>
                    </a:lnTo>
                    <a:lnTo>
                      <a:pt x="15904" y="6858"/>
                    </a:lnTo>
                    <a:lnTo>
                      <a:pt x="15720" y="6463"/>
                    </a:lnTo>
                    <a:lnTo>
                      <a:pt x="15535" y="6067"/>
                    </a:lnTo>
                    <a:lnTo>
                      <a:pt x="15087" y="5249"/>
                    </a:lnTo>
                    <a:lnTo>
                      <a:pt x="14559" y="4405"/>
                    </a:lnTo>
                    <a:lnTo>
                      <a:pt x="14005" y="3640"/>
                    </a:lnTo>
                    <a:lnTo>
                      <a:pt x="13689" y="3245"/>
                    </a:lnTo>
                    <a:lnTo>
                      <a:pt x="13372" y="2876"/>
                    </a:lnTo>
                    <a:lnTo>
                      <a:pt x="13873" y="2744"/>
                    </a:lnTo>
                    <a:lnTo>
                      <a:pt x="14401" y="2612"/>
                    </a:lnTo>
                    <a:lnTo>
                      <a:pt x="14902" y="2533"/>
                    </a:lnTo>
                    <a:lnTo>
                      <a:pt x="15403" y="2454"/>
                    </a:lnTo>
                    <a:lnTo>
                      <a:pt x="15904" y="2401"/>
                    </a:lnTo>
                    <a:lnTo>
                      <a:pt x="16379" y="2348"/>
                    </a:lnTo>
                    <a:lnTo>
                      <a:pt x="17381" y="2348"/>
                    </a:lnTo>
                    <a:lnTo>
                      <a:pt x="17434" y="2322"/>
                    </a:lnTo>
                    <a:lnTo>
                      <a:pt x="17461" y="2269"/>
                    </a:lnTo>
                    <a:lnTo>
                      <a:pt x="17461" y="2216"/>
                    </a:lnTo>
                    <a:lnTo>
                      <a:pt x="17461" y="2163"/>
                    </a:lnTo>
                    <a:lnTo>
                      <a:pt x="17434" y="2137"/>
                    </a:lnTo>
                    <a:lnTo>
                      <a:pt x="17381" y="2084"/>
                    </a:lnTo>
                    <a:lnTo>
                      <a:pt x="16353" y="2084"/>
                    </a:lnTo>
                    <a:lnTo>
                      <a:pt x="15825" y="2137"/>
                    </a:lnTo>
                    <a:lnTo>
                      <a:pt x="15298" y="2190"/>
                    </a:lnTo>
                    <a:lnTo>
                      <a:pt x="14770" y="2269"/>
                    </a:lnTo>
                    <a:lnTo>
                      <a:pt x="14243" y="2374"/>
                    </a:lnTo>
                    <a:lnTo>
                      <a:pt x="13689" y="2506"/>
                    </a:lnTo>
                    <a:lnTo>
                      <a:pt x="13161" y="2638"/>
                    </a:lnTo>
                    <a:lnTo>
                      <a:pt x="12687" y="2163"/>
                    </a:lnTo>
                    <a:lnTo>
                      <a:pt x="12185" y="1741"/>
                    </a:lnTo>
                    <a:lnTo>
                      <a:pt x="11658" y="1319"/>
                    </a:lnTo>
                    <a:lnTo>
                      <a:pt x="11104" y="950"/>
                    </a:lnTo>
                    <a:lnTo>
                      <a:pt x="10497" y="607"/>
                    </a:lnTo>
                    <a:lnTo>
                      <a:pt x="10207" y="475"/>
                    </a:lnTo>
                    <a:lnTo>
                      <a:pt x="9864" y="344"/>
                    </a:lnTo>
                    <a:lnTo>
                      <a:pt x="9548" y="238"/>
                    </a:lnTo>
                    <a:lnTo>
                      <a:pt x="9205" y="133"/>
                    </a:lnTo>
                    <a:lnTo>
                      <a:pt x="8862" y="80"/>
                    </a:lnTo>
                    <a:lnTo>
                      <a:pt x="8519"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71" name="Google Shape;771;p48"/>
              <p:cNvSpPr/>
              <p:nvPr/>
            </p:nvSpPr>
            <p:spPr>
              <a:xfrm>
                <a:off x="1135525" y="579650"/>
                <a:ext cx="81800" cy="58700"/>
              </a:xfrm>
              <a:custGeom>
                <a:avLst/>
                <a:gdLst/>
                <a:ahLst/>
                <a:cxnLst/>
                <a:rect l="l" t="t" r="r" b="b"/>
                <a:pathLst>
                  <a:path w="3272" h="2348" extrusionOk="0">
                    <a:moveTo>
                      <a:pt x="1029" y="0"/>
                    </a:moveTo>
                    <a:lnTo>
                      <a:pt x="871" y="27"/>
                    </a:lnTo>
                    <a:lnTo>
                      <a:pt x="713" y="79"/>
                    </a:lnTo>
                    <a:lnTo>
                      <a:pt x="581" y="132"/>
                    </a:lnTo>
                    <a:lnTo>
                      <a:pt x="449" y="185"/>
                    </a:lnTo>
                    <a:lnTo>
                      <a:pt x="317" y="290"/>
                    </a:lnTo>
                    <a:lnTo>
                      <a:pt x="212" y="422"/>
                    </a:lnTo>
                    <a:lnTo>
                      <a:pt x="106" y="554"/>
                    </a:lnTo>
                    <a:lnTo>
                      <a:pt x="54" y="660"/>
                    </a:lnTo>
                    <a:lnTo>
                      <a:pt x="27" y="792"/>
                    </a:lnTo>
                    <a:lnTo>
                      <a:pt x="1" y="1029"/>
                    </a:lnTo>
                    <a:lnTo>
                      <a:pt x="27" y="1266"/>
                    </a:lnTo>
                    <a:lnTo>
                      <a:pt x="106" y="1504"/>
                    </a:lnTo>
                    <a:lnTo>
                      <a:pt x="212" y="1688"/>
                    </a:lnTo>
                    <a:lnTo>
                      <a:pt x="370" y="1873"/>
                    </a:lnTo>
                    <a:lnTo>
                      <a:pt x="555" y="2031"/>
                    </a:lnTo>
                    <a:lnTo>
                      <a:pt x="792" y="2163"/>
                    </a:lnTo>
                    <a:lnTo>
                      <a:pt x="977" y="2216"/>
                    </a:lnTo>
                    <a:lnTo>
                      <a:pt x="1161" y="2269"/>
                    </a:lnTo>
                    <a:lnTo>
                      <a:pt x="1610" y="2321"/>
                    </a:lnTo>
                    <a:lnTo>
                      <a:pt x="2084" y="2348"/>
                    </a:lnTo>
                    <a:lnTo>
                      <a:pt x="2295" y="2321"/>
                    </a:lnTo>
                    <a:lnTo>
                      <a:pt x="2506" y="2295"/>
                    </a:lnTo>
                    <a:lnTo>
                      <a:pt x="2691" y="2242"/>
                    </a:lnTo>
                    <a:lnTo>
                      <a:pt x="2876" y="2189"/>
                    </a:lnTo>
                    <a:lnTo>
                      <a:pt x="3034" y="2084"/>
                    </a:lnTo>
                    <a:lnTo>
                      <a:pt x="3139" y="1978"/>
                    </a:lnTo>
                    <a:lnTo>
                      <a:pt x="3219" y="1873"/>
                    </a:lnTo>
                    <a:lnTo>
                      <a:pt x="3271" y="1741"/>
                    </a:lnTo>
                    <a:lnTo>
                      <a:pt x="3271" y="1609"/>
                    </a:lnTo>
                    <a:lnTo>
                      <a:pt x="3271" y="1477"/>
                    </a:lnTo>
                    <a:lnTo>
                      <a:pt x="3245" y="1345"/>
                    </a:lnTo>
                    <a:lnTo>
                      <a:pt x="3192" y="1187"/>
                    </a:lnTo>
                    <a:lnTo>
                      <a:pt x="3113" y="1055"/>
                    </a:lnTo>
                    <a:lnTo>
                      <a:pt x="2928" y="792"/>
                    </a:lnTo>
                    <a:lnTo>
                      <a:pt x="2691" y="554"/>
                    </a:lnTo>
                    <a:lnTo>
                      <a:pt x="2454" y="370"/>
                    </a:lnTo>
                    <a:lnTo>
                      <a:pt x="2164" y="238"/>
                    </a:lnTo>
                    <a:lnTo>
                      <a:pt x="1873" y="106"/>
                    </a:lnTo>
                    <a:lnTo>
                      <a:pt x="1531" y="27"/>
                    </a:lnTo>
                    <a:lnTo>
                      <a:pt x="121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72" name="Google Shape;772;p48"/>
              <p:cNvSpPr/>
              <p:nvPr/>
            </p:nvSpPr>
            <p:spPr>
              <a:xfrm>
                <a:off x="1371600" y="635700"/>
                <a:ext cx="84425" cy="56725"/>
              </a:xfrm>
              <a:custGeom>
                <a:avLst/>
                <a:gdLst/>
                <a:ahLst/>
                <a:cxnLst/>
                <a:rect l="l" t="t" r="r" b="b"/>
                <a:pathLst>
                  <a:path w="3377" h="2269" extrusionOk="0">
                    <a:moveTo>
                      <a:pt x="1899" y="0"/>
                    </a:moveTo>
                    <a:lnTo>
                      <a:pt x="1451" y="53"/>
                    </a:lnTo>
                    <a:lnTo>
                      <a:pt x="1002" y="158"/>
                    </a:lnTo>
                    <a:lnTo>
                      <a:pt x="791" y="238"/>
                    </a:lnTo>
                    <a:lnTo>
                      <a:pt x="607" y="317"/>
                    </a:lnTo>
                    <a:lnTo>
                      <a:pt x="422" y="396"/>
                    </a:lnTo>
                    <a:lnTo>
                      <a:pt x="264" y="528"/>
                    </a:lnTo>
                    <a:lnTo>
                      <a:pt x="132" y="633"/>
                    </a:lnTo>
                    <a:lnTo>
                      <a:pt x="53" y="765"/>
                    </a:lnTo>
                    <a:lnTo>
                      <a:pt x="0" y="897"/>
                    </a:lnTo>
                    <a:lnTo>
                      <a:pt x="0" y="1029"/>
                    </a:lnTo>
                    <a:lnTo>
                      <a:pt x="27" y="1161"/>
                    </a:lnTo>
                    <a:lnTo>
                      <a:pt x="53" y="1293"/>
                    </a:lnTo>
                    <a:lnTo>
                      <a:pt x="132" y="1424"/>
                    </a:lnTo>
                    <a:lnTo>
                      <a:pt x="211" y="1556"/>
                    </a:lnTo>
                    <a:lnTo>
                      <a:pt x="317" y="1662"/>
                    </a:lnTo>
                    <a:lnTo>
                      <a:pt x="580" y="1873"/>
                    </a:lnTo>
                    <a:lnTo>
                      <a:pt x="844" y="2057"/>
                    </a:lnTo>
                    <a:lnTo>
                      <a:pt x="1134" y="2163"/>
                    </a:lnTo>
                    <a:lnTo>
                      <a:pt x="1424" y="2242"/>
                    </a:lnTo>
                    <a:lnTo>
                      <a:pt x="1767" y="2268"/>
                    </a:lnTo>
                    <a:lnTo>
                      <a:pt x="2084" y="2268"/>
                    </a:lnTo>
                    <a:lnTo>
                      <a:pt x="2427" y="2216"/>
                    </a:lnTo>
                    <a:lnTo>
                      <a:pt x="2585" y="2163"/>
                    </a:lnTo>
                    <a:lnTo>
                      <a:pt x="2743" y="2110"/>
                    </a:lnTo>
                    <a:lnTo>
                      <a:pt x="2875" y="2031"/>
                    </a:lnTo>
                    <a:lnTo>
                      <a:pt x="3007" y="1952"/>
                    </a:lnTo>
                    <a:lnTo>
                      <a:pt x="3112" y="1846"/>
                    </a:lnTo>
                    <a:lnTo>
                      <a:pt x="3218" y="1715"/>
                    </a:lnTo>
                    <a:lnTo>
                      <a:pt x="3297" y="1583"/>
                    </a:lnTo>
                    <a:lnTo>
                      <a:pt x="3350" y="1398"/>
                    </a:lnTo>
                    <a:lnTo>
                      <a:pt x="3376" y="1293"/>
                    </a:lnTo>
                    <a:lnTo>
                      <a:pt x="3376" y="1161"/>
                    </a:lnTo>
                    <a:lnTo>
                      <a:pt x="3350" y="923"/>
                    </a:lnTo>
                    <a:lnTo>
                      <a:pt x="3271" y="686"/>
                    </a:lnTo>
                    <a:lnTo>
                      <a:pt x="3139" y="501"/>
                    </a:lnTo>
                    <a:lnTo>
                      <a:pt x="2954" y="317"/>
                    </a:lnTo>
                    <a:lnTo>
                      <a:pt x="2770" y="185"/>
                    </a:lnTo>
                    <a:lnTo>
                      <a:pt x="2532" y="79"/>
                    </a:lnTo>
                    <a:lnTo>
                      <a:pt x="2295" y="27"/>
                    </a:lnTo>
                    <a:lnTo>
                      <a:pt x="211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73" name="Google Shape;773;p48"/>
              <p:cNvSpPr/>
              <p:nvPr/>
            </p:nvSpPr>
            <p:spPr>
              <a:xfrm>
                <a:off x="365375" y="783400"/>
                <a:ext cx="1259450" cy="970625"/>
              </a:xfrm>
              <a:custGeom>
                <a:avLst/>
                <a:gdLst/>
                <a:ahLst/>
                <a:cxnLst/>
                <a:rect l="l" t="t" r="r" b="b"/>
                <a:pathLst>
                  <a:path w="50378" h="38825" extrusionOk="0">
                    <a:moveTo>
                      <a:pt x="43177" y="0"/>
                    </a:moveTo>
                    <a:lnTo>
                      <a:pt x="449" y="10023"/>
                    </a:lnTo>
                    <a:lnTo>
                      <a:pt x="343" y="10076"/>
                    </a:lnTo>
                    <a:lnTo>
                      <a:pt x="238" y="10128"/>
                    </a:lnTo>
                    <a:lnTo>
                      <a:pt x="159" y="10207"/>
                    </a:lnTo>
                    <a:lnTo>
                      <a:pt x="80" y="10287"/>
                    </a:lnTo>
                    <a:lnTo>
                      <a:pt x="27" y="10392"/>
                    </a:lnTo>
                    <a:lnTo>
                      <a:pt x="0" y="10498"/>
                    </a:lnTo>
                    <a:lnTo>
                      <a:pt x="0" y="10629"/>
                    </a:lnTo>
                    <a:lnTo>
                      <a:pt x="0" y="10761"/>
                    </a:lnTo>
                    <a:lnTo>
                      <a:pt x="6489" y="38350"/>
                    </a:lnTo>
                    <a:lnTo>
                      <a:pt x="6515" y="38455"/>
                    </a:lnTo>
                    <a:lnTo>
                      <a:pt x="6568" y="38561"/>
                    </a:lnTo>
                    <a:lnTo>
                      <a:pt x="6647" y="38666"/>
                    </a:lnTo>
                    <a:lnTo>
                      <a:pt x="6753" y="38719"/>
                    </a:lnTo>
                    <a:lnTo>
                      <a:pt x="6858" y="38772"/>
                    </a:lnTo>
                    <a:lnTo>
                      <a:pt x="6964" y="38798"/>
                    </a:lnTo>
                    <a:lnTo>
                      <a:pt x="7069" y="38825"/>
                    </a:lnTo>
                    <a:lnTo>
                      <a:pt x="7201" y="38798"/>
                    </a:lnTo>
                    <a:lnTo>
                      <a:pt x="49929" y="28776"/>
                    </a:lnTo>
                    <a:lnTo>
                      <a:pt x="50034" y="28749"/>
                    </a:lnTo>
                    <a:lnTo>
                      <a:pt x="50140" y="28670"/>
                    </a:lnTo>
                    <a:lnTo>
                      <a:pt x="50219" y="28617"/>
                    </a:lnTo>
                    <a:lnTo>
                      <a:pt x="50298" y="28512"/>
                    </a:lnTo>
                    <a:lnTo>
                      <a:pt x="50351" y="28406"/>
                    </a:lnTo>
                    <a:lnTo>
                      <a:pt x="50377" y="28301"/>
                    </a:lnTo>
                    <a:lnTo>
                      <a:pt x="50377" y="28169"/>
                    </a:lnTo>
                    <a:lnTo>
                      <a:pt x="50377" y="28063"/>
                    </a:lnTo>
                    <a:lnTo>
                      <a:pt x="43889" y="449"/>
                    </a:lnTo>
                    <a:lnTo>
                      <a:pt x="43863" y="343"/>
                    </a:lnTo>
                    <a:lnTo>
                      <a:pt x="43810" y="238"/>
                    </a:lnTo>
                    <a:lnTo>
                      <a:pt x="43731" y="158"/>
                    </a:lnTo>
                    <a:lnTo>
                      <a:pt x="43625" y="79"/>
                    </a:lnTo>
                    <a:lnTo>
                      <a:pt x="43520" y="27"/>
                    </a:lnTo>
                    <a:lnTo>
                      <a:pt x="4341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74" name="Google Shape;774;p48"/>
              <p:cNvSpPr/>
              <p:nvPr/>
            </p:nvSpPr>
            <p:spPr>
              <a:xfrm>
                <a:off x="424725" y="840100"/>
                <a:ext cx="1137450" cy="850625"/>
              </a:xfrm>
              <a:custGeom>
                <a:avLst/>
                <a:gdLst/>
                <a:ahLst/>
                <a:cxnLst/>
                <a:rect l="l" t="t" r="r" b="b"/>
                <a:pathLst>
                  <a:path w="45498" h="34025" extrusionOk="0">
                    <a:moveTo>
                      <a:pt x="39695" y="0"/>
                    </a:moveTo>
                    <a:lnTo>
                      <a:pt x="0" y="9311"/>
                    </a:lnTo>
                    <a:lnTo>
                      <a:pt x="5803" y="34025"/>
                    </a:lnTo>
                    <a:lnTo>
                      <a:pt x="45498" y="24740"/>
                    </a:lnTo>
                    <a:lnTo>
                      <a:pt x="39695"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75" name="Google Shape;775;p48"/>
              <p:cNvSpPr/>
              <p:nvPr/>
            </p:nvSpPr>
            <p:spPr>
              <a:xfrm>
                <a:off x="420100" y="955500"/>
                <a:ext cx="639625" cy="736550"/>
              </a:xfrm>
              <a:custGeom>
                <a:avLst/>
                <a:gdLst/>
                <a:ahLst/>
                <a:cxnLst/>
                <a:rect l="l" t="t" r="r" b="b"/>
                <a:pathLst>
                  <a:path w="25585" h="29462" extrusionOk="0">
                    <a:moveTo>
                      <a:pt x="19756" y="0"/>
                    </a:moveTo>
                    <a:lnTo>
                      <a:pt x="1" y="4642"/>
                    </a:lnTo>
                    <a:lnTo>
                      <a:pt x="5830" y="29461"/>
                    </a:lnTo>
                    <a:lnTo>
                      <a:pt x="25585" y="24819"/>
                    </a:lnTo>
                    <a:lnTo>
                      <a:pt x="1975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76" name="Google Shape;776;p48"/>
              <p:cNvSpPr/>
              <p:nvPr/>
            </p:nvSpPr>
            <p:spPr>
              <a:xfrm>
                <a:off x="522975" y="1135500"/>
                <a:ext cx="379825" cy="369275"/>
              </a:xfrm>
              <a:custGeom>
                <a:avLst/>
                <a:gdLst/>
                <a:ahLst/>
                <a:cxnLst/>
                <a:rect l="l" t="t" r="r" b="b"/>
                <a:pathLst>
                  <a:path w="15193" h="14771" extrusionOk="0">
                    <a:moveTo>
                      <a:pt x="11922" y="1"/>
                    </a:moveTo>
                    <a:lnTo>
                      <a:pt x="11605" y="53"/>
                    </a:lnTo>
                    <a:lnTo>
                      <a:pt x="11315" y="132"/>
                    </a:lnTo>
                    <a:lnTo>
                      <a:pt x="11051" y="238"/>
                    </a:lnTo>
                    <a:lnTo>
                      <a:pt x="10761" y="370"/>
                    </a:lnTo>
                    <a:lnTo>
                      <a:pt x="10524" y="528"/>
                    </a:lnTo>
                    <a:lnTo>
                      <a:pt x="10260" y="686"/>
                    </a:lnTo>
                    <a:lnTo>
                      <a:pt x="10023" y="871"/>
                    </a:lnTo>
                    <a:lnTo>
                      <a:pt x="9785" y="1056"/>
                    </a:lnTo>
                    <a:lnTo>
                      <a:pt x="9574" y="1267"/>
                    </a:lnTo>
                    <a:lnTo>
                      <a:pt x="9179" y="1689"/>
                    </a:lnTo>
                    <a:lnTo>
                      <a:pt x="8809" y="2137"/>
                    </a:lnTo>
                    <a:lnTo>
                      <a:pt x="8519" y="2585"/>
                    </a:lnTo>
                    <a:lnTo>
                      <a:pt x="8229" y="3007"/>
                    </a:lnTo>
                    <a:lnTo>
                      <a:pt x="8018" y="3403"/>
                    </a:lnTo>
                    <a:lnTo>
                      <a:pt x="7728" y="4010"/>
                    </a:lnTo>
                    <a:lnTo>
                      <a:pt x="7623" y="4247"/>
                    </a:lnTo>
                    <a:lnTo>
                      <a:pt x="7623" y="4300"/>
                    </a:lnTo>
                    <a:lnTo>
                      <a:pt x="7412" y="4142"/>
                    </a:lnTo>
                    <a:lnTo>
                      <a:pt x="6831" y="3825"/>
                    </a:lnTo>
                    <a:lnTo>
                      <a:pt x="6436" y="3614"/>
                    </a:lnTo>
                    <a:lnTo>
                      <a:pt x="5961" y="3403"/>
                    </a:lnTo>
                    <a:lnTo>
                      <a:pt x="5460" y="3192"/>
                    </a:lnTo>
                    <a:lnTo>
                      <a:pt x="4906" y="3007"/>
                    </a:lnTo>
                    <a:lnTo>
                      <a:pt x="4352" y="2876"/>
                    </a:lnTo>
                    <a:lnTo>
                      <a:pt x="4036" y="2823"/>
                    </a:lnTo>
                    <a:lnTo>
                      <a:pt x="3745" y="2796"/>
                    </a:lnTo>
                    <a:lnTo>
                      <a:pt x="3455" y="2770"/>
                    </a:lnTo>
                    <a:lnTo>
                      <a:pt x="3139" y="2770"/>
                    </a:lnTo>
                    <a:lnTo>
                      <a:pt x="2849" y="2796"/>
                    </a:lnTo>
                    <a:lnTo>
                      <a:pt x="2559" y="2849"/>
                    </a:lnTo>
                    <a:lnTo>
                      <a:pt x="2268" y="2928"/>
                    </a:lnTo>
                    <a:lnTo>
                      <a:pt x="1978" y="3007"/>
                    </a:lnTo>
                    <a:lnTo>
                      <a:pt x="1688" y="3139"/>
                    </a:lnTo>
                    <a:lnTo>
                      <a:pt x="1424" y="3298"/>
                    </a:lnTo>
                    <a:lnTo>
                      <a:pt x="1161" y="3482"/>
                    </a:lnTo>
                    <a:lnTo>
                      <a:pt x="923" y="3693"/>
                    </a:lnTo>
                    <a:lnTo>
                      <a:pt x="660" y="3957"/>
                    </a:lnTo>
                    <a:lnTo>
                      <a:pt x="449" y="4247"/>
                    </a:lnTo>
                    <a:lnTo>
                      <a:pt x="317" y="4432"/>
                    </a:lnTo>
                    <a:lnTo>
                      <a:pt x="211" y="4643"/>
                    </a:lnTo>
                    <a:lnTo>
                      <a:pt x="132" y="4827"/>
                    </a:lnTo>
                    <a:lnTo>
                      <a:pt x="79" y="5038"/>
                    </a:lnTo>
                    <a:lnTo>
                      <a:pt x="27" y="5223"/>
                    </a:lnTo>
                    <a:lnTo>
                      <a:pt x="0" y="5434"/>
                    </a:lnTo>
                    <a:lnTo>
                      <a:pt x="0" y="5619"/>
                    </a:lnTo>
                    <a:lnTo>
                      <a:pt x="0" y="5830"/>
                    </a:lnTo>
                    <a:lnTo>
                      <a:pt x="27" y="6041"/>
                    </a:lnTo>
                    <a:lnTo>
                      <a:pt x="79" y="6252"/>
                    </a:lnTo>
                    <a:lnTo>
                      <a:pt x="211" y="6674"/>
                    </a:lnTo>
                    <a:lnTo>
                      <a:pt x="422" y="7096"/>
                    </a:lnTo>
                    <a:lnTo>
                      <a:pt x="660" y="7518"/>
                    </a:lnTo>
                    <a:lnTo>
                      <a:pt x="950" y="7940"/>
                    </a:lnTo>
                    <a:lnTo>
                      <a:pt x="1293" y="8362"/>
                    </a:lnTo>
                    <a:lnTo>
                      <a:pt x="1688" y="8757"/>
                    </a:lnTo>
                    <a:lnTo>
                      <a:pt x="2110" y="9179"/>
                    </a:lnTo>
                    <a:lnTo>
                      <a:pt x="2559" y="9601"/>
                    </a:lnTo>
                    <a:lnTo>
                      <a:pt x="3007" y="9997"/>
                    </a:lnTo>
                    <a:lnTo>
                      <a:pt x="3508" y="10392"/>
                    </a:lnTo>
                    <a:lnTo>
                      <a:pt x="4036" y="10788"/>
                    </a:lnTo>
                    <a:lnTo>
                      <a:pt x="4194" y="10894"/>
                    </a:lnTo>
                    <a:lnTo>
                      <a:pt x="4774" y="11316"/>
                    </a:lnTo>
                    <a:lnTo>
                      <a:pt x="5354" y="11711"/>
                    </a:lnTo>
                    <a:lnTo>
                      <a:pt x="6515" y="12450"/>
                    </a:lnTo>
                    <a:lnTo>
                      <a:pt x="7623" y="13109"/>
                    </a:lnTo>
                    <a:lnTo>
                      <a:pt x="8651" y="13663"/>
                    </a:lnTo>
                    <a:lnTo>
                      <a:pt x="9522" y="14138"/>
                    </a:lnTo>
                    <a:lnTo>
                      <a:pt x="10207" y="14481"/>
                    </a:lnTo>
                    <a:lnTo>
                      <a:pt x="10814" y="14771"/>
                    </a:lnTo>
                    <a:lnTo>
                      <a:pt x="10814" y="14771"/>
                    </a:lnTo>
                    <a:lnTo>
                      <a:pt x="10788" y="14744"/>
                    </a:lnTo>
                    <a:lnTo>
                      <a:pt x="11394" y="13689"/>
                    </a:lnTo>
                    <a:lnTo>
                      <a:pt x="11922" y="12687"/>
                    </a:lnTo>
                    <a:lnTo>
                      <a:pt x="12555" y="11447"/>
                    </a:lnTo>
                    <a:lnTo>
                      <a:pt x="13241" y="10050"/>
                    </a:lnTo>
                    <a:lnTo>
                      <a:pt x="13557" y="9311"/>
                    </a:lnTo>
                    <a:lnTo>
                      <a:pt x="13874" y="8520"/>
                    </a:lnTo>
                    <a:lnTo>
                      <a:pt x="14164" y="7755"/>
                    </a:lnTo>
                    <a:lnTo>
                      <a:pt x="14454" y="6964"/>
                    </a:lnTo>
                    <a:lnTo>
                      <a:pt x="14691" y="6199"/>
                    </a:lnTo>
                    <a:lnTo>
                      <a:pt x="14902" y="5434"/>
                    </a:lnTo>
                    <a:lnTo>
                      <a:pt x="14981" y="5091"/>
                    </a:lnTo>
                    <a:lnTo>
                      <a:pt x="15113" y="4247"/>
                    </a:lnTo>
                    <a:lnTo>
                      <a:pt x="15166" y="3851"/>
                    </a:lnTo>
                    <a:lnTo>
                      <a:pt x="15192" y="3482"/>
                    </a:lnTo>
                    <a:lnTo>
                      <a:pt x="15192" y="3087"/>
                    </a:lnTo>
                    <a:lnTo>
                      <a:pt x="15192" y="2744"/>
                    </a:lnTo>
                    <a:lnTo>
                      <a:pt x="15140" y="2401"/>
                    </a:lnTo>
                    <a:lnTo>
                      <a:pt x="15087" y="2058"/>
                    </a:lnTo>
                    <a:lnTo>
                      <a:pt x="15008" y="1768"/>
                    </a:lnTo>
                    <a:lnTo>
                      <a:pt x="14876" y="1478"/>
                    </a:lnTo>
                    <a:lnTo>
                      <a:pt x="14744" y="1214"/>
                    </a:lnTo>
                    <a:lnTo>
                      <a:pt x="14586" y="950"/>
                    </a:lnTo>
                    <a:lnTo>
                      <a:pt x="14375" y="739"/>
                    </a:lnTo>
                    <a:lnTo>
                      <a:pt x="14137" y="554"/>
                    </a:lnTo>
                    <a:lnTo>
                      <a:pt x="13874" y="370"/>
                    </a:lnTo>
                    <a:lnTo>
                      <a:pt x="13583" y="238"/>
                    </a:lnTo>
                    <a:lnTo>
                      <a:pt x="13214" y="132"/>
                    </a:lnTo>
                    <a:lnTo>
                      <a:pt x="12871" y="53"/>
                    </a:lnTo>
                    <a:lnTo>
                      <a:pt x="12555"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77" name="Google Shape;777;p48"/>
              <p:cNvSpPr/>
              <p:nvPr/>
            </p:nvSpPr>
            <p:spPr>
              <a:xfrm>
                <a:off x="623850" y="1190225"/>
                <a:ext cx="274325" cy="217625"/>
              </a:xfrm>
              <a:custGeom>
                <a:avLst/>
                <a:gdLst/>
                <a:ahLst/>
                <a:cxnLst/>
                <a:rect l="l" t="t" r="r" b="b"/>
                <a:pathLst>
                  <a:path w="10973" h="8705" extrusionOk="0">
                    <a:moveTo>
                      <a:pt x="9707" y="1"/>
                    </a:moveTo>
                    <a:lnTo>
                      <a:pt x="9628" y="27"/>
                    </a:lnTo>
                    <a:lnTo>
                      <a:pt x="9628" y="80"/>
                    </a:lnTo>
                    <a:lnTo>
                      <a:pt x="9311" y="5408"/>
                    </a:lnTo>
                    <a:lnTo>
                      <a:pt x="6885" y="5935"/>
                    </a:lnTo>
                    <a:lnTo>
                      <a:pt x="6832" y="5962"/>
                    </a:lnTo>
                    <a:lnTo>
                      <a:pt x="6805" y="6014"/>
                    </a:lnTo>
                    <a:lnTo>
                      <a:pt x="6753" y="7676"/>
                    </a:lnTo>
                    <a:lnTo>
                      <a:pt x="5276" y="5671"/>
                    </a:lnTo>
                    <a:lnTo>
                      <a:pt x="5223" y="5645"/>
                    </a:lnTo>
                    <a:lnTo>
                      <a:pt x="5170" y="5645"/>
                    </a:lnTo>
                    <a:lnTo>
                      <a:pt x="5117" y="5671"/>
                    </a:lnTo>
                    <a:lnTo>
                      <a:pt x="5091" y="5724"/>
                    </a:lnTo>
                    <a:lnTo>
                      <a:pt x="4933" y="8256"/>
                    </a:lnTo>
                    <a:lnTo>
                      <a:pt x="1346" y="2533"/>
                    </a:lnTo>
                    <a:lnTo>
                      <a:pt x="1319" y="2480"/>
                    </a:lnTo>
                    <a:lnTo>
                      <a:pt x="1267" y="2480"/>
                    </a:lnTo>
                    <a:lnTo>
                      <a:pt x="1214" y="2506"/>
                    </a:lnTo>
                    <a:lnTo>
                      <a:pt x="1187" y="2559"/>
                    </a:lnTo>
                    <a:lnTo>
                      <a:pt x="1" y="8599"/>
                    </a:lnTo>
                    <a:lnTo>
                      <a:pt x="159" y="8705"/>
                    </a:lnTo>
                    <a:lnTo>
                      <a:pt x="1319" y="2823"/>
                    </a:lnTo>
                    <a:lnTo>
                      <a:pt x="4933" y="8625"/>
                    </a:lnTo>
                    <a:lnTo>
                      <a:pt x="4959" y="8652"/>
                    </a:lnTo>
                    <a:lnTo>
                      <a:pt x="5038" y="8652"/>
                    </a:lnTo>
                    <a:lnTo>
                      <a:pt x="5091" y="8625"/>
                    </a:lnTo>
                    <a:lnTo>
                      <a:pt x="5091" y="8573"/>
                    </a:lnTo>
                    <a:lnTo>
                      <a:pt x="5276" y="6014"/>
                    </a:lnTo>
                    <a:lnTo>
                      <a:pt x="6779" y="8019"/>
                    </a:lnTo>
                    <a:lnTo>
                      <a:pt x="6832" y="8045"/>
                    </a:lnTo>
                    <a:lnTo>
                      <a:pt x="6885" y="8045"/>
                    </a:lnTo>
                    <a:lnTo>
                      <a:pt x="6937" y="8019"/>
                    </a:lnTo>
                    <a:lnTo>
                      <a:pt x="6937" y="7966"/>
                    </a:lnTo>
                    <a:lnTo>
                      <a:pt x="6990" y="6093"/>
                    </a:lnTo>
                    <a:lnTo>
                      <a:pt x="9417" y="5592"/>
                    </a:lnTo>
                    <a:lnTo>
                      <a:pt x="9469" y="5566"/>
                    </a:lnTo>
                    <a:lnTo>
                      <a:pt x="9496" y="5487"/>
                    </a:lnTo>
                    <a:lnTo>
                      <a:pt x="9786" y="528"/>
                    </a:lnTo>
                    <a:lnTo>
                      <a:pt x="10867" y="3245"/>
                    </a:lnTo>
                    <a:lnTo>
                      <a:pt x="10894" y="3298"/>
                    </a:lnTo>
                    <a:lnTo>
                      <a:pt x="10973" y="2981"/>
                    </a:lnTo>
                    <a:lnTo>
                      <a:pt x="10946" y="2902"/>
                    </a:lnTo>
                    <a:lnTo>
                      <a:pt x="9812" y="53"/>
                    </a:lnTo>
                    <a:lnTo>
                      <a:pt x="9759" y="1"/>
                    </a:lnTo>
                    <a:close/>
                  </a:path>
                </a:pathLst>
              </a:custGeom>
              <a:solidFill>
                <a:srgbClr val="FFEE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78" name="Google Shape;778;p48"/>
              <p:cNvSpPr/>
              <p:nvPr/>
            </p:nvSpPr>
            <p:spPr>
              <a:xfrm>
                <a:off x="985850" y="903400"/>
                <a:ext cx="416100" cy="178050"/>
              </a:xfrm>
              <a:custGeom>
                <a:avLst/>
                <a:gdLst/>
                <a:ahLst/>
                <a:cxnLst/>
                <a:rect l="l" t="t" r="r" b="b"/>
                <a:pathLst>
                  <a:path w="16644" h="7122" extrusionOk="0">
                    <a:moveTo>
                      <a:pt x="15852" y="1"/>
                    </a:moveTo>
                    <a:lnTo>
                      <a:pt x="1" y="3719"/>
                    </a:lnTo>
                    <a:lnTo>
                      <a:pt x="792" y="7122"/>
                    </a:lnTo>
                    <a:lnTo>
                      <a:pt x="16643" y="3403"/>
                    </a:lnTo>
                    <a:lnTo>
                      <a:pt x="1585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79" name="Google Shape;779;p48"/>
              <p:cNvSpPr/>
              <p:nvPr/>
            </p:nvSpPr>
            <p:spPr>
              <a:xfrm>
                <a:off x="1014200" y="1065600"/>
                <a:ext cx="236100" cy="83775"/>
              </a:xfrm>
              <a:custGeom>
                <a:avLst/>
                <a:gdLst/>
                <a:ahLst/>
                <a:cxnLst/>
                <a:rect l="l" t="t" r="r" b="b"/>
                <a:pathLst>
                  <a:path w="9444" h="3351" extrusionOk="0">
                    <a:moveTo>
                      <a:pt x="9153" y="1"/>
                    </a:moveTo>
                    <a:lnTo>
                      <a:pt x="1" y="2137"/>
                    </a:lnTo>
                    <a:lnTo>
                      <a:pt x="291" y="3350"/>
                    </a:lnTo>
                    <a:lnTo>
                      <a:pt x="9443" y="1188"/>
                    </a:lnTo>
                    <a:lnTo>
                      <a:pt x="915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80" name="Google Shape;780;p48"/>
              <p:cNvSpPr/>
              <p:nvPr/>
            </p:nvSpPr>
            <p:spPr>
              <a:xfrm>
                <a:off x="1025425" y="1112425"/>
                <a:ext cx="236075" cy="83775"/>
              </a:xfrm>
              <a:custGeom>
                <a:avLst/>
                <a:gdLst/>
                <a:ahLst/>
                <a:cxnLst/>
                <a:rect l="l" t="t" r="r" b="b"/>
                <a:pathLst>
                  <a:path w="9443" h="3351" extrusionOk="0">
                    <a:moveTo>
                      <a:pt x="9152" y="0"/>
                    </a:moveTo>
                    <a:lnTo>
                      <a:pt x="0" y="2163"/>
                    </a:lnTo>
                    <a:lnTo>
                      <a:pt x="290" y="3350"/>
                    </a:lnTo>
                    <a:lnTo>
                      <a:pt x="9442" y="1214"/>
                    </a:lnTo>
                    <a:lnTo>
                      <a:pt x="9152"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81" name="Google Shape;781;p48"/>
              <p:cNvSpPr/>
              <p:nvPr/>
            </p:nvSpPr>
            <p:spPr>
              <a:xfrm>
                <a:off x="1036625" y="1161225"/>
                <a:ext cx="236075" cy="83100"/>
              </a:xfrm>
              <a:custGeom>
                <a:avLst/>
                <a:gdLst/>
                <a:ahLst/>
                <a:cxnLst/>
                <a:rect l="l" t="t" r="r" b="b"/>
                <a:pathLst>
                  <a:path w="9443" h="3324" extrusionOk="0">
                    <a:moveTo>
                      <a:pt x="9153" y="0"/>
                    </a:moveTo>
                    <a:lnTo>
                      <a:pt x="0" y="2137"/>
                    </a:lnTo>
                    <a:lnTo>
                      <a:pt x="291" y="3324"/>
                    </a:lnTo>
                    <a:lnTo>
                      <a:pt x="9443" y="1187"/>
                    </a:lnTo>
                    <a:lnTo>
                      <a:pt x="915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82" name="Google Shape;782;p48"/>
              <p:cNvSpPr/>
              <p:nvPr/>
            </p:nvSpPr>
            <p:spPr>
              <a:xfrm>
                <a:off x="1048500" y="1210025"/>
                <a:ext cx="235425" cy="83750"/>
              </a:xfrm>
              <a:custGeom>
                <a:avLst/>
                <a:gdLst/>
                <a:ahLst/>
                <a:cxnLst/>
                <a:rect l="l" t="t" r="r" b="b"/>
                <a:pathLst>
                  <a:path w="9417" h="3350" extrusionOk="0">
                    <a:moveTo>
                      <a:pt x="9152" y="0"/>
                    </a:moveTo>
                    <a:lnTo>
                      <a:pt x="0" y="2163"/>
                    </a:lnTo>
                    <a:lnTo>
                      <a:pt x="290" y="3350"/>
                    </a:lnTo>
                    <a:lnTo>
                      <a:pt x="9416" y="1213"/>
                    </a:lnTo>
                    <a:lnTo>
                      <a:pt x="9152"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83" name="Google Shape;783;p48"/>
              <p:cNvSpPr/>
              <p:nvPr/>
            </p:nvSpPr>
            <p:spPr>
              <a:xfrm>
                <a:off x="1337300" y="1027375"/>
                <a:ext cx="77175" cy="77150"/>
              </a:xfrm>
              <a:custGeom>
                <a:avLst/>
                <a:gdLst/>
                <a:ahLst/>
                <a:cxnLst/>
                <a:rect l="l" t="t" r="r" b="b"/>
                <a:pathLst>
                  <a:path w="3087" h="3086" extrusionOk="0">
                    <a:moveTo>
                      <a:pt x="2506" y="0"/>
                    </a:moveTo>
                    <a:lnTo>
                      <a:pt x="1" y="580"/>
                    </a:lnTo>
                    <a:lnTo>
                      <a:pt x="581" y="3086"/>
                    </a:lnTo>
                    <a:lnTo>
                      <a:pt x="3087" y="2506"/>
                    </a:lnTo>
                    <a:lnTo>
                      <a:pt x="250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84" name="Google Shape;784;p48"/>
              <p:cNvSpPr/>
              <p:nvPr/>
            </p:nvSpPr>
            <p:spPr>
              <a:xfrm>
                <a:off x="1357075" y="1110450"/>
                <a:ext cx="76525" cy="76500"/>
              </a:xfrm>
              <a:custGeom>
                <a:avLst/>
                <a:gdLst/>
                <a:ahLst/>
                <a:cxnLst/>
                <a:rect l="l" t="t" r="r" b="b"/>
                <a:pathLst>
                  <a:path w="3061" h="3060" extrusionOk="0">
                    <a:moveTo>
                      <a:pt x="2480" y="0"/>
                    </a:moveTo>
                    <a:lnTo>
                      <a:pt x="1" y="581"/>
                    </a:lnTo>
                    <a:lnTo>
                      <a:pt x="581" y="3060"/>
                    </a:lnTo>
                    <a:lnTo>
                      <a:pt x="3060" y="2480"/>
                    </a:lnTo>
                    <a:lnTo>
                      <a:pt x="248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85" name="Google Shape;785;p48"/>
              <p:cNvSpPr/>
              <p:nvPr/>
            </p:nvSpPr>
            <p:spPr>
              <a:xfrm>
                <a:off x="1376200" y="1194175"/>
                <a:ext cx="77175" cy="76525"/>
              </a:xfrm>
              <a:custGeom>
                <a:avLst/>
                <a:gdLst/>
                <a:ahLst/>
                <a:cxnLst/>
                <a:rect l="l" t="t" r="r" b="b"/>
                <a:pathLst>
                  <a:path w="3087" h="3061" extrusionOk="0">
                    <a:moveTo>
                      <a:pt x="2506" y="1"/>
                    </a:moveTo>
                    <a:lnTo>
                      <a:pt x="1" y="581"/>
                    </a:lnTo>
                    <a:lnTo>
                      <a:pt x="581" y="3061"/>
                    </a:lnTo>
                    <a:lnTo>
                      <a:pt x="3087" y="2480"/>
                    </a:lnTo>
                    <a:lnTo>
                      <a:pt x="250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86" name="Google Shape;786;p48"/>
              <p:cNvSpPr/>
              <p:nvPr/>
            </p:nvSpPr>
            <p:spPr>
              <a:xfrm>
                <a:off x="1181025" y="1328700"/>
                <a:ext cx="224225" cy="113450"/>
              </a:xfrm>
              <a:custGeom>
                <a:avLst/>
                <a:gdLst/>
                <a:ahLst/>
                <a:cxnLst/>
                <a:rect l="l" t="t" r="r" b="b"/>
                <a:pathLst>
                  <a:path w="8969" h="4538" extrusionOk="0">
                    <a:moveTo>
                      <a:pt x="3377" y="1"/>
                    </a:moveTo>
                    <a:lnTo>
                      <a:pt x="3324" y="27"/>
                    </a:lnTo>
                    <a:lnTo>
                      <a:pt x="3298" y="53"/>
                    </a:lnTo>
                    <a:lnTo>
                      <a:pt x="2111" y="3878"/>
                    </a:lnTo>
                    <a:lnTo>
                      <a:pt x="53" y="4352"/>
                    </a:lnTo>
                    <a:lnTo>
                      <a:pt x="1" y="4405"/>
                    </a:lnTo>
                    <a:lnTo>
                      <a:pt x="1" y="4458"/>
                    </a:lnTo>
                    <a:lnTo>
                      <a:pt x="27" y="4511"/>
                    </a:lnTo>
                    <a:lnTo>
                      <a:pt x="80" y="4537"/>
                    </a:lnTo>
                    <a:lnTo>
                      <a:pt x="106" y="4537"/>
                    </a:lnTo>
                    <a:lnTo>
                      <a:pt x="2216" y="4036"/>
                    </a:lnTo>
                    <a:lnTo>
                      <a:pt x="2243" y="4010"/>
                    </a:lnTo>
                    <a:lnTo>
                      <a:pt x="2269" y="3983"/>
                    </a:lnTo>
                    <a:lnTo>
                      <a:pt x="3429" y="264"/>
                    </a:lnTo>
                    <a:lnTo>
                      <a:pt x="6858" y="4326"/>
                    </a:lnTo>
                    <a:lnTo>
                      <a:pt x="6911" y="4352"/>
                    </a:lnTo>
                    <a:lnTo>
                      <a:pt x="6964" y="4352"/>
                    </a:lnTo>
                    <a:lnTo>
                      <a:pt x="7017" y="4326"/>
                    </a:lnTo>
                    <a:lnTo>
                      <a:pt x="7017" y="4273"/>
                    </a:lnTo>
                    <a:lnTo>
                      <a:pt x="6885" y="2453"/>
                    </a:lnTo>
                    <a:lnTo>
                      <a:pt x="8889" y="1979"/>
                    </a:lnTo>
                    <a:lnTo>
                      <a:pt x="8942" y="1952"/>
                    </a:lnTo>
                    <a:lnTo>
                      <a:pt x="8968" y="1873"/>
                    </a:lnTo>
                    <a:lnTo>
                      <a:pt x="8916" y="1820"/>
                    </a:lnTo>
                    <a:lnTo>
                      <a:pt x="8863" y="1820"/>
                    </a:lnTo>
                    <a:lnTo>
                      <a:pt x="6779" y="2295"/>
                    </a:lnTo>
                    <a:lnTo>
                      <a:pt x="6726" y="2348"/>
                    </a:lnTo>
                    <a:lnTo>
                      <a:pt x="6700" y="2401"/>
                    </a:lnTo>
                    <a:lnTo>
                      <a:pt x="6832" y="4010"/>
                    </a:lnTo>
                    <a:lnTo>
                      <a:pt x="3456" y="27"/>
                    </a:lnTo>
                    <a:lnTo>
                      <a:pt x="342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87" name="Google Shape;787;p48"/>
              <p:cNvSpPr/>
              <p:nvPr/>
            </p:nvSpPr>
            <p:spPr>
              <a:xfrm>
                <a:off x="1493575" y="801200"/>
                <a:ext cx="319175" cy="423350"/>
              </a:xfrm>
              <a:custGeom>
                <a:avLst/>
                <a:gdLst/>
                <a:ahLst/>
                <a:cxnLst/>
                <a:rect l="l" t="t" r="r" b="b"/>
                <a:pathLst>
                  <a:path w="12767" h="16934" extrusionOk="0">
                    <a:moveTo>
                      <a:pt x="3904" y="0"/>
                    </a:moveTo>
                    <a:lnTo>
                      <a:pt x="1" y="14559"/>
                    </a:lnTo>
                    <a:lnTo>
                      <a:pt x="8889" y="16933"/>
                    </a:lnTo>
                    <a:lnTo>
                      <a:pt x="12766" y="2374"/>
                    </a:lnTo>
                    <a:lnTo>
                      <a:pt x="3904"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88" name="Google Shape;788;p48"/>
              <p:cNvSpPr/>
              <p:nvPr/>
            </p:nvSpPr>
            <p:spPr>
              <a:xfrm>
                <a:off x="1614900" y="881650"/>
                <a:ext cx="122675" cy="122650"/>
              </a:xfrm>
              <a:custGeom>
                <a:avLst/>
                <a:gdLst/>
                <a:ahLst/>
                <a:cxnLst/>
                <a:rect l="l" t="t" r="r" b="b"/>
                <a:pathLst>
                  <a:path w="4907" h="4906" extrusionOk="0">
                    <a:moveTo>
                      <a:pt x="2374" y="0"/>
                    </a:moveTo>
                    <a:lnTo>
                      <a:pt x="2137" y="27"/>
                    </a:lnTo>
                    <a:lnTo>
                      <a:pt x="1900" y="53"/>
                    </a:lnTo>
                    <a:lnTo>
                      <a:pt x="1662" y="132"/>
                    </a:lnTo>
                    <a:lnTo>
                      <a:pt x="1425" y="211"/>
                    </a:lnTo>
                    <a:lnTo>
                      <a:pt x="1214" y="317"/>
                    </a:lnTo>
                    <a:lnTo>
                      <a:pt x="1029" y="449"/>
                    </a:lnTo>
                    <a:lnTo>
                      <a:pt x="845" y="607"/>
                    </a:lnTo>
                    <a:lnTo>
                      <a:pt x="660" y="765"/>
                    </a:lnTo>
                    <a:lnTo>
                      <a:pt x="528" y="950"/>
                    </a:lnTo>
                    <a:lnTo>
                      <a:pt x="370" y="1134"/>
                    </a:lnTo>
                    <a:lnTo>
                      <a:pt x="264" y="1345"/>
                    </a:lnTo>
                    <a:lnTo>
                      <a:pt x="159" y="1556"/>
                    </a:lnTo>
                    <a:lnTo>
                      <a:pt x="80" y="1794"/>
                    </a:lnTo>
                    <a:lnTo>
                      <a:pt x="27" y="2031"/>
                    </a:lnTo>
                    <a:lnTo>
                      <a:pt x="1" y="2268"/>
                    </a:lnTo>
                    <a:lnTo>
                      <a:pt x="1" y="2532"/>
                    </a:lnTo>
                    <a:lnTo>
                      <a:pt x="27" y="2770"/>
                    </a:lnTo>
                    <a:lnTo>
                      <a:pt x="53" y="3007"/>
                    </a:lnTo>
                    <a:lnTo>
                      <a:pt x="133" y="3244"/>
                    </a:lnTo>
                    <a:lnTo>
                      <a:pt x="212" y="3482"/>
                    </a:lnTo>
                    <a:lnTo>
                      <a:pt x="317" y="3693"/>
                    </a:lnTo>
                    <a:lnTo>
                      <a:pt x="449" y="3877"/>
                    </a:lnTo>
                    <a:lnTo>
                      <a:pt x="607" y="4062"/>
                    </a:lnTo>
                    <a:lnTo>
                      <a:pt x="766" y="4247"/>
                    </a:lnTo>
                    <a:lnTo>
                      <a:pt x="950" y="4378"/>
                    </a:lnTo>
                    <a:lnTo>
                      <a:pt x="1135" y="4537"/>
                    </a:lnTo>
                    <a:lnTo>
                      <a:pt x="1346" y="4642"/>
                    </a:lnTo>
                    <a:lnTo>
                      <a:pt x="1557" y="4748"/>
                    </a:lnTo>
                    <a:lnTo>
                      <a:pt x="1794" y="4827"/>
                    </a:lnTo>
                    <a:lnTo>
                      <a:pt x="2032" y="4880"/>
                    </a:lnTo>
                    <a:lnTo>
                      <a:pt x="2269" y="4906"/>
                    </a:lnTo>
                    <a:lnTo>
                      <a:pt x="2533" y="4906"/>
                    </a:lnTo>
                    <a:lnTo>
                      <a:pt x="2770" y="4880"/>
                    </a:lnTo>
                    <a:lnTo>
                      <a:pt x="3007" y="4853"/>
                    </a:lnTo>
                    <a:lnTo>
                      <a:pt x="3245" y="4774"/>
                    </a:lnTo>
                    <a:lnTo>
                      <a:pt x="3482" y="4695"/>
                    </a:lnTo>
                    <a:lnTo>
                      <a:pt x="3693" y="4589"/>
                    </a:lnTo>
                    <a:lnTo>
                      <a:pt x="3878" y="4458"/>
                    </a:lnTo>
                    <a:lnTo>
                      <a:pt x="4062" y="4299"/>
                    </a:lnTo>
                    <a:lnTo>
                      <a:pt x="4247" y="4141"/>
                    </a:lnTo>
                    <a:lnTo>
                      <a:pt x="4379" y="3956"/>
                    </a:lnTo>
                    <a:lnTo>
                      <a:pt x="4537" y="3772"/>
                    </a:lnTo>
                    <a:lnTo>
                      <a:pt x="4643" y="3561"/>
                    </a:lnTo>
                    <a:lnTo>
                      <a:pt x="4748" y="3350"/>
                    </a:lnTo>
                    <a:lnTo>
                      <a:pt x="4827" y="3112"/>
                    </a:lnTo>
                    <a:lnTo>
                      <a:pt x="4880" y="2875"/>
                    </a:lnTo>
                    <a:lnTo>
                      <a:pt x="4906" y="2638"/>
                    </a:lnTo>
                    <a:lnTo>
                      <a:pt x="4906" y="2400"/>
                    </a:lnTo>
                    <a:lnTo>
                      <a:pt x="4880" y="2137"/>
                    </a:lnTo>
                    <a:lnTo>
                      <a:pt x="4854" y="1899"/>
                    </a:lnTo>
                    <a:lnTo>
                      <a:pt x="4775" y="1662"/>
                    </a:lnTo>
                    <a:lnTo>
                      <a:pt x="4695" y="1424"/>
                    </a:lnTo>
                    <a:lnTo>
                      <a:pt x="4590" y="1213"/>
                    </a:lnTo>
                    <a:lnTo>
                      <a:pt x="4458" y="1029"/>
                    </a:lnTo>
                    <a:lnTo>
                      <a:pt x="4300" y="844"/>
                    </a:lnTo>
                    <a:lnTo>
                      <a:pt x="4142" y="660"/>
                    </a:lnTo>
                    <a:lnTo>
                      <a:pt x="3957" y="528"/>
                    </a:lnTo>
                    <a:lnTo>
                      <a:pt x="3772" y="369"/>
                    </a:lnTo>
                    <a:lnTo>
                      <a:pt x="3561" y="264"/>
                    </a:lnTo>
                    <a:lnTo>
                      <a:pt x="3350" y="158"/>
                    </a:lnTo>
                    <a:lnTo>
                      <a:pt x="3113" y="79"/>
                    </a:lnTo>
                    <a:lnTo>
                      <a:pt x="2876" y="27"/>
                    </a:lnTo>
                    <a:lnTo>
                      <a:pt x="2638" y="0"/>
                    </a:lnTo>
                    <a:close/>
                  </a:path>
                </a:pathLst>
              </a:custGeom>
              <a:solidFill>
                <a:srgbClr val="EED9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89" name="Google Shape;789;p48"/>
              <p:cNvSpPr/>
              <p:nvPr/>
            </p:nvSpPr>
            <p:spPr>
              <a:xfrm>
                <a:off x="1620850" y="875050"/>
                <a:ext cx="122650" cy="122675"/>
              </a:xfrm>
              <a:custGeom>
                <a:avLst/>
                <a:gdLst/>
                <a:ahLst/>
                <a:cxnLst/>
                <a:rect l="l" t="t" r="r" b="b"/>
                <a:pathLst>
                  <a:path w="4906" h="4907" extrusionOk="0">
                    <a:moveTo>
                      <a:pt x="2400" y="0"/>
                    </a:moveTo>
                    <a:lnTo>
                      <a:pt x="2136" y="27"/>
                    </a:lnTo>
                    <a:lnTo>
                      <a:pt x="1899" y="80"/>
                    </a:lnTo>
                    <a:lnTo>
                      <a:pt x="1662" y="132"/>
                    </a:lnTo>
                    <a:lnTo>
                      <a:pt x="1451" y="238"/>
                    </a:lnTo>
                    <a:lnTo>
                      <a:pt x="1240" y="343"/>
                    </a:lnTo>
                    <a:lnTo>
                      <a:pt x="1029" y="475"/>
                    </a:lnTo>
                    <a:lnTo>
                      <a:pt x="844" y="607"/>
                    </a:lnTo>
                    <a:lnTo>
                      <a:pt x="686" y="765"/>
                    </a:lnTo>
                    <a:lnTo>
                      <a:pt x="528" y="950"/>
                    </a:lnTo>
                    <a:lnTo>
                      <a:pt x="396" y="1135"/>
                    </a:lnTo>
                    <a:lnTo>
                      <a:pt x="264" y="1346"/>
                    </a:lnTo>
                    <a:lnTo>
                      <a:pt x="158" y="1557"/>
                    </a:lnTo>
                    <a:lnTo>
                      <a:pt x="106" y="1794"/>
                    </a:lnTo>
                    <a:lnTo>
                      <a:pt x="26" y="2031"/>
                    </a:lnTo>
                    <a:lnTo>
                      <a:pt x="0" y="2269"/>
                    </a:lnTo>
                    <a:lnTo>
                      <a:pt x="0" y="2532"/>
                    </a:lnTo>
                    <a:lnTo>
                      <a:pt x="26" y="2770"/>
                    </a:lnTo>
                    <a:lnTo>
                      <a:pt x="53" y="3034"/>
                    </a:lnTo>
                    <a:lnTo>
                      <a:pt x="132" y="3245"/>
                    </a:lnTo>
                    <a:lnTo>
                      <a:pt x="211" y="3482"/>
                    </a:lnTo>
                    <a:lnTo>
                      <a:pt x="343" y="3693"/>
                    </a:lnTo>
                    <a:lnTo>
                      <a:pt x="448" y="3904"/>
                    </a:lnTo>
                    <a:lnTo>
                      <a:pt x="607" y="4089"/>
                    </a:lnTo>
                    <a:lnTo>
                      <a:pt x="765" y="4247"/>
                    </a:lnTo>
                    <a:lnTo>
                      <a:pt x="950" y="4405"/>
                    </a:lnTo>
                    <a:lnTo>
                      <a:pt x="1134" y="4537"/>
                    </a:lnTo>
                    <a:lnTo>
                      <a:pt x="1345" y="4642"/>
                    </a:lnTo>
                    <a:lnTo>
                      <a:pt x="1556" y="4748"/>
                    </a:lnTo>
                    <a:lnTo>
                      <a:pt x="1794" y="4827"/>
                    </a:lnTo>
                    <a:lnTo>
                      <a:pt x="2031" y="4880"/>
                    </a:lnTo>
                    <a:lnTo>
                      <a:pt x="2268" y="4906"/>
                    </a:lnTo>
                    <a:lnTo>
                      <a:pt x="2769" y="4906"/>
                    </a:lnTo>
                    <a:lnTo>
                      <a:pt x="3007" y="4853"/>
                    </a:lnTo>
                    <a:lnTo>
                      <a:pt x="3244" y="4801"/>
                    </a:lnTo>
                    <a:lnTo>
                      <a:pt x="3482" y="4695"/>
                    </a:lnTo>
                    <a:lnTo>
                      <a:pt x="3693" y="4590"/>
                    </a:lnTo>
                    <a:lnTo>
                      <a:pt x="3877" y="4458"/>
                    </a:lnTo>
                    <a:lnTo>
                      <a:pt x="4062" y="4326"/>
                    </a:lnTo>
                    <a:lnTo>
                      <a:pt x="4246" y="4141"/>
                    </a:lnTo>
                    <a:lnTo>
                      <a:pt x="4405" y="3983"/>
                    </a:lnTo>
                    <a:lnTo>
                      <a:pt x="4537" y="3772"/>
                    </a:lnTo>
                    <a:lnTo>
                      <a:pt x="4642" y="3587"/>
                    </a:lnTo>
                    <a:lnTo>
                      <a:pt x="4748" y="3350"/>
                    </a:lnTo>
                    <a:lnTo>
                      <a:pt x="4827" y="3139"/>
                    </a:lnTo>
                    <a:lnTo>
                      <a:pt x="4879" y="2902"/>
                    </a:lnTo>
                    <a:lnTo>
                      <a:pt x="4906" y="2638"/>
                    </a:lnTo>
                    <a:lnTo>
                      <a:pt x="4906" y="2401"/>
                    </a:lnTo>
                    <a:lnTo>
                      <a:pt x="4879" y="2137"/>
                    </a:lnTo>
                    <a:lnTo>
                      <a:pt x="4853" y="1899"/>
                    </a:lnTo>
                    <a:lnTo>
                      <a:pt x="4774" y="1662"/>
                    </a:lnTo>
                    <a:lnTo>
                      <a:pt x="4695" y="1451"/>
                    </a:lnTo>
                    <a:lnTo>
                      <a:pt x="4589" y="1240"/>
                    </a:lnTo>
                    <a:lnTo>
                      <a:pt x="4457" y="1029"/>
                    </a:lnTo>
                    <a:lnTo>
                      <a:pt x="4299" y="844"/>
                    </a:lnTo>
                    <a:lnTo>
                      <a:pt x="4141" y="686"/>
                    </a:lnTo>
                    <a:lnTo>
                      <a:pt x="3956" y="528"/>
                    </a:lnTo>
                    <a:lnTo>
                      <a:pt x="3772" y="396"/>
                    </a:lnTo>
                    <a:lnTo>
                      <a:pt x="3561" y="264"/>
                    </a:lnTo>
                    <a:lnTo>
                      <a:pt x="3350" y="185"/>
                    </a:lnTo>
                    <a:lnTo>
                      <a:pt x="3112" y="106"/>
                    </a:lnTo>
                    <a:lnTo>
                      <a:pt x="2875" y="53"/>
                    </a:lnTo>
                    <a:lnTo>
                      <a:pt x="2638" y="27"/>
                    </a:lnTo>
                    <a:lnTo>
                      <a:pt x="240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90" name="Google Shape;790;p48"/>
              <p:cNvSpPr/>
              <p:nvPr/>
            </p:nvSpPr>
            <p:spPr>
              <a:xfrm>
                <a:off x="1636675" y="902075"/>
                <a:ext cx="94975" cy="75200"/>
              </a:xfrm>
              <a:custGeom>
                <a:avLst/>
                <a:gdLst/>
                <a:ahLst/>
                <a:cxnLst/>
                <a:rect l="l" t="t" r="r" b="b"/>
                <a:pathLst>
                  <a:path w="3799" h="3008" extrusionOk="0">
                    <a:moveTo>
                      <a:pt x="3798" y="1"/>
                    </a:moveTo>
                    <a:lnTo>
                      <a:pt x="0" y="3008"/>
                    </a:lnTo>
                    <a:close/>
                  </a:path>
                </a:pathLst>
              </a:custGeom>
              <a:solidFill>
                <a:srgbClr val="EED9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91" name="Google Shape;791;p48"/>
              <p:cNvSpPr/>
              <p:nvPr/>
            </p:nvSpPr>
            <p:spPr>
              <a:xfrm>
                <a:off x="1636675" y="902075"/>
                <a:ext cx="94975" cy="75200"/>
              </a:xfrm>
              <a:custGeom>
                <a:avLst/>
                <a:gdLst/>
                <a:ahLst/>
                <a:cxnLst/>
                <a:rect l="l" t="t" r="r" b="b"/>
                <a:pathLst>
                  <a:path w="3799" h="3008" fill="none" extrusionOk="0">
                    <a:moveTo>
                      <a:pt x="3798" y="1"/>
                    </a:moveTo>
                    <a:lnTo>
                      <a:pt x="0" y="300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92" name="Google Shape;792;p48"/>
              <p:cNvSpPr/>
              <p:nvPr/>
            </p:nvSpPr>
            <p:spPr>
              <a:xfrm>
                <a:off x="1635350" y="900775"/>
                <a:ext cx="97600" cy="77825"/>
              </a:xfrm>
              <a:custGeom>
                <a:avLst/>
                <a:gdLst/>
                <a:ahLst/>
                <a:cxnLst/>
                <a:rect l="l" t="t" r="r" b="b"/>
                <a:pathLst>
                  <a:path w="3904" h="3113" extrusionOk="0">
                    <a:moveTo>
                      <a:pt x="3825" y="0"/>
                    </a:moveTo>
                    <a:lnTo>
                      <a:pt x="0" y="3007"/>
                    </a:lnTo>
                    <a:lnTo>
                      <a:pt x="0" y="3060"/>
                    </a:lnTo>
                    <a:lnTo>
                      <a:pt x="0" y="3086"/>
                    </a:lnTo>
                    <a:lnTo>
                      <a:pt x="53" y="3112"/>
                    </a:lnTo>
                    <a:lnTo>
                      <a:pt x="79" y="3112"/>
                    </a:lnTo>
                    <a:lnTo>
                      <a:pt x="3877" y="106"/>
                    </a:lnTo>
                    <a:lnTo>
                      <a:pt x="3904" y="53"/>
                    </a:lnTo>
                    <a:lnTo>
                      <a:pt x="3904" y="26"/>
                    </a:lnTo>
                    <a:lnTo>
                      <a:pt x="385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93" name="Google Shape;793;p48"/>
              <p:cNvSpPr/>
              <p:nvPr/>
            </p:nvSpPr>
            <p:spPr>
              <a:xfrm>
                <a:off x="1571375" y="1040550"/>
                <a:ext cx="122675" cy="122675"/>
              </a:xfrm>
              <a:custGeom>
                <a:avLst/>
                <a:gdLst/>
                <a:ahLst/>
                <a:cxnLst/>
                <a:rect l="l" t="t" r="r" b="b"/>
                <a:pathLst>
                  <a:path w="4907" h="4907" extrusionOk="0">
                    <a:moveTo>
                      <a:pt x="2137" y="1"/>
                    </a:moveTo>
                    <a:lnTo>
                      <a:pt x="1900" y="53"/>
                    </a:lnTo>
                    <a:lnTo>
                      <a:pt x="1663" y="132"/>
                    </a:lnTo>
                    <a:lnTo>
                      <a:pt x="1425" y="212"/>
                    </a:lnTo>
                    <a:lnTo>
                      <a:pt x="1214" y="317"/>
                    </a:lnTo>
                    <a:lnTo>
                      <a:pt x="1029" y="449"/>
                    </a:lnTo>
                    <a:lnTo>
                      <a:pt x="845" y="607"/>
                    </a:lnTo>
                    <a:lnTo>
                      <a:pt x="660" y="765"/>
                    </a:lnTo>
                    <a:lnTo>
                      <a:pt x="502" y="950"/>
                    </a:lnTo>
                    <a:lnTo>
                      <a:pt x="370" y="1135"/>
                    </a:lnTo>
                    <a:lnTo>
                      <a:pt x="265" y="1346"/>
                    </a:lnTo>
                    <a:lnTo>
                      <a:pt x="159" y="1557"/>
                    </a:lnTo>
                    <a:lnTo>
                      <a:pt x="80" y="1794"/>
                    </a:lnTo>
                    <a:lnTo>
                      <a:pt x="27" y="2031"/>
                    </a:lnTo>
                    <a:lnTo>
                      <a:pt x="1" y="2269"/>
                    </a:lnTo>
                    <a:lnTo>
                      <a:pt x="1" y="2506"/>
                    </a:lnTo>
                    <a:lnTo>
                      <a:pt x="1" y="2770"/>
                    </a:lnTo>
                    <a:lnTo>
                      <a:pt x="54" y="3007"/>
                    </a:lnTo>
                    <a:lnTo>
                      <a:pt x="133" y="3245"/>
                    </a:lnTo>
                    <a:lnTo>
                      <a:pt x="212" y="3456"/>
                    </a:lnTo>
                    <a:lnTo>
                      <a:pt x="317" y="3667"/>
                    </a:lnTo>
                    <a:lnTo>
                      <a:pt x="449" y="3878"/>
                    </a:lnTo>
                    <a:lnTo>
                      <a:pt x="607" y="4062"/>
                    </a:lnTo>
                    <a:lnTo>
                      <a:pt x="766" y="4221"/>
                    </a:lnTo>
                    <a:lnTo>
                      <a:pt x="924" y="4379"/>
                    </a:lnTo>
                    <a:lnTo>
                      <a:pt x="1135" y="4511"/>
                    </a:lnTo>
                    <a:lnTo>
                      <a:pt x="1346" y="4643"/>
                    </a:lnTo>
                    <a:lnTo>
                      <a:pt x="1557" y="4748"/>
                    </a:lnTo>
                    <a:lnTo>
                      <a:pt x="1768" y="4801"/>
                    </a:lnTo>
                    <a:lnTo>
                      <a:pt x="2005" y="4880"/>
                    </a:lnTo>
                    <a:lnTo>
                      <a:pt x="2269" y="4906"/>
                    </a:lnTo>
                    <a:lnTo>
                      <a:pt x="2507" y="4906"/>
                    </a:lnTo>
                    <a:lnTo>
                      <a:pt x="2770" y="4880"/>
                    </a:lnTo>
                    <a:lnTo>
                      <a:pt x="3008" y="4827"/>
                    </a:lnTo>
                    <a:lnTo>
                      <a:pt x="3245" y="4774"/>
                    </a:lnTo>
                    <a:lnTo>
                      <a:pt x="3456" y="4695"/>
                    </a:lnTo>
                    <a:lnTo>
                      <a:pt x="3667" y="4563"/>
                    </a:lnTo>
                    <a:lnTo>
                      <a:pt x="3878" y="4458"/>
                    </a:lnTo>
                    <a:lnTo>
                      <a:pt x="4063" y="4300"/>
                    </a:lnTo>
                    <a:lnTo>
                      <a:pt x="4221" y="4141"/>
                    </a:lnTo>
                    <a:lnTo>
                      <a:pt x="4379" y="3957"/>
                    </a:lnTo>
                    <a:lnTo>
                      <a:pt x="4511" y="3772"/>
                    </a:lnTo>
                    <a:lnTo>
                      <a:pt x="4643" y="3561"/>
                    </a:lnTo>
                    <a:lnTo>
                      <a:pt x="4722" y="3350"/>
                    </a:lnTo>
                    <a:lnTo>
                      <a:pt x="4801" y="3113"/>
                    </a:lnTo>
                    <a:lnTo>
                      <a:pt x="4854" y="2875"/>
                    </a:lnTo>
                    <a:lnTo>
                      <a:pt x="4907" y="2638"/>
                    </a:lnTo>
                    <a:lnTo>
                      <a:pt x="4907" y="2374"/>
                    </a:lnTo>
                    <a:lnTo>
                      <a:pt x="4880" y="2137"/>
                    </a:lnTo>
                    <a:lnTo>
                      <a:pt x="4828" y="1900"/>
                    </a:lnTo>
                    <a:lnTo>
                      <a:pt x="4775" y="1662"/>
                    </a:lnTo>
                    <a:lnTo>
                      <a:pt x="4696" y="1425"/>
                    </a:lnTo>
                    <a:lnTo>
                      <a:pt x="4564" y="1214"/>
                    </a:lnTo>
                    <a:lnTo>
                      <a:pt x="4458" y="1029"/>
                    </a:lnTo>
                    <a:lnTo>
                      <a:pt x="4300" y="845"/>
                    </a:lnTo>
                    <a:lnTo>
                      <a:pt x="4142" y="660"/>
                    </a:lnTo>
                    <a:lnTo>
                      <a:pt x="3957" y="502"/>
                    </a:lnTo>
                    <a:lnTo>
                      <a:pt x="3773" y="370"/>
                    </a:lnTo>
                    <a:lnTo>
                      <a:pt x="3562" y="264"/>
                    </a:lnTo>
                    <a:lnTo>
                      <a:pt x="3351" y="159"/>
                    </a:lnTo>
                    <a:lnTo>
                      <a:pt x="3113" y="80"/>
                    </a:lnTo>
                    <a:lnTo>
                      <a:pt x="2876" y="27"/>
                    </a:lnTo>
                    <a:lnTo>
                      <a:pt x="2638" y="1"/>
                    </a:lnTo>
                    <a:close/>
                  </a:path>
                </a:pathLst>
              </a:custGeom>
              <a:solidFill>
                <a:srgbClr val="EED9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94" name="Google Shape;794;p48"/>
              <p:cNvSpPr/>
              <p:nvPr/>
            </p:nvSpPr>
            <p:spPr>
              <a:xfrm>
                <a:off x="1577325" y="1033950"/>
                <a:ext cx="122675" cy="122675"/>
              </a:xfrm>
              <a:custGeom>
                <a:avLst/>
                <a:gdLst/>
                <a:ahLst/>
                <a:cxnLst/>
                <a:rect l="l" t="t" r="r" b="b"/>
                <a:pathLst>
                  <a:path w="4907" h="4907" extrusionOk="0">
                    <a:moveTo>
                      <a:pt x="2374" y="1"/>
                    </a:moveTo>
                    <a:lnTo>
                      <a:pt x="2137" y="27"/>
                    </a:lnTo>
                    <a:lnTo>
                      <a:pt x="1899" y="54"/>
                    </a:lnTo>
                    <a:lnTo>
                      <a:pt x="1662" y="133"/>
                    </a:lnTo>
                    <a:lnTo>
                      <a:pt x="1425" y="212"/>
                    </a:lnTo>
                    <a:lnTo>
                      <a:pt x="1214" y="344"/>
                    </a:lnTo>
                    <a:lnTo>
                      <a:pt x="1029" y="449"/>
                    </a:lnTo>
                    <a:lnTo>
                      <a:pt x="844" y="607"/>
                    </a:lnTo>
                    <a:lnTo>
                      <a:pt x="660" y="766"/>
                    </a:lnTo>
                    <a:lnTo>
                      <a:pt x="501" y="950"/>
                    </a:lnTo>
                    <a:lnTo>
                      <a:pt x="369" y="1135"/>
                    </a:lnTo>
                    <a:lnTo>
                      <a:pt x="264" y="1346"/>
                    </a:lnTo>
                    <a:lnTo>
                      <a:pt x="158" y="1557"/>
                    </a:lnTo>
                    <a:lnTo>
                      <a:pt x="79" y="1794"/>
                    </a:lnTo>
                    <a:lnTo>
                      <a:pt x="27" y="2032"/>
                    </a:lnTo>
                    <a:lnTo>
                      <a:pt x="0" y="2269"/>
                    </a:lnTo>
                    <a:lnTo>
                      <a:pt x="0" y="2533"/>
                    </a:lnTo>
                    <a:lnTo>
                      <a:pt x="27" y="2770"/>
                    </a:lnTo>
                    <a:lnTo>
                      <a:pt x="53" y="3008"/>
                    </a:lnTo>
                    <a:lnTo>
                      <a:pt x="132" y="3245"/>
                    </a:lnTo>
                    <a:lnTo>
                      <a:pt x="211" y="3482"/>
                    </a:lnTo>
                    <a:lnTo>
                      <a:pt x="317" y="3693"/>
                    </a:lnTo>
                    <a:lnTo>
                      <a:pt x="449" y="3878"/>
                    </a:lnTo>
                    <a:lnTo>
                      <a:pt x="607" y="4063"/>
                    </a:lnTo>
                    <a:lnTo>
                      <a:pt x="765" y="4247"/>
                    </a:lnTo>
                    <a:lnTo>
                      <a:pt x="950" y="4405"/>
                    </a:lnTo>
                    <a:lnTo>
                      <a:pt x="1134" y="4537"/>
                    </a:lnTo>
                    <a:lnTo>
                      <a:pt x="1345" y="4643"/>
                    </a:lnTo>
                    <a:lnTo>
                      <a:pt x="1556" y="4748"/>
                    </a:lnTo>
                    <a:lnTo>
                      <a:pt x="1794" y="4827"/>
                    </a:lnTo>
                    <a:lnTo>
                      <a:pt x="2031" y="4880"/>
                    </a:lnTo>
                    <a:lnTo>
                      <a:pt x="2269" y="4907"/>
                    </a:lnTo>
                    <a:lnTo>
                      <a:pt x="2506" y="4907"/>
                    </a:lnTo>
                    <a:lnTo>
                      <a:pt x="2770" y="4880"/>
                    </a:lnTo>
                    <a:lnTo>
                      <a:pt x="3007" y="4854"/>
                    </a:lnTo>
                    <a:lnTo>
                      <a:pt x="3244" y="4775"/>
                    </a:lnTo>
                    <a:lnTo>
                      <a:pt x="3455" y="4696"/>
                    </a:lnTo>
                    <a:lnTo>
                      <a:pt x="3666" y="4590"/>
                    </a:lnTo>
                    <a:lnTo>
                      <a:pt x="3877" y="4458"/>
                    </a:lnTo>
                    <a:lnTo>
                      <a:pt x="4062" y="4300"/>
                    </a:lnTo>
                    <a:lnTo>
                      <a:pt x="4220" y="4142"/>
                    </a:lnTo>
                    <a:lnTo>
                      <a:pt x="4379" y="3957"/>
                    </a:lnTo>
                    <a:lnTo>
                      <a:pt x="4510" y="3772"/>
                    </a:lnTo>
                    <a:lnTo>
                      <a:pt x="4642" y="3561"/>
                    </a:lnTo>
                    <a:lnTo>
                      <a:pt x="4748" y="3350"/>
                    </a:lnTo>
                    <a:lnTo>
                      <a:pt x="4827" y="3113"/>
                    </a:lnTo>
                    <a:lnTo>
                      <a:pt x="4880" y="2876"/>
                    </a:lnTo>
                    <a:lnTo>
                      <a:pt x="4906" y="2638"/>
                    </a:lnTo>
                    <a:lnTo>
                      <a:pt x="4906" y="2401"/>
                    </a:lnTo>
                    <a:lnTo>
                      <a:pt x="4880" y="2137"/>
                    </a:lnTo>
                    <a:lnTo>
                      <a:pt x="4853" y="1900"/>
                    </a:lnTo>
                    <a:lnTo>
                      <a:pt x="4774" y="1662"/>
                    </a:lnTo>
                    <a:lnTo>
                      <a:pt x="4695" y="1451"/>
                    </a:lnTo>
                    <a:lnTo>
                      <a:pt x="4590" y="1240"/>
                    </a:lnTo>
                    <a:lnTo>
                      <a:pt x="4458" y="1029"/>
                    </a:lnTo>
                    <a:lnTo>
                      <a:pt x="4299" y="845"/>
                    </a:lnTo>
                    <a:lnTo>
                      <a:pt x="4141" y="687"/>
                    </a:lnTo>
                    <a:lnTo>
                      <a:pt x="3957" y="528"/>
                    </a:lnTo>
                    <a:lnTo>
                      <a:pt x="3772" y="396"/>
                    </a:lnTo>
                    <a:lnTo>
                      <a:pt x="3561" y="265"/>
                    </a:lnTo>
                    <a:lnTo>
                      <a:pt x="3350" y="159"/>
                    </a:lnTo>
                    <a:lnTo>
                      <a:pt x="3113" y="106"/>
                    </a:lnTo>
                    <a:lnTo>
                      <a:pt x="2875" y="27"/>
                    </a:lnTo>
                    <a:lnTo>
                      <a:pt x="263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95" name="Google Shape;795;p48"/>
              <p:cNvSpPr/>
              <p:nvPr/>
            </p:nvSpPr>
            <p:spPr>
              <a:xfrm>
                <a:off x="1592475" y="1061000"/>
                <a:ext cx="95650" cy="75175"/>
              </a:xfrm>
              <a:custGeom>
                <a:avLst/>
                <a:gdLst/>
                <a:ahLst/>
                <a:cxnLst/>
                <a:rect l="l" t="t" r="r" b="b"/>
                <a:pathLst>
                  <a:path w="3826" h="3007" extrusionOk="0">
                    <a:moveTo>
                      <a:pt x="3825" y="0"/>
                    </a:moveTo>
                    <a:lnTo>
                      <a:pt x="1" y="3007"/>
                    </a:lnTo>
                    <a:close/>
                  </a:path>
                </a:pathLst>
              </a:custGeom>
              <a:solidFill>
                <a:srgbClr val="EED9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96" name="Google Shape;796;p48"/>
              <p:cNvSpPr/>
              <p:nvPr/>
            </p:nvSpPr>
            <p:spPr>
              <a:xfrm>
                <a:off x="1592475" y="1061000"/>
                <a:ext cx="95650" cy="75175"/>
              </a:xfrm>
              <a:custGeom>
                <a:avLst/>
                <a:gdLst/>
                <a:ahLst/>
                <a:cxnLst/>
                <a:rect l="l" t="t" r="r" b="b"/>
                <a:pathLst>
                  <a:path w="3826" h="3007" fill="none" extrusionOk="0">
                    <a:moveTo>
                      <a:pt x="3825" y="0"/>
                    </a:moveTo>
                    <a:lnTo>
                      <a:pt x="1" y="3007"/>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97" name="Google Shape;797;p48"/>
              <p:cNvSpPr/>
              <p:nvPr/>
            </p:nvSpPr>
            <p:spPr>
              <a:xfrm>
                <a:off x="1591175" y="1059675"/>
                <a:ext cx="98275" cy="77825"/>
              </a:xfrm>
              <a:custGeom>
                <a:avLst/>
                <a:gdLst/>
                <a:ahLst/>
                <a:cxnLst/>
                <a:rect l="l" t="t" r="r" b="b"/>
                <a:pathLst>
                  <a:path w="3931" h="3113" extrusionOk="0">
                    <a:moveTo>
                      <a:pt x="3851" y="0"/>
                    </a:moveTo>
                    <a:lnTo>
                      <a:pt x="26" y="3007"/>
                    </a:lnTo>
                    <a:lnTo>
                      <a:pt x="0" y="3034"/>
                    </a:lnTo>
                    <a:lnTo>
                      <a:pt x="26" y="3086"/>
                    </a:lnTo>
                    <a:lnTo>
                      <a:pt x="53" y="3113"/>
                    </a:lnTo>
                    <a:lnTo>
                      <a:pt x="106" y="3086"/>
                    </a:lnTo>
                    <a:lnTo>
                      <a:pt x="3904" y="80"/>
                    </a:lnTo>
                    <a:lnTo>
                      <a:pt x="3930" y="53"/>
                    </a:lnTo>
                    <a:lnTo>
                      <a:pt x="3904" y="27"/>
                    </a:lnTo>
                    <a:lnTo>
                      <a:pt x="3877"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98" name="Google Shape;798;p48"/>
              <p:cNvSpPr/>
              <p:nvPr/>
            </p:nvSpPr>
            <p:spPr>
              <a:xfrm>
                <a:off x="1009600" y="768225"/>
                <a:ext cx="79150" cy="23775"/>
              </a:xfrm>
              <a:custGeom>
                <a:avLst/>
                <a:gdLst/>
                <a:ahLst/>
                <a:cxnLst/>
                <a:rect l="l" t="t" r="r" b="b"/>
                <a:pathLst>
                  <a:path w="3166" h="951" extrusionOk="0">
                    <a:moveTo>
                      <a:pt x="3060" y="1"/>
                    </a:moveTo>
                    <a:lnTo>
                      <a:pt x="53" y="792"/>
                    </a:lnTo>
                    <a:lnTo>
                      <a:pt x="26" y="845"/>
                    </a:lnTo>
                    <a:lnTo>
                      <a:pt x="0" y="897"/>
                    </a:lnTo>
                    <a:lnTo>
                      <a:pt x="26" y="924"/>
                    </a:lnTo>
                    <a:lnTo>
                      <a:pt x="79" y="950"/>
                    </a:lnTo>
                    <a:lnTo>
                      <a:pt x="106" y="950"/>
                    </a:lnTo>
                    <a:lnTo>
                      <a:pt x="3112" y="132"/>
                    </a:lnTo>
                    <a:lnTo>
                      <a:pt x="3139" y="106"/>
                    </a:lnTo>
                    <a:lnTo>
                      <a:pt x="3165" y="53"/>
                    </a:lnTo>
                    <a:lnTo>
                      <a:pt x="311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799" name="Google Shape;799;p48"/>
              <p:cNvSpPr/>
              <p:nvPr/>
            </p:nvSpPr>
            <p:spPr>
              <a:xfrm>
                <a:off x="513725" y="736575"/>
                <a:ext cx="461600" cy="224875"/>
              </a:xfrm>
              <a:custGeom>
                <a:avLst/>
                <a:gdLst/>
                <a:ahLst/>
                <a:cxnLst/>
                <a:rect l="l" t="t" r="r" b="b"/>
                <a:pathLst>
                  <a:path w="18464" h="8995" extrusionOk="0">
                    <a:moveTo>
                      <a:pt x="17567" y="1"/>
                    </a:moveTo>
                    <a:lnTo>
                      <a:pt x="1" y="4379"/>
                    </a:lnTo>
                    <a:lnTo>
                      <a:pt x="1030" y="8995"/>
                    </a:lnTo>
                    <a:lnTo>
                      <a:pt x="18464" y="4722"/>
                    </a:lnTo>
                    <a:lnTo>
                      <a:pt x="17567"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800" name="Google Shape;800;p48"/>
              <p:cNvSpPr/>
              <p:nvPr/>
            </p:nvSpPr>
            <p:spPr>
              <a:xfrm>
                <a:off x="982550" y="766250"/>
                <a:ext cx="41575" cy="50125"/>
              </a:xfrm>
              <a:custGeom>
                <a:avLst/>
                <a:gdLst/>
                <a:ahLst/>
                <a:cxnLst/>
                <a:rect l="l" t="t" r="r" b="b"/>
                <a:pathLst>
                  <a:path w="1663" h="2005" extrusionOk="0">
                    <a:moveTo>
                      <a:pt x="1372" y="0"/>
                    </a:moveTo>
                    <a:lnTo>
                      <a:pt x="291" y="211"/>
                    </a:lnTo>
                    <a:lnTo>
                      <a:pt x="212" y="211"/>
                    </a:lnTo>
                    <a:lnTo>
                      <a:pt x="1" y="264"/>
                    </a:lnTo>
                    <a:lnTo>
                      <a:pt x="264" y="2005"/>
                    </a:lnTo>
                    <a:lnTo>
                      <a:pt x="555" y="1952"/>
                    </a:lnTo>
                    <a:lnTo>
                      <a:pt x="977" y="1873"/>
                    </a:lnTo>
                    <a:lnTo>
                      <a:pt x="1662" y="1741"/>
                    </a:lnTo>
                    <a:lnTo>
                      <a:pt x="1372"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801" name="Google Shape;801;p48"/>
              <p:cNvSpPr/>
              <p:nvPr/>
            </p:nvSpPr>
            <p:spPr>
              <a:xfrm>
                <a:off x="527575" y="748450"/>
                <a:ext cx="433250" cy="199825"/>
              </a:xfrm>
              <a:custGeom>
                <a:avLst/>
                <a:gdLst/>
                <a:ahLst/>
                <a:cxnLst/>
                <a:rect l="l" t="t" r="r" b="b"/>
                <a:pathLst>
                  <a:path w="17330" h="7993" extrusionOk="0">
                    <a:moveTo>
                      <a:pt x="16538" y="0"/>
                    </a:moveTo>
                    <a:lnTo>
                      <a:pt x="14903" y="422"/>
                    </a:lnTo>
                    <a:lnTo>
                      <a:pt x="1" y="4247"/>
                    </a:lnTo>
                    <a:lnTo>
                      <a:pt x="871" y="7992"/>
                    </a:lnTo>
                    <a:lnTo>
                      <a:pt x="17329" y="3825"/>
                    </a:lnTo>
                    <a:lnTo>
                      <a:pt x="1653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802" name="Google Shape;802;p48"/>
              <p:cNvSpPr/>
              <p:nvPr/>
            </p:nvSpPr>
            <p:spPr>
              <a:xfrm>
                <a:off x="866500" y="758325"/>
                <a:ext cx="15200" cy="46200"/>
              </a:xfrm>
              <a:custGeom>
                <a:avLst/>
                <a:gdLst/>
                <a:ahLst/>
                <a:cxnLst/>
                <a:rect l="l" t="t" r="r" b="b"/>
                <a:pathLst>
                  <a:path w="608" h="1848" extrusionOk="0">
                    <a:moveTo>
                      <a:pt x="133" y="1"/>
                    </a:moveTo>
                    <a:lnTo>
                      <a:pt x="80" y="27"/>
                    </a:lnTo>
                    <a:lnTo>
                      <a:pt x="27" y="80"/>
                    </a:lnTo>
                    <a:lnTo>
                      <a:pt x="1" y="133"/>
                    </a:lnTo>
                    <a:lnTo>
                      <a:pt x="1" y="186"/>
                    </a:lnTo>
                    <a:lnTo>
                      <a:pt x="317" y="1742"/>
                    </a:lnTo>
                    <a:lnTo>
                      <a:pt x="344" y="1768"/>
                    </a:lnTo>
                    <a:lnTo>
                      <a:pt x="370" y="1821"/>
                    </a:lnTo>
                    <a:lnTo>
                      <a:pt x="396" y="1847"/>
                    </a:lnTo>
                    <a:lnTo>
                      <a:pt x="475" y="1847"/>
                    </a:lnTo>
                    <a:lnTo>
                      <a:pt x="528" y="1821"/>
                    </a:lnTo>
                    <a:lnTo>
                      <a:pt x="581" y="1794"/>
                    </a:lnTo>
                    <a:lnTo>
                      <a:pt x="607" y="1742"/>
                    </a:lnTo>
                    <a:lnTo>
                      <a:pt x="607" y="1663"/>
                    </a:lnTo>
                    <a:lnTo>
                      <a:pt x="291" y="133"/>
                    </a:lnTo>
                    <a:lnTo>
                      <a:pt x="291" y="80"/>
                    </a:lnTo>
                    <a:lnTo>
                      <a:pt x="238" y="27"/>
                    </a:lnTo>
                    <a:lnTo>
                      <a:pt x="185"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803" name="Google Shape;803;p48"/>
              <p:cNvSpPr/>
              <p:nvPr/>
            </p:nvSpPr>
            <p:spPr>
              <a:xfrm>
                <a:off x="821675" y="768875"/>
                <a:ext cx="15175" cy="45525"/>
              </a:xfrm>
              <a:custGeom>
                <a:avLst/>
                <a:gdLst/>
                <a:ahLst/>
                <a:cxnLst/>
                <a:rect l="l" t="t" r="r" b="b"/>
                <a:pathLst>
                  <a:path w="607" h="1821" extrusionOk="0">
                    <a:moveTo>
                      <a:pt x="79" y="1"/>
                    </a:moveTo>
                    <a:lnTo>
                      <a:pt x="27" y="54"/>
                    </a:lnTo>
                    <a:lnTo>
                      <a:pt x="0" y="106"/>
                    </a:lnTo>
                    <a:lnTo>
                      <a:pt x="0" y="159"/>
                    </a:lnTo>
                    <a:lnTo>
                      <a:pt x="317" y="1715"/>
                    </a:lnTo>
                    <a:lnTo>
                      <a:pt x="317" y="1768"/>
                    </a:lnTo>
                    <a:lnTo>
                      <a:pt x="369" y="1794"/>
                    </a:lnTo>
                    <a:lnTo>
                      <a:pt x="396" y="1821"/>
                    </a:lnTo>
                    <a:lnTo>
                      <a:pt x="475" y="1821"/>
                    </a:lnTo>
                    <a:lnTo>
                      <a:pt x="528" y="1794"/>
                    </a:lnTo>
                    <a:lnTo>
                      <a:pt x="580" y="1768"/>
                    </a:lnTo>
                    <a:lnTo>
                      <a:pt x="607" y="1715"/>
                    </a:lnTo>
                    <a:lnTo>
                      <a:pt x="607" y="1663"/>
                    </a:lnTo>
                    <a:lnTo>
                      <a:pt x="290" y="106"/>
                    </a:lnTo>
                    <a:lnTo>
                      <a:pt x="264" y="54"/>
                    </a:lnTo>
                    <a:lnTo>
                      <a:pt x="238" y="27"/>
                    </a:lnTo>
                    <a:lnTo>
                      <a:pt x="185"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804" name="Google Shape;804;p48"/>
              <p:cNvSpPr/>
              <p:nvPr/>
            </p:nvSpPr>
            <p:spPr>
              <a:xfrm>
                <a:off x="782100" y="781425"/>
                <a:ext cx="15200" cy="45500"/>
              </a:xfrm>
              <a:custGeom>
                <a:avLst/>
                <a:gdLst/>
                <a:ahLst/>
                <a:cxnLst/>
                <a:rect l="l" t="t" r="r" b="b"/>
                <a:pathLst>
                  <a:path w="608" h="1820" extrusionOk="0">
                    <a:moveTo>
                      <a:pt x="132" y="0"/>
                    </a:moveTo>
                    <a:lnTo>
                      <a:pt x="80" y="26"/>
                    </a:lnTo>
                    <a:lnTo>
                      <a:pt x="27" y="53"/>
                    </a:lnTo>
                    <a:lnTo>
                      <a:pt x="27" y="106"/>
                    </a:lnTo>
                    <a:lnTo>
                      <a:pt x="1" y="158"/>
                    </a:lnTo>
                    <a:lnTo>
                      <a:pt x="317" y="1714"/>
                    </a:lnTo>
                    <a:lnTo>
                      <a:pt x="344" y="1767"/>
                    </a:lnTo>
                    <a:lnTo>
                      <a:pt x="370" y="1794"/>
                    </a:lnTo>
                    <a:lnTo>
                      <a:pt x="396" y="1820"/>
                    </a:lnTo>
                    <a:lnTo>
                      <a:pt x="475" y="1820"/>
                    </a:lnTo>
                    <a:lnTo>
                      <a:pt x="528" y="1794"/>
                    </a:lnTo>
                    <a:lnTo>
                      <a:pt x="581" y="1767"/>
                    </a:lnTo>
                    <a:lnTo>
                      <a:pt x="607" y="1714"/>
                    </a:lnTo>
                    <a:lnTo>
                      <a:pt x="607" y="1662"/>
                    </a:lnTo>
                    <a:lnTo>
                      <a:pt x="291" y="106"/>
                    </a:lnTo>
                    <a:lnTo>
                      <a:pt x="291" y="53"/>
                    </a:lnTo>
                    <a:lnTo>
                      <a:pt x="238" y="26"/>
                    </a:lnTo>
                    <a:lnTo>
                      <a:pt x="185"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805" name="Google Shape;805;p48"/>
              <p:cNvSpPr/>
              <p:nvPr/>
            </p:nvSpPr>
            <p:spPr>
              <a:xfrm>
                <a:off x="741225" y="788675"/>
                <a:ext cx="14525" cy="45525"/>
              </a:xfrm>
              <a:custGeom>
                <a:avLst/>
                <a:gdLst/>
                <a:ahLst/>
                <a:cxnLst/>
                <a:rect l="l" t="t" r="r" b="b"/>
                <a:pathLst>
                  <a:path w="581" h="1821" extrusionOk="0">
                    <a:moveTo>
                      <a:pt x="132" y="0"/>
                    </a:moveTo>
                    <a:lnTo>
                      <a:pt x="53" y="27"/>
                    </a:lnTo>
                    <a:lnTo>
                      <a:pt x="27" y="53"/>
                    </a:lnTo>
                    <a:lnTo>
                      <a:pt x="0" y="106"/>
                    </a:lnTo>
                    <a:lnTo>
                      <a:pt x="0" y="158"/>
                    </a:lnTo>
                    <a:lnTo>
                      <a:pt x="290" y="1715"/>
                    </a:lnTo>
                    <a:lnTo>
                      <a:pt x="317" y="1767"/>
                    </a:lnTo>
                    <a:lnTo>
                      <a:pt x="343" y="1794"/>
                    </a:lnTo>
                    <a:lnTo>
                      <a:pt x="396" y="1820"/>
                    </a:lnTo>
                    <a:lnTo>
                      <a:pt x="475" y="1820"/>
                    </a:lnTo>
                    <a:lnTo>
                      <a:pt x="528" y="1794"/>
                    </a:lnTo>
                    <a:lnTo>
                      <a:pt x="581" y="1767"/>
                    </a:lnTo>
                    <a:lnTo>
                      <a:pt x="581" y="1715"/>
                    </a:lnTo>
                    <a:lnTo>
                      <a:pt x="581" y="1662"/>
                    </a:lnTo>
                    <a:lnTo>
                      <a:pt x="290" y="106"/>
                    </a:lnTo>
                    <a:lnTo>
                      <a:pt x="264" y="53"/>
                    </a:lnTo>
                    <a:lnTo>
                      <a:pt x="238" y="27"/>
                    </a:lnTo>
                    <a:lnTo>
                      <a:pt x="185"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806" name="Google Shape;806;p48"/>
              <p:cNvSpPr/>
              <p:nvPr/>
            </p:nvSpPr>
            <p:spPr>
              <a:xfrm>
                <a:off x="696375" y="803175"/>
                <a:ext cx="15200" cy="46175"/>
              </a:xfrm>
              <a:custGeom>
                <a:avLst/>
                <a:gdLst/>
                <a:ahLst/>
                <a:cxnLst/>
                <a:rect l="l" t="t" r="r" b="b"/>
                <a:pathLst>
                  <a:path w="608" h="1847" extrusionOk="0">
                    <a:moveTo>
                      <a:pt x="133" y="0"/>
                    </a:moveTo>
                    <a:lnTo>
                      <a:pt x="80" y="27"/>
                    </a:lnTo>
                    <a:lnTo>
                      <a:pt x="27" y="53"/>
                    </a:lnTo>
                    <a:lnTo>
                      <a:pt x="1" y="106"/>
                    </a:lnTo>
                    <a:lnTo>
                      <a:pt x="1" y="185"/>
                    </a:lnTo>
                    <a:lnTo>
                      <a:pt x="317" y="1715"/>
                    </a:lnTo>
                    <a:lnTo>
                      <a:pt x="317" y="1768"/>
                    </a:lnTo>
                    <a:lnTo>
                      <a:pt x="370" y="1820"/>
                    </a:lnTo>
                    <a:lnTo>
                      <a:pt x="396" y="1820"/>
                    </a:lnTo>
                    <a:lnTo>
                      <a:pt x="449" y="1847"/>
                    </a:lnTo>
                    <a:lnTo>
                      <a:pt x="476" y="1847"/>
                    </a:lnTo>
                    <a:lnTo>
                      <a:pt x="528" y="1820"/>
                    </a:lnTo>
                    <a:lnTo>
                      <a:pt x="581" y="1768"/>
                    </a:lnTo>
                    <a:lnTo>
                      <a:pt x="607" y="1715"/>
                    </a:lnTo>
                    <a:lnTo>
                      <a:pt x="607" y="1662"/>
                    </a:lnTo>
                    <a:lnTo>
                      <a:pt x="291" y="106"/>
                    </a:lnTo>
                    <a:lnTo>
                      <a:pt x="265" y="53"/>
                    </a:lnTo>
                    <a:lnTo>
                      <a:pt x="238" y="27"/>
                    </a:lnTo>
                    <a:lnTo>
                      <a:pt x="185"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807" name="Google Shape;807;p48"/>
              <p:cNvSpPr/>
              <p:nvPr/>
            </p:nvSpPr>
            <p:spPr>
              <a:xfrm>
                <a:off x="649575" y="813725"/>
                <a:ext cx="14525" cy="46175"/>
              </a:xfrm>
              <a:custGeom>
                <a:avLst/>
                <a:gdLst/>
                <a:ahLst/>
                <a:cxnLst/>
                <a:rect l="l" t="t" r="r" b="b"/>
                <a:pathLst>
                  <a:path w="581" h="1847" extrusionOk="0">
                    <a:moveTo>
                      <a:pt x="106" y="0"/>
                    </a:moveTo>
                    <a:lnTo>
                      <a:pt x="53" y="27"/>
                    </a:lnTo>
                    <a:lnTo>
                      <a:pt x="27" y="53"/>
                    </a:lnTo>
                    <a:lnTo>
                      <a:pt x="0" y="106"/>
                    </a:lnTo>
                    <a:lnTo>
                      <a:pt x="0" y="159"/>
                    </a:lnTo>
                    <a:lnTo>
                      <a:pt x="290" y="1715"/>
                    </a:lnTo>
                    <a:lnTo>
                      <a:pt x="317" y="1768"/>
                    </a:lnTo>
                    <a:lnTo>
                      <a:pt x="343" y="1794"/>
                    </a:lnTo>
                    <a:lnTo>
                      <a:pt x="396" y="1820"/>
                    </a:lnTo>
                    <a:lnTo>
                      <a:pt x="449" y="1847"/>
                    </a:lnTo>
                    <a:lnTo>
                      <a:pt x="475" y="1820"/>
                    </a:lnTo>
                    <a:lnTo>
                      <a:pt x="528" y="1820"/>
                    </a:lnTo>
                    <a:lnTo>
                      <a:pt x="554" y="1768"/>
                    </a:lnTo>
                    <a:lnTo>
                      <a:pt x="580" y="1715"/>
                    </a:lnTo>
                    <a:lnTo>
                      <a:pt x="580" y="1662"/>
                    </a:lnTo>
                    <a:lnTo>
                      <a:pt x="290" y="106"/>
                    </a:lnTo>
                    <a:lnTo>
                      <a:pt x="264" y="53"/>
                    </a:lnTo>
                    <a:lnTo>
                      <a:pt x="238" y="27"/>
                    </a:lnTo>
                    <a:lnTo>
                      <a:pt x="185"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808" name="Google Shape;808;p48"/>
              <p:cNvSpPr/>
              <p:nvPr/>
            </p:nvSpPr>
            <p:spPr>
              <a:xfrm>
                <a:off x="900125" y="748450"/>
                <a:ext cx="60700" cy="95625"/>
              </a:xfrm>
              <a:custGeom>
                <a:avLst/>
                <a:gdLst/>
                <a:ahLst/>
                <a:cxnLst/>
                <a:rect l="l" t="t" r="r" b="b"/>
                <a:pathLst>
                  <a:path w="2428" h="3825" extrusionOk="0">
                    <a:moveTo>
                      <a:pt x="1636" y="0"/>
                    </a:moveTo>
                    <a:lnTo>
                      <a:pt x="1" y="422"/>
                    </a:lnTo>
                    <a:lnTo>
                      <a:pt x="2427" y="3825"/>
                    </a:lnTo>
                    <a:lnTo>
                      <a:pt x="163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809" name="Google Shape;809;p48"/>
              <p:cNvSpPr/>
              <p:nvPr/>
            </p:nvSpPr>
            <p:spPr>
              <a:xfrm>
                <a:off x="987825" y="771525"/>
                <a:ext cx="14525" cy="43550"/>
              </a:xfrm>
              <a:custGeom>
                <a:avLst/>
                <a:gdLst/>
                <a:ahLst/>
                <a:cxnLst/>
                <a:rect l="l" t="t" r="r" b="b"/>
                <a:pathLst>
                  <a:path w="581" h="1742" extrusionOk="0">
                    <a:moveTo>
                      <a:pt x="1" y="0"/>
                    </a:moveTo>
                    <a:lnTo>
                      <a:pt x="344" y="1741"/>
                    </a:lnTo>
                    <a:lnTo>
                      <a:pt x="581" y="1662"/>
                    </a:lnTo>
                    <a:lnTo>
                      <a:pt x="27" y="0"/>
                    </a:lnTo>
                    <a:close/>
                  </a:path>
                </a:pathLst>
              </a:custGeom>
              <a:solidFill>
                <a:srgbClr val="EED9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810" name="Google Shape;810;p48"/>
              <p:cNvSpPr/>
              <p:nvPr/>
            </p:nvSpPr>
            <p:spPr>
              <a:xfrm>
                <a:off x="955525" y="753725"/>
                <a:ext cx="43550" cy="87725"/>
              </a:xfrm>
              <a:custGeom>
                <a:avLst/>
                <a:gdLst/>
                <a:ahLst/>
                <a:cxnLst/>
                <a:rect l="l" t="t" r="r" b="b"/>
                <a:pathLst>
                  <a:path w="1742" h="3509" extrusionOk="0">
                    <a:moveTo>
                      <a:pt x="1134" y="0"/>
                    </a:moveTo>
                    <a:lnTo>
                      <a:pt x="211" y="106"/>
                    </a:lnTo>
                    <a:lnTo>
                      <a:pt x="159" y="106"/>
                    </a:lnTo>
                    <a:lnTo>
                      <a:pt x="0" y="132"/>
                    </a:lnTo>
                    <a:lnTo>
                      <a:pt x="501" y="3508"/>
                    </a:lnTo>
                    <a:lnTo>
                      <a:pt x="712" y="3455"/>
                    </a:lnTo>
                    <a:lnTo>
                      <a:pt x="1187" y="3350"/>
                    </a:lnTo>
                    <a:lnTo>
                      <a:pt x="1741" y="3218"/>
                    </a:lnTo>
                    <a:lnTo>
                      <a:pt x="1134"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811" name="Google Shape;811;p48"/>
              <p:cNvSpPr/>
              <p:nvPr/>
            </p:nvSpPr>
            <p:spPr>
              <a:xfrm>
                <a:off x="959475" y="756350"/>
                <a:ext cx="19150" cy="83775"/>
              </a:xfrm>
              <a:custGeom>
                <a:avLst/>
                <a:gdLst/>
                <a:ahLst/>
                <a:cxnLst/>
                <a:rect l="l" t="t" r="r" b="b"/>
                <a:pathLst>
                  <a:path w="766" h="3351" extrusionOk="0">
                    <a:moveTo>
                      <a:pt x="1" y="1"/>
                    </a:moveTo>
                    <a:lnTo>
                      <a:pt x="554" y="3350"/>
                    </a:lnTo>
                    <a:lnTo>
                      <a:pt x="765" y="3298"/>
                    </a:lnTo>
                    <a:lnTo>
                      <a:pt x="53" y="1"/>
                    </a:lnTo>
                    <a:close/>
                  </a:path>
                </a:pathLst>
              </a:custGeom>
              <a:solidFill>
                <a:srgbClr val="EED9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812" name="Google Shape;812;p48"/>
              <p:cNvSpPr/>
              <p:nvPr/>
            </p:nvSpPr>
            <p:spPr>
              <a:xfrm>
                <a:off x="299425" y="884950"/>
                <a:ext cx="234775" cy="85075"/>
              </a:xfrm>
              <a:custGeom>
                <a:avLst/>
                <a:gdLst/>
                <a:ahLst/>
                <a:cxnLst/>
                <a:rect l="l" t="t" r="r" b="b"/>
                <a:pathLst>
                  <a:path w="9391" h="3403" extrusionOk="0">
                    <a:moveTo>
                      <a:pt x="9100" y="0"/>
                    </a:moveTo>
                    <a:lnTo>
                      <a:pt x="1" y="2189"/>
                    </a:lnTo>
                    <a:lnTo>
                      <a:pt x="291" y="3402"/>
                    </a:lnTo>
                    <a:lnTo>
                      <a:pt x="9391" y="1213"/>
                    </a:lnTo>
                    <a:lnTo>
                      <a:pt x="9100"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813" name="Google Shape;813;p48"/>
              <p:cNvSpPr/>
              <p:nvPr/>
            </p:nvSpPr>
            <p:spPr>
              <a:xfrm>
                <a:off x="286250" y="915925"/>
                <a:ext cx="32325" cy="74550"/>
              </a:xfrm>
              <a:custGeom>
                <a:avLst/>
                <a:gdLst/>
                <a:ahLst/>
                <a:cxnLst/>
                <a:rect l="l" t="t" r="r" b="b"/>
                <a:pathLst>
                  <a:path w="1293" h="2982" extrusionOk="0">
                    <a:moveTo>
                      <a:pt x="581" y="1"/>
                    </a:moveTo>
                    <a:lnTo>
                      <a:pt x="449" y="53"/>
                    </a:lnTo>
                    <a:lnTo>
                      <a:pt x="317" y="133"/>
                    </a:lnTo>
                    <a:lnTo>
                      <a:pt x="185" y="238"/>
                    </a:lnTo>
                    <a:lnTo>
                      <a:pt x="106" y="370"/>
                    </a:lnTo>
                    <a:lnTo>
                      <a:pt x="53" y="502"/>
                    </a:lnTo>
                    <a:lnTo>
                      <a:pt x="0" y="634"/>
                    </a:lnTo>
                    <a:lnTo>
                      <a:pt x="0" y="792"/>
                    </a:lnTo>
                    <a:lnTo>
                      <a:pt x="27" y="950"/>
                    </a:lnTo>
                    <a:lnTo>
                      <a:pt x="370" y="2374"/>
                    </a:lnTo>
                    <a:lnTo>
                      <a:pt x="422" y="2533"/>
                    </a:lnTo>
                    <a:lnTo>
                      <a:pt x="502" y="2665"/>
                    </a:lnTo>
                    <a:lnTo>
                      <a:pt x="581" y="2770"/>
                    </a:lnTo>
                    <a:lnTo>
                      <a:pt x="713" y="2876"/>
                    </a:lnTo>
                    <a:lnTo>
                      <a:pt x="844" y="2928"/>
                    </a:lnTo>
                    <a:lnTo>
                      <a:pt x="1003" y="2981"/>
                    </a:lnTo>
                    <a:lnTo>
                      <a:pt x="1135" y="2981"/>
                    </a:lnTo>
                    <a:lnTo>
                      <a:pt x="1293" y="2955"/>
                    </a:lnTo>
                    <a:lnTo>
                      <a:pt x="581"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814" name="Google Shape;814;p48"/>
              <p:cNvSpPr/>
              <p:nvPr/>
            </p:nvSpPr>
            <p:spPr>
              <a:xfrm>
                <a:off x="302725" y="1218575"/>
                <a:ext cx="940300" cy="631050"/>
              </a:xfrm>
              <a:custGeom>
                <a:avLst/>
                <a:gdLst/>
                <a:ahLst/>
                <a:cxnLst/>
                <a:rect l="l" t="t" r="r" b="b"/>
                <a:pathLst>
                  <a:path w="37612" h="25242" extrusionOk="0">
                    <a:moveTo>
                      <a:pt x="8889" y="11764"/>
                    </a:moveTo>
                    <a:lnTo>
                      <a:pt x="9048" y="11791"/>
                    </a:lnTo>
                    <a:lnTo>
                      <a:pt x="9232" y="11843"/>
                    </a:lnTo>
                    <a:lnTo>
                      <a:pt x="9417" y="11896"/>
                    </a:lnTo>
                    <a:lnTo>
                      <a:pt x="9575" y="11975"/>
                    </a:lnTo>
                    <a:lnTo>
                      <a:pt x="9733" y="12081"/>
                    </a:lnTo>
                    <a:lnTo>
                      <a:pt x="9892" y="12186"/>
                    </a:lnTo>
                    <a:lnTo>
                      <a:pt x="10050" y="12318"/>
                    </a:lnTo>
                    <a:lnTo>
                      <a:pt x="10182" y="12450"/>
                    </a:lnTo>
                    <a:lnTo>
                      <a:pt x="10314" y="12608"/>
                    </a:lnTo>
                    <a:lnTo>
                      <a:pt x="10419" y="12766"/>
                    </a:lnTo>
                    <a:lnTo>
                      <a:pt x="10498" y="12925"/>
                    </a:lnTo>
                    <a:lnTo>
                      <a:pt x="10604" y="13109"/>
                    </a:lnTo>
                    <a:lnTo>
                      <a:pt x="10656" y="13294"/>
                    </a:lnTo>
                    <a:lnTo>
                      <a:pt x="10709" y="13505"/>
                    </a:lnTo>
                    <a:lnTo>
                      <a:pt x="10736" y="13848"/>
                    </a:lnTo>
                    <a:lnTo>
                      <a:pt x="10736" y="14217"/>
                    </a:lnTo>
                    <a:lnTo>
                      <a:pt x="10683" y="14586"/>
                    </a:lnTo>
                    <a:lnTo>
                      <a:pt x="10577" y="14956"/>
                    </a:lnTo>
                    <a:lnTo>
                      <a:pt x="10419" y="15325"/>
                    </a:lnTo>
                    <a:lnTo>
                      <a:pt x="10208" y="15668"/>
                    </a:lnTo>
                    <a:lnTo>
                      <a:pt x="9971" y="16011"/>
                    </a:lnTo>
                    <a:lnTo>
                      <a:pt x="9681" y="16327"/>
                    </a:lnTo>
                    <a:lnTo>
                      <a:pt x="9311" y="16644"/>
                    </a:lnTo>
                    <a:lnTo>
                      <a:pt x="8916" y="16907"/>
                    </a:lnTo>
                    <a:lnTo>
                      <a:pt x="8494" y="17118"/>
                    </a:lnTo>
                    <a:lnTo>
                      <a:pt x="8045" y="17303"/>
                    </a:lnTo>
                    <a:lnTo>
                      <a:pt x="7570" y="17435"/>
                    </a:lnTo>
                    <a:lnTo>
                      <a:pt x="7096" y="17514"/>
                    </a:lnTo>
                    <a:lnTo>
                      <a:pt x="6621" y="17540"/>
                    </a:lnTo>
                    <a:lnTo>
                      <a:pt x="6146" y="17514"/>
                    </a:lnTo>
                    <a:lnTo>
                      <a:pt x="6146" y="17118"/>
                    </a:lnTo>
                    <a:lnTo>
                      <a:pt x="6146" y="16749"/>
                    </a:lnTo>
                    <a:lnTo>
                      <a:pt x="6173" y="15984"/>
                    </a:lnTo>
                    <a:lnTo>
                      <a:pt x="6278" y="15299"/>
                    </a:lnTo>
                    <a:lnTo>
                      <a:pt x="6384" y="14639"/>
                    </a:lnTo>
                    <a:lnTo>
                      <a:pt x="6463" y="14296"/>
                    </a:lnTo>
                    <a:lnTo>
                      <a:pt x="6568" y="13901"/>
                    </a:lnTo>
                    <a:lnTo>
                      <a:pt x="6753" y="13452"/>
                    </a:lnTo>
                    <a:lnTo>
                      <a:pt x="6964" y="13004"/>
                    </a:lnTo>
                    <a:lnTo>
                      <a:pt x="7096" y="12766"/>
                    </a:lnTo>
                    <a:lnTo>
                      <a:pt x="7254" y="12582"/>
                    </a:lnTo>
                    <a:lnTo>
                      <a:pt x="7412" y="12371"/>
                    </a:lnTo>
                    <a:lnTo>
                      <a:pt x="7597" y="12213"/>
                    </a:lnTo>
                    <a:lnTo>
                      <a:pt x="7808" y="12054"/>
                    </a:lnTo>
                    <a:lnTo>
                      <a:pt x="8019" y="11922"/>
                    </a:lnTo>
                    <a:lnTo>
                      <a:pt x="8256" y="11843"/>
                    </a:lnTo>
                    <a:lnTo>
                      <a:pt x="8520" y="11791"/>
                    </a:lnTo>
                    <a:lnTo>
                      <a:pt x="8705" y="11764"/>
                    </a:lnTo>
                    <a:close/>
                    <a:moveTo>
                      <a:pt x="4063" y="1"/>
                    </a:moveTo>
                    <a:lnTo>
                      <a:pt x="3720" y="238"/>
                    </a:lnTo>
                    <a:lnTo>
                      <a:pt x="3403" y="476"/>
                    </a:lnTo>
                    <a:lnTo>
                      <a:pt x="3087" y="739"/>
                    </a:lnTo>
                    <a:lnTo>
                      <a:pt x="2770" y="1030"/>
                    </a:lnTo>
                    <a:lnTo>
                      <a:pt x="2480" y="1346"/>
                    </a:lnTo>
                    <a:lnTo>
                      <a:pt x="2190" y="1663"/>
                    </a:lnTo>
                    <a:lnTo>
                      <a:pt x="1926" y="1979"/>
                    </a:lnTo>
                    <a:lnTo>
                      <a:pt x="1689" y="2348"/>
                    </a:lnTo>
                    <a:lnTo>
                      <a:pt x="1451" y="2691"/>
                    </a:lnTo>
                    <a:lnTo>
                      <a:pt x="1240" y="3087"/>
                    </a:lnTo>
                    <a:lnTo>
                      <a:pt x="1029" y="3456"/>
                    </a:lnTo>
                    <a:lnTo>
                      <a:pt x="845" y="3852"/>
                    </a:lnTo>
                    <a:lnTo>
                      <a:pt x="687" y="4274"/>
                    </a:lnTo>
                    <a:lnTo>
                      <a:pt x="528" y="4696"/>
                    </a:lnTo>
                    <a:lnTo>
                      <a:pt x="396" y="5118"/>
                    </a:lnTo>
                    <a:lnTo>
                      <a:pt x="291" y="5540"/>
                    </a:lnTo>
                    <a:lnTo>
                      <a:pt x="185" y="5988"/>
                    </a:lnTo>
                    <a:lnTo>
                      <a:pt x="133" y="6436"/>
                    </a:lnTo>
                    <a:lnTo>
                      <a:pt x="54" y="6885"/>
                    </a:lnTo>
                    <a:lnTo>
                      <a:pt x="27" y="7333"/>
                    </a:lnTo>
                    <a:lnTo>
                      <a:pt x="1" y="7782"/>
                    </a:lnTo>
                    <a:lnTo>
                      <a:pt x="1" y="8256"/>
                    </a:lnTo>
                    <a:lnTo>
                      <a:pt x="27" y="8705"/>
                    </a:lnTo>
                    <a:lnTo>
                      <a:pt x="80" y="9179"/>
                    </a:lnTo>
                    <a:lnTo>
                      <a:pt x="133" y="9654"/>
                    </a:lnTo>
                    <a:lnTo>
                      <a:pt x="185" y="10129"/>
                    </a:lnTo>
                    <a:lnTo>
                      <a:pt x="291" y="10604"/>
                    </a:lnTo>
                    <a:lnTo>
                      <a:pt x="396" y="11078"/>
                    </a:lnTo>
                    <a:lnTo>
                      <a:pt x="528" y="11553"/>
                    </a:lnTo>
                    <a:lnTo>
                      <a:pt x="660" y="12028"/>
                    </a:lnTo>
                    <a:lnTo>
                      <a:pt x="845" y="12503"/>
                    </a:lnTo>
                    <a:lnTo>
                      <a:pt x="1003" y="12977"/>
                    </a:lnTo>
                    <a:lnTo>
                      <a:pt x="1267" y="13584"/>
                    </a:lnTo>
                    <a:lnTo>
                      <a:pt x="1610" y="14244"/>
                    </a:lnTo>
                    <a:lnTo>
                      <a:pt x="1821" y="14613"/>
                    </a:lnTo>
                    <a:lnTo>
                      <a:pt x="2032" y="14956"/>
                    </a:lnTo>
                    <a:lnTo>
                      <a:pt x="2269" y="15299"/>
                    </a:lnTo>
                    <a:lnTo>
                      <a:pt x="2533" y="15641"/>
                    </a:lnTo>
                    <a:lnTo>
                      <a:pt x="2823" y="15984"/>
                    </a:lnTo>
                    <a:lnTo>
                      <a:pt x="3139" y="16301"/>
                    </a:lnTo>
                    <a:lnTo>
                      <a:pt x="3482" y="16617"/>
                    </a:lnTo>
                    <a:lnTo>
                      <a:pt x="3825" y="16881"/>
                    </a:lnTo>
                    <a:lnTo>
                      <a:pt x="4221" y="17145"/>
                    </a:lnTo>
                    <a:lnTo>
                      <a:pt x="4616" y="17356"/>
                    </a:lnTo>
                    <a:lnTo>
                      <a:pt x="5065" y="17540"/>
                    </a:lnTo>
                    <a:lnTo>
                      <a:pt x="5540" y="17672"/>
                    </a:lnTo>
                    <a:lnTo>
                      <a:pt x="5909" y="17751"/>
                    </a:lnTo>
                    <a:lnTo>
                      <a:pt x="5988" y="18437"/>
                    </a:lnTo>
                    <a:lnTo>
                      <a:pt x="6067" y="18780"/>
                    </a:lnTo>
                    <a:lnTo>
                      <a:pt x="6146" y="19123"/>
                    </a:lnTo>
                    <a:lnTo>
                      <a:pt x="6225" y="19466"/>
                    </a:lnTo>
                    <a:lnTo>
                      <a:pt x="6357" y="19809"/>
                    </a:lnTo>
                    <a:lnTo>
                      <a:pt x="6489" y="20152"/>
                    </a:lnTo>
                    <a:lnTo>
                      <a:pt x="6647" y="20494"/>
                    </a:lnTo>
                    <a:lnTo>
                      <a:pt x="6964" y="21022"/>
                    </a:lnTo>
                    <a:lnTo>
                      <a:pt x="7307" y="21549"/>
                    </a:lnTo>
                    <a:lnTo>
                      <a:pt x="7729" y="22051"/>
                    </a:lnTo>
                    <a:lnTo>
                      <a:pt x="8177" y="22499"/>
                    </a:lnTo>
                    <a:lnTo>
                      <a:pt x="8705" y="22947"/>
                    </a:lnTo>
                    <a:lnTo>
                      <a:pt x="9259" y="23343"/>
                    </a:lnTo>
                    <a:lnTo>
                      <a:pt x="9839" y="23712"/>
                    </a:lnTo>
                    <a:lnTo>
                      <a:pt x="10472" y="24029"/>
                    </a:lnTo>
                    <a:lnTo>
                      <a:pt x="11026" y="24266"/>
                    </a:lnTo>
                    <a:lnTo>
                      <a:pt x="11580" y="24477"/>
                    </a:lnTo>
                    <a:lnTo>
                      <a:pt x="12186" y="24662"/>
                    </a:lnTo>
                    <a:lnTo>
                      <a:pt x="12793" y="24820"/>
                    </a:lnTo>
                    <a:lnTo>
                      <a:pt x="13452" y="24952"/>
                    </a:lnTo>
                    <a:lnTo>
                      <a:pt x="14138" y="25057"/>
                    </a:lnTo>
                    <a:lnTo>
                      <a:pt x="14824" y="25136"/>
                    </a:lnTo>
                    <a:lnTo>
                      <a:pt x="15589" y="25189"/>
                    </a:lnTo>
                    <a:lnTo>
                      <a:pt x="16301" y="25242"/>
                    </a:lnTo>
                    <a:lnTo>
                      <a:pt x="17013" y="25242"/>
                    </a:lnTo>
                    <a:lnTo>
                      <a:pt x="17962" y="25216"/>
                    </a:lnTo>
                    <a:lnTo>
                      <a:pt x="18885" y="25163"/>
                    </a:lnTo>
                    <a:lnTo>
                      <a:pt x="19782" y="25057"/>
                    </a:lnTo>
                    <a:lnTo>
                      <a:pt x="20653" y="24899"/>
                    </a:lnTo>
                    <a:lnTo>
                      <a:pt x="21523" y="24714"/>
                    </a:lnTo>
                    <a:lnTo>
                      <a:pt x="22341" y="24477"/>
                    </a:lnTo>
                    <a:lnTo>
                      <a:pt x="23158" y="24213"/>
                    </a:lnTo>
                    <a:lnTo>
                      <a:pt x="23950" y="23897"/>
                    </a:lnTo>
                    <a:lnTo>
                      <a:pt x="24451" y="23659"/>
                    </a:lnTo>
                    <a:lnTo>
                      <a:pt x="24952" y="23396"/>
                    </a:lnTo>
                    <a:lnTo>
                      <a:pt x="25453" y="23132"/>
                    </a:lnTo>
                    <a:lnTo>
                      <a:pt x="25901" y="22842"/>
                    </a:lnTo>
                    <a:lnTo>
                      <a:pt x="26350" y="22525"/>
                    </a:lnTo>
                    <a:lnTo>
                      <a:pt x="26798" y="22209"/>
                    </a:lnTo>
                    <a:lnTo>
                      <a:pt x="27220" y="21866"/>
                    </a:lnTo>
                    <a:lnTo>
                      <a:pt x="27616" y="21497"/>
                    </a:lnTo>
                    <a:lnTo>
                      <a:pt x="27985" y="21127"/>
                    </a:lnTo>
                    <a:lnTo>
                      <a:pt x="28354" y="20758"/>
                    </a:lnTo>
                    <a:lnTo>
                      <a:pt x="28697" y="20363"/>
                    </a:lnTo>
                    <a:lnTo>
                      <a:pt x="29014" y="19941"/>
                    </a:lnTo>
                    <a:lnTo>
                      <a:pt x="29330" y="19519"/>
                    </a:lnTo>
                    <a:lnTo>
                      <a:pt x="29594" y="19097"/>
                    </a:lnTo>
                    <a:lnTo>
                      <a:pt x="29858" y="18648"/>
                    </a:lnTo>
                    <a:lnTo>
                      <a:pt x="30095" y="18173"/>
                    </a:lnTo>
                    <a:lnTo>
                      <a:pt x="30306" y="17699"/>
                    </a:lnTo>
                    <a:lnTo>
                      <a:pt x="30517" y="17224"/>
                    </a:lnTo>
                    <a:lnTo>
                      <a:pt x="30886" y="16248"/>
                    </a:lnTo>
                    <a:lnTo>
                      <a:pt x="31124" y="15562"/>
                    </a:lnTo>
                    <a:lnTo>
                      <a:pt x="31387" y="14877"/>
                    </a:lnTo>
                    <a:lnTo>
                      <a:pt x="31704" y="14217"/>
                    </a:lnTo>
                    <a:lnTo>
                      <a:pt x="31862" y="13901"/>
                    </a:lnTo>
                    <a:lnTo>
                      <a:pt x="32047" y="13584"/>
                    </a:lnTo>
                    <a:lnTo>
                      <a:pt x="32284" y="13241"/>
                    </a:lnTo>
                    <a:lnTo>
                      <a:pt x="32548" y="12898"/>
                    </a:lnTo>
                    <a:lnTo>
                      <a:pt x="32812" y="12582"/>
                    </a:lnTo>
                    <a:lnTo>
                      <a:pt x="33102" y="12265"/>
                    </a:lnTo>
                    <a:lnTo>
                      <a:pt x="33418" y="11975"/>
                    </a:lnTo>
                    <a:lnTo>
                      <a:pt x="33735" y="11711"/>
                    </a:lnTo>
                    <a:lnTo>
                      <a:pt x="34078" y="11474"/>
                    </a:lnTo>
                    <a:lnTo>
                      <a:pt x="34447" y="11237"/>
                    </a:lnTo>
                    <a:lnTo>
                      <a:pt x="34790" y="11026"/>
                    </a:lnTo>
                    <a:lnTo>
                      <a:pt x="35185" y="10841"/>
                    </a:lnTo>
                    <a:lnTo>
                      <a:pt x="35581" y="10656"/>
                    </a:lnTo>
                    <a:lnTo>
                      <a:pt x="35977" y="10525"/>
                    </a:lnTo>
                    <a:lnTo>
                      <a:pt x="36372" y="10393"/>
                    </a:lnTo>
                    <a:lnTo>
                      <a:pt x="36794" y="10314"/>
                    </a:lnTo>
                    <a:lnTo>
                      <a:pt x="37190" y="10234"/>
                    </a:lnTo>
                    <a:lnTo>
                      <a:pt x="37612" y="10182"/>
                    </a:lnTo>
                    <a:lnTo>
                      <a:pt x="37612" y="9944"/>
                    </a:lnTo>
                    <a:lnTo>
                      <a:pt x="37164" y="9971"/>
                    </a:lnTo>
                    <a:lnTo>
                      <a:pt x="36742" y="10050"/>
                    </a:lnTo>
                    <a:lnTo>
                      <a:pt x="36320" y="10155"/>
                    </a:lnTo>
                    <a:lnTo>
                      <a:pt x="35898" y="10287"/>
                    </a:lnTo>
                    <a:lnTo>
                      <a:pt x="35476" y="10419"/>
                    </a:lnTo>
                    <a:lnTo>
                      <a:pt x="35080" y="10604"/>
                    </a:lnTo>
                    <a:lnTo>
                      <a:pt x="34684" y="10788"/>
                    </a:lnTo>
                    <a:lnTo>
                      <a:pt x="34289" y="10999"/>
                    </a:lnTo>
                    <a:lnTo>
                      <a:pt x="33946" y="11237"/>
                    </a:lnTo>
                    <a:lnTo>
                      <a:pt x="33577" y="11500"/>
                    </a:lnTo>
                    <a:lnTo>
                      <a:pt x="33234" y="11791"/>
                    </a:lnTo>
                    <a:lnTo>
                      <a:pt x="32917" y="12081"/>
                    </a:lnTo>
                    <a:lnTo>
                      <a:pt x="32627" y="12397"/>
                    </a:lnTo>
                    <a:lnTo>
                      <a:pt x="32337" y="12740"/>
                    </a:lnTo>
                    <a:lnTo>
                      <a:pt x="32073" y="13083"/>
                    </a:lnTo>
                    <a:lnTo>
                      <a:pt x="31836" y="13452"/>
                    </a:lnTo>
                    <a:lnTo>
                      <a:pt x="31651" y="13769"/>
                    </a:lnTo>
                    <a:lnTo>
                      <a:pt x="31467" y="14112"/>
                    </a:lnTo>
                    <a:lnTo>
                      <a:pt x="31150" y="14771"/>
                    </a:lnTo>
                    <a:lnTo>
                      <a:pt x="30886" y="15457"/>
                    </a:lnTo>
                    <a:lnTo>
                      <a:pt x="30623" y="16143"/>
                    </a:lnTo>
                    <a:lnTo>
                      <a:pt x="30280" y="17118"/>
                    </a:lnTo>
                    <a:lnTo>
                      <a:pt x="30069" y="17593"/>
                    </a:lnTo>
                    <a:lnTo>
                      <a:pt x="29858" y="18068"/>
                    </a:lnTo>
                    <a:lnTo>
                      <a:pt x="29647" y="18516"/>
                    </a:lnTo>
                    <a:lnTo>
                      <a:pt x="29383" y="18965"/>
                    </a:lnTo>
                    <a:lnTo>
                      <a:pt x="29119" y="19387"/>
                    </a:lnTo>
                    <a:lnTo>
                      <a:pt x="28803" y="19782"/>
                    </a:lnTo>
                    <a:lnTo>
                      <a:pt x="28512" y="20204"/>
                    </a:lnTo>
                    <a:lnTo>
                      <a:pt x="28170" y="20574"/>
                    </a:lnTo>
                    <a:lnTo>
                      <a:pt x="27800" y="20969"/>
                    </a:lnTo>
                    <a:lnTo>
                      <a:pt x="27431" y="21312"/>
                    </a:lnTo>
                    <a:lnTo>
                      <a:pt x="27035" y="21655"/>
                    </a:lnTo>
                    <a:lnTo>
                      <a:pt x="26640" y="21998"/>
                    </a:lnTo>
                    <a:lnTo>
                      <a:pt x="26218" y="22314"/>
                    </a:lnTo>
                    <a:lnTo>
                      <a:pt x="25769" y="22631"/>
                    </a:lnTo>
                    <a:lnTo>
                      <a:pt x="25295" y="22895"/>
                    </a:lnTo>
                    <a:lnTo>
                      <a:pt x="24820" y="23158"/>
                    </a:lnTo>
                    <a:lnTo>
                      <a:pt x="24345" y="23422"/>
                    </a:lnTo>
                    <a:lnTo>
                      <a:pt x="23844" y="23659"/>
                    </a:lnTo>
                    <a:lnTo>
                      <a:pt x="23369" y="23844"/>
                    </a:lnTo>
                    <a:lnTo>
                      <a:pt x="22921" y="24029"/>
                    </a:lnTo>
                    <a:lnTo>
                      <a:pt x="22446" y="24187"/>
                    </a:lnTo>
                    <a:lnTo>
                      <a:pt x="21971" y="24319"/>
                    </a:lnTo>
                    <a:lnTo>
                      <a:pt x="21470" y="24451"/>
                    </a:lnTo>
                    <a:lnTo>
                      <a:pt x="20996" y="24583"/>
                    </a:lnTo>
                    <a:lnTo>
                      <a:pt x="20468" y="24688"/>
                    </a:lnTo>
                    <a:lnTo>
                      <a:pt x="19967" y="24767"/>
                    </a:lnTo>
                    <a:lnTo>
                      <a:pt x="18912" y="24899"/>
                    </a:lnTo>
                    <a:lnTo>
                      <a:pt x="17830" y="24978"/>
                    </a:lnTo>
                    <a:lnTo>
                      <a:pt x="16723" y="24978"/>
                    </a:lnTo>
                    <a:lnTo>
                      <a:pt x="15589" y="24952"/>
                    </a:lnTo>
                    <a:lnTo>
                      <a:pt x="14876" y="24873"/>
                    </a:lnTo>
                    <a:lnTo>
                      <a:pt x="14164" y="24794"/>
                    </a:lnTo>
                    <a:lnTo>
                      <a:pt x="13505" y="24688"/>
                    </a:lnTo>
                    <a:lnTo>
                      <a:pt x="12872" y="24556"/>
                    </a:lnTo>
                    <a:lnTo>
                      <a:pt x="12239" y="24398"/>
                    </a:lnTo>
                    <a:lnTo>
                      <a:pt x="11659" y="24213"/>
                    </a:lnTo>
                    <a:lnTo>
                      <a:pt x="11105" y="24029"/>
                    </a:lnTo>
                    <a:lnTo>
                      <a:pt x="10577" y="23791"/>
                    </a:lnTo>
                    <a:lnTo>
                      <a:pt x="9971" y="23475"/>
                    </a:lnTo>
                    <a:lnTo>
                      <a:pt x="9390" y="23132"/>
                    </a:lnTo>
                    <a:lnTo>
                      <a:pt x="8863" y="22736"/>
                    </a:lnTo>
                    <a:lnTo>
                      <a:pt x="8362" y="22314"/>
                    </a:lnTo>
                    <a:lnTo>
                      <a:pt x="7913" y="21866"/>
                    </a:lnTo>
                    <a:lnTo>
                      <a:pt x="7518" y="21391"/>
                    </a:lnTo>
                    <a:lnTo>
                      <a:pt x="7175" y="20890"/>
                    </a:lnTo>
                    <a:lnTo>
                      <a:pt x="6885" y="20363"/>
                    </a:lnTo>
                    <a:lnTo>
                      <a:pt x="6726" y="20046"/>
                    </a:lnTo>
                    <a:lnTo>
                      <a:pt x="6595" y="19730"/>
                    </a:lnTo>
                    <a:lnTo>
                      <a:pt x="6489" y="19413"/>
                    </a:lnTo>
                    <a:lnTo>
                      <a:pt x="6410" y="19097"/>
                    </a:lnTo>
                    <a:lnTo>
                      <a:pt x="6252" y="18437"/>
                    </a:lnTo>
                    <a:lnTo>
                      <a:pt x="6173" y="17778"/>
                    </a:lnTo>
                    <a:lnTo>
                      <a:pt x="6674" y="17804"/>
                    </a:lnTo>
                    <a:lnTo>
                      <a:pt x="7175" y="17778"/>
                    </a:lnTo>
                    <a:lnTo>
                      <a:pt x="7676" y="17672"/>
                    </a:lnTo>
                    <a:lnTo>
                      <a:pt x="8151" y="17540"/>
                    </a:lnTo>
                    <a:lnTo>
                      <a:pt x="8626" y="17356"/>
                    </a:lnTo>
                    <a:lnTo>
                      <a:pt x="9048" y="17118"/>
                    </a:lnTo>
                    <a:lnTo>
                      <a:pt x="9470" y="16828"/>
                    </a:lnTo>
                    <a:lnTo>
                      <a:pt x="9865" y="16512"/>
                    </a:lnTo>
                    <a:lnTo>
                      <a:pt x="10155" y="16169"/>
                    </a:lnTo>
                    <a:lnTo>
                      <a:pt x="10419" y="15800"/>
                    </a:lnTo>
                    <a:lnTo>
                      <a:pt x="10656" y="15430"/>
                    </a:lnTo>
                    <a:lnTo>
                      <a:pt x="10815" y="15035"/>
                    </a:lnTo>
                    <a:lnTo>
                      <a:pt x="10920" y="14639"/>
                    </a:lnTo>
                    <a:lnTo>
                      <a:pt x="10999" y="14244"/>
                    </a:lnTo>
                    <a:lnTo>
                      <a:pt x="10999" y="13848"/>
                    </a:lnTo>
                    <a:lnTo>
                      <a:pt x="10973" y="13452"/>
                    </a:lnTo>
                    <a:lnTo>
                      <a:pt x="10920" y="13241"/>
                    </a:lnTo>
                    <a:lnTo>
                      <a:pt x="10841" y="13030"/>
                    </a:lnTo>
                    <a:lnTo>
                      <a:pt x="10736" y="12819"/>
                    </a:lnTo>
                    <a:lnTo>
                      <a:pt x="10630" y="12635"/>
                    </a:lnTo>
                    <a:lnTo>
                      <a:pt x="10498" y="12450"/>
                    </a:lnTo>
                    <a:lnTo>
                      <a:pt x="10366" y="12265"/>
                    </a:lnTo>
                    <a:lnTo>
                      <a:pt x="10208" y="12133"/>
                    </a:lnTo>
                    <a:lnTo>
                      <a:pt x="10050" y="11975"/>
                    </a:lnTo>
                    <a:lnTo>
                      <a:pt x="9865" y="11870"/>
                    </a:lnTo>
                    <a:lnTo>
                      <a:pt x="9681" y="11764"/>
                    </a:lnTo>
                    <a:lnTo>
                      <a:pt x="9496" y="11659"/>
                    </a:lnTo>
                    <a:lnTo>
                      <a:pt x="9285" y="11606"/>
                    </a:lnTo>
                    <a:lnTo>
                      <a:pt x="9100" y="11553"/>
                    </a:lnTo>
                    <a:lnTo>
                      <a:pt x="8889" y="11527"/>
                    </a:lnTo>
                    <a:lnTo>
                      <a:pt x="8678" y="11500"/>
                    </a:lnTo>
                    <a:lnTo>
                      <a:pt x="8494" y="11527"/>
                    </a:lnTo>
                    <a:lnTo>
                      <a:pt x="8203" y="11580"/>
                    </a:lnTo>
                    <a:lnTo>
                      <a:pt x="7913" y="11685"/>
                    </a:lnTo>
                    <a:lnTo>
                      <a:pt x="7676" y="11817"/>
                    </a:lnTo>
                    <a:lnTo>
                      <a:pt x="7465" y="11975"/>
                    </a:lnTo>
                    <a:lnTo>
                      <a:pt x="7254" y="12160"/>
                    </a:lnTo>
                    <a:lnTo>
                      <a:pt x="7069" y="12371"/>
                    </a:lnTo>
                    <a:lnTo>
                      <a:pt x="6911" y="12608"/>
                    </a:lnTo>
                    <a:lnTo>
                      <a:pt x="6753" y="12819"/>
                    </a:lnTo>
                    <a:lnTo>
                      <a:pt x="6647" y="13083"/>
                    </a:lnTo>
                    <a:lnTo>
                      <a:pt x="6515" y="13320"/>
                    </a:lnTo>
                    <a:lnTo>
                      <a:pt x="6331" y="13795"/>
                    </a:lnTo>
                    <a:lnTo>
                      <a:pt x="6199" y="14217"/>
                    </a:lnTo>
                    <a:lnTo>
                      <a:pt x="6120" y="14586"/>
                    </a:lnTo>
                    <a:lnTo>
                      <a:pt x="6014" y="15246"/>
                    </a:lnTo>
                    <a:lnTo>
                      <a:pt x="5935" y="15958"/>
                    </a:lnTo>
                    <a:lnTo>
                      <a:pt x="5882" y="16696"/>
                    </a:lnTo>
                    <a:lnTo>
                      <a:pt x="5882" y="17092"/>
                    </a:lnTo>
                    <a:lnTo>
                      <a:pt x="5882" y="17488"/>
                    </a:lnTo>
                    <a:lnTo>
                      <a:pt x="5592" y="17435"/>
                    </a:lnTo>
                    <a:lnTo>
                      <a:pt x="5144" y="17303"/>
                    </a:lnTo>
                    <a:lnTo>
                      <a:pt x="4722" y="17118"/>
                    </a:lnTo>
                    <a:lnTo>
                      <a:pt x="4326" y="16907"/>
                    </a:lnTo>
                    <a:lnTo>
                      <a:pt x="3957" y="16670"/>
                    </a:lnTo>
                    <a:lnTo>
                      <a:pt x="3614" y="16406"/>
                    </a:lnTo>
                    <a:lnTo>
                      <a:pt x="3298" y="16116"/>
                    </a:lnTo>
                    <a:lnTo>
                      <a:pt x="3008" y="15800"/>
                    </a:lnTo>
                    <a:lnTo>
                      <a:pt x="2717" y="15483"/>
                    </a:lnTo>
                    <a:lnTo>
                      <a:pt x="2454" y="15140"/>
                    </a:lnTo>
                    <a:lnTo>
                      <a:pt x="2243" y="14797"/>
                    </a:lnTo>
                    <a:lnTo>
                      <a:pt x="2032" y="14455"/>
                    </a:lnTo>
                    <a:lnTo>
                      <a:pt x="1821" y="14112"/>
                    </a:lnTo>
                    <a:lnTo>
                      <a:pt x="1504" y="13479"/>
                    </a:lnTo>
                    <a:lnTo>
                      <a:pt x="1240" y="12898"/>
                    </a:lnTo>
                    <a:lnTo>
                      <a:pt x="1082" y="12424"/>
                    </a:lnTo>
                    <a:lnTo>
                      <a:pt x="924" y="11949"/>
                    </a:lnTo>
                    <a:lnTo>
                      <a:pt x="766" y="11474"/>
                    </a:lnTo>
                    <a:lnTo>
                      <a:pt x="660" y="11026"/>
                    </a:lnTo>
                    <a:lnTo>
                      <a:pt x="528" y="10551"/>
                    </a:lnTo>
                    <a:lnTo>
                      <a:pt x="449" y="10076"/>
                    </a:lnTo>
                    <a:lnTo>
                      <a:pt x="370" y="9628"/>
                    </a:lnTo>
                    <a:lnTo>
                      <a:pt x="317" y="9153"/>
                    </a:lnTo>
                    <a:lnTo>
                      <a:pt x="291" y="8705"/>
                    </a:lnTo>
                    <a:lnTo>
                      <a:pt x="265" y="8256"/>
                    </a:lnTo>
                    <a:lnTo>
                      <a:pt x="265" y="7808"/>
                    </a:lnTo>
                    <a:lnTo>
                      <a:pt x="291" y="7360"/>
                    </a:lnTo>
                    <a:lnTo>
                      <a:pt x="317" y="6911"/>
                    </a:lnTo>
                    <a:lnTo>
                      <a:pt x="370" y="6463"/>
                    </a:lnTo>
                    <a:lnTo>
                      <a:pt x="449" y="6041"/>
                    </a:lnTo>
                    <a:lnTo>
                      <a:pt x="528" y="5619"/>
                    </a:lnTo>
                    <a:lnTo>
                      <a:pt x="634" y="5197"/>
                    </a:lnTo>
                    <a:lnTo>
                      <a:pt x="766" y="4775"/>
                    </a:lnTo>
                    <a:lnTo>
                      <a:pt x="924" y="4379"/>
                    </a:lnTo>
                    <a:lnTo>
                      <a:pt x="1082" y="3984"/>
                    </a:lnTo>
                    <a:lnTo>
                      <a:pt x="1240" y="3614"/>
                    </a:lnTo>
                    <a:lnTo>
                      <a:pt x="1451" y="3245"/>
                    </a:lnTo>
                    <a:lnTo>
                      <a:pt x="1636" y="2876"/>
                    </a:lnTo>
                    <a:lnTo>
                      <a:pt x="1873" y="2533"/>
                    </a:lnTo>
                    <a:lnTo>
                      <a:pt x="2111" y="2190"/>
                    </a:lnTo>
                    <a:lnTo>
                      <a:pt x="2348" y="1874"/>
                    </a:lnTo>
                    <a:lnTo>
                      <a:pt x="2638" y="1557"/>
                    </a:lnTo>
                    <a:lnTo>
                      <a:pt x="2902" y="1267"/>
                    </a:lnTo>
                    <a:lnTo>
                      <a:pt x="3192" y="1003"/>
                    </a:lnTo>
                    <a:lnTo>
                      <a:pt x="3509" y="739"/>
                    </a:lnTo>
                    <a:lnTo>
                      <a:pt x="3799" y="476"/>
                    </a:lnTo>
                    <a:lnTo>
                      <a:pt x="4142" y="265"/>
                    </a:lnTo>
                    <a:lnTo>
                      <a:pt x="406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815" name="Google Shape;815;p48"/>
              <p:cNvSpPr/>
              <p:nvPr/>
            </p:nvSpPr>
            <p:spPr>
              <a:xfrm>
                <a:off x="1068925" y="1349150"/>
                <a:ext cx="255875" cy="255850"/>
              </a:xfrm>
              <a:custGeom>
                <a:avLst/>
                <a:gdLst/>
                <a:ahLst/>
                <a:cxnLst/>
                <a:rect l="l" t="t" r="r" b="b"/>
                <a:pathLst>
                  <a:path w="10235" h="10234" extrusionOk="0">
                    <a:moveTo>
                      <a:pt x="5118" y="0"/>
                    </a:moveTo>
                    <a:lnTo>
                      <a:pt x="4590" y="27"/>
                    </a:lnTo>
                    <a:lnTo>
                      <a:pt x="4089" y="106"/>
                    </a:lnTo>
                    <a:lnTo>
                      <a:pt x="3588" y="238"/>
                    </a:lnTo>
                    <a:lnTo>
                      <a:pt x="3140" y="396"/>
                    </a:lnTo>
                    <a:lnTo>
                      <a:pt x="2691" y="607"/>
                    </a:lnTo>
                    <a:lnTo>
                      <a:pt x="2269" y="871"/>
                    </a:lnTo>
                    <a:lnTo>
                      <a:pt x="1874" y="1161"/>
                    </a:lnTo>
                    <a:lnTo>
                      <a:pt x="1504" y="1504"/>
                    </a:lnTo>
                    <a:lnTo>
                      <a:pt x="1161" y="1873"/>
                    </a:lnTo>
                    <a:lnTo>
                      <a:pt x="871" y="2268"/>
                    </a:lnTo>
                    <a:lnTo>
                      <a:pt x="608" y="2690"/>
                    </a:lnTo>
                    <a:lnTo>
                      <a:pt x="397" y="3139"/>
                    </a:lnTo>
                    <a:lnTo>
                      <a:pt x="238" y="3587"/>
                    </a:lnTo>
                    <a:lnTo>
                      <a:pt x="106" y="4088"/>
                    </a:lnTo>
                    <a:lnTo>
                      <a:pt x="27" y="4589"/>
                    </a:lnTo>
                    <a:lnTo>
                      <a:pt x="1" y="5117"/>
                    </a:lnTo>
                    <a:lnTo>
                      <a:pt x="27" y="5644"/>
                    </a:lnTo>
                    <a:lnTo>
                      <a:pt x="106" y="6146"/>
                    </a:lnTo>
                    <a:lnTo>
                      <a:pt x="238" y="6647"/>
                    </a:lnTo>
                    <a:lnTo>
                      <a:pt x="397" y="7121"/>
                    </a:lnTo>
                    <a:lnTo>
                      <a:pt x="608" y="7570"/>
                    </a:lnTo>
                    <a:lnTo>
                      <a:pt x="871" y="7992"/>
                    </a:lnTo>
                    <a:lnTo>
                      <a:pt x="1161" y="8387"/>
                    </a:lnTo>
                    <a:lnTo>
                      <a:pt x="1504" y="8730"/>
                    </a:lnTo>
                    <a:lnTo>
                      <a:pt x="1874" y="9073"/>
                    </a:lnTo>
                    <a:lnTo>
                      <a:pt x="2269" y="9363"/>
                    </a:lnTo>
                    <a:lnTo>
                      <a:pt x="2691" y="9627"/>
                    </a:lnTo>
                    <a:lnTo>
                      <a:pt x="3140" y="9838"/>
                    </a:lnTo>
                    <a:lnTo>
                      <a:pt x="3588" y="10023"/>
                    </a:lnTo>
                    <a:lnTo>
                      <a:pt x="4089" y="10128"/>
                    </a:lnTo>
                    <a:lnTo>
                      <a:pt x="4590" y="10207"/>
                    </a:lnTo>
                    <a:lnTo>
                      <a:pt x="5118" y="10234"/>
                    </a:lnTo>
                    <a:lnTo>
                      <a:pt x="5645" y="10207"/>
                    </a:lnTo>
                    <a:lnTo>
                      <a:pt x="6146" y="10128"/>
                    </a:lnTo>
                    <a:lnTo>
                      <a:pt x="6647" y="10023"/>
                    </a:lnTo>
                    <a:lnTo>
                      <a:pt x="7122" y="9838"/>
                    </a:lnTo>
                    <a:lnTo>
                      <a:pt x="7571" y="9627"/>
                    </a:lnTo>
                    <a:lnTo>
                      <a:pt x="7993" y="9363"/>
                    </a:lnTo>
                    <a:lnTo>
                      <a:pt x="8388" y="9073"/>
                    </a:lnTo>
                    <a:lnTo>
                      <a:pt x="8731" y="8730"/>
                    </a:lnTo>
                    <a:lnTo>
                      <a:pt x="9074" y="8387"/>
                    </a:lnTo>
                    <a:lnTo>
                      <a:pt x="9364" y="7992"/>
                    </a:lnTo>
                    <a:lnTo>
                      <a:pt x="9628" y="7570"/>
                    </a:lnTo>
                    <a:lnTo>
                      <a:pt x="9839" y="7121"/>
                    </a:lnTo>
                    <a:lnTo>
                      <a:pt x="10023" y="6647"/>
                    </a:lnTo>
                    <a:lnTo>
                      <a:pt x="10129" y="6146"/>
                    </a:lnTo>
                    <a:lnTo>
                      <a:pt x="10208" y="5644"/>
                    </a:lnTo>
                    <a:lnTo>
                      <a:pt x="10234" y="5117"/>
                    </a:lnTo>
                    <a:lnTo>
                      <a:pt x="10208" y="4589"/>
                    </a:lnTo>
                    <a:lnTo>
                      <a:pt x="10129" y="4088"/>
                    </a:lnTo>
                    <a:lnTo>
                      <a:pt x="10023" y="3587"/>
                    </a:lnTo>
                    <a:lnTo>
                      <a:pt x="9839" y="3139"/>
                    </a:lnTo>
                    <a:lnTo>
                      <a:pt x="9628" y="2690"/>
                    </a:lnTo>
                    <a:lnTo>
                      <a:pt x="9364" y="2268"/>
                    </a:lnTo>
                    <a:lnTo>
                      <a:pt x="9074" y="1873"/>
                    </a:lnTo>
                    <a:lnTo>
                      <a:pt x="8731" y="1504"/>
                    </a:lnTo>
                    <a:lnTo>
                      <a:pt x="8388" y="1161"/>
                    </a:lnTo>
                    <a:lnTo>
                      <a:pt x="7993" y="871"/>
                    </a:lnTo>
                    <a:lnTo>
                      <a:pt x="7571" y="607"/>
                    </a:lnTo>
                    <a:lnTo>
                      <a:pt x="7122" y="396"/>
                    </a:lnTo>
                    <a:lnTo>
                      <a:pt x="6647" y="238"/>
                    </a:lnTo>
                    <a:lnTo>
                      <a:pt x="6146" y="106"/>
                    </a:lnTo>
                    <a:lnTo>
                      <a:pt x="5645" y="27"/>
                    </a:lnTo>
                    <a:lnTo>
                      <a:pt x="511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816" name="Google Shape;816;p48"/>
              <p:cNvSpPr/>
              <p:nvPr/>
            </p:nvSpPr>
            <p:spPr>
              <a:xfrm>
                <a:off x="1117725" y="1397925"/>
                <a:ext cx="158275" cy="158275"/>
              </a:xfrm>
              <a:custGeom>
                <a:avLst/>
                <a:gdLst/>
                <a:ahLst/>
                <a:cxnLst/>
                <a:rect l="l" t="t" r="r" b="b"/>
                <a:pathLst>
                  <a:path w="6331" h="6331" extrusionOk="0">
                    <a:moveTo>
                      <a:pt x="3166" y="133"/>
                    </a:moveTo>
                    <a:lnTo>
                      <a:pt x="3482" y="159"/>
                    </a:lnTo>
                    <a:lnTo>
                      <a:pt x="3772" y="212"/>
                    </a:lnTo>
                    <a:lnTo>
                      <a:pt x="4062" y="265"/>
                    </a:lnTo>
                    <a:lnTo>
                      <a:pt x="4353" y="370"/>
                    </a:lnTo>
                    <a:lnTo>
                      <a:pt x="4616" y="502"/>
                    </a:lnTo>
                    <a:lnTo>
                      <a:pt x="4854" y="660"/>
                    </a:lnTo>
                    <a:lnTo>
                      <a:pt x="5091" y="845"/>
                    </a:lnTo>
                    <a:lnTo>
                      <a:pt x="5302" y="1030"/>
                    </a:lnTo>
                    <a:lnTo>
                      <a:pt x="5513" y="1241"/>
                    </a:lnTo>
                    <a:lnTo>
                      <a:pt x="5671" y="1478"/>
                    </a:lnTo>
                    <a:lnTo>
                      <a:pt x="5830" y="1715"/>
                    </a:lnTo>
                    <a:lnTo>
                      <a:pt x="5961" y="1979"/>
                    </a:lnTo>
                    <a:lnTo>
                      <a:pt x="6067" y="2269"/>
                    </a:lnTo>
                    <a:lnTo>
                      <a:pt x="6146" y="2559"/>
                    </a:lnTo>
                    <a:lnTo>
                      <a:pt x="6172" y="2849"/>
                    </a:lnTo>
                    <a:lnTo>
                      <a:pt x="6199" y="3166"/>
                    </a:lnTo>
                    <a:lnTo>
                      <a:pt x="6172" y="3482"/>
                    </a:lnTo>
                    <a:lnTo>
                      <a:pt x="6146" y="3773"/>
                    </a:lnTo>
                    <a:lnTo>
                      <a:pt x="6067" y="4063"/>
                    </a:lnTo>
                    <a:lnTo>
                      <a:pt x="5961" y="4353"/>
                    </a:lnTo>
                    <a:lnTo>
                      <a:pt x="5830" y="4617"/>
                    </a:lnTo>
                    <a:lnTo>
                      <a:pt x="5671" y="4854"/>
                    </a:lnTo>
                    <a:lnTo>
                      <a:pt x="5513" y="5091"/>
                    </a:lnTo>
                    <a:lnTo>
                      <a:pt x="5302" y="5302"/>
                    </a:lnTo>
                    <a:lnTo>
                      <a:pt x="5091" y="5513"/>
                    </a:lnTo>
                    <a:lnTo>
                      <a:pt x="4854" y="5672"/>
                    </a:lnTo>
                    <a:lnTo>
                      <a:pt x="4616" y="5830"/>
                    </a:lnTo>
                    <a:lnTo>
                      <a:pt x="4353" y="5962"/>
                    </a:lnTo>
                    <a:lnTo>
                      <a:pt x="4062" y="6067"/>
                    </a:lnTo>
                    <a:lnTo>
                      <a:pt x="3772" y="6146"/>
                    </a:lnTo>
                    <a:lnTo>
                      <a:pt x="3482" y="6173"/>
                    </a:lnTo>
                    <a:lnTo>
                      <a:pt x="3166" y="6199"/>
                    </a:lnTo>
                    <a:lnTo>
                      <a:pt x="2849" y="6173"/>
                    </a:lnTo>
                    <a:lnTo>
                      <a:pt x="2559" y="6146"/>
                    </a:lnTo>
                    <a:lnTo>
                      <a:pt x="2269" y="6067"/>
                    </a:lnTo>
                    <a:lnTo>
                      <a:pt x="1979" y="5962"/>
                    </a:lnTo>
                    <a:lnTo>
                      <a:pt x="1715" y="5830"/>
                    </a:lnTo>
                    <a:lnTo>
                      <a:pt x="1478" y="5672"/>
                    </a:lnTo>
                    <a:lnTo>
                      <a:pt x="1240" y="5513"/>
                    </a:lnTo>
                    <a:lnTo>
                      <a:pt x="1029" y="5302"/>
                    </a:lnTo>
                    <a:lnTo>
                      <a:pt x="845" y="5091"/>
                    </a:lnTo>
                    <a:lnTo>
                      <a:pt x="660" y="4854"/>
                    </a:lnTo>
                    <a:lnTo>
                      <a:pt x="502" y="4617"/>
                    </a:lnTo>
                    <a:lnTo>
                      <a:pt x="370" y="4353"/>
                    </a:lnTo>
                    <a:lnTo>
                      <a:pt x="264" y="4063"/>
                    </a:lnTo>
                    <a:lnTo>
                      <a:pt x="212" y="3773"/>
                    </a:lnTo>
                    <a:lnTo>
                      <a:pt x="159" y="3482"/>
                    </a:lnTo>
                    <a:lnTo>
                      <a:pt x="133" y="3166"/>
                    </a:lnTo>
                    <a:lnTo>
                      <a:pt x="159" y="2849"/>
                    </a:lnTo>
                    <a:lnTo>
                      <a:pt x="212" y="2559"/>
                    </a:lnTo>
                    <a:lnTo>
                      <a:pt x="264" y="2269"/>
                    </a:lnTo>
                    <a:lnTo>
                      <a:pt x="370" y="1979"/>
                    </a:lnTo>
                    <a:lnTo>
                      <a:pt x="502" y="1715"/>
                    </a:lnTo>
                    <a:lnTo>
                      <a:pt x="660" y="1478"/>
                    </a:lnTo>
                    <a:lnTo>
                      <a:pt x="845" y="1241"/>
                    </a:lnTo>
                    <a:lnTo>
                      <a:pt x="1029" y="1030"/>
                    </a:lnTo>
                    <a:lnTo>
                      <a:pt x="1240" y="845"/>
                    </a:lnTo>
                    <a:lnTo>
                      <a:pt x="1478" y="660"/>
                    </a:lnTo>
                    <a:lnTo>
                      <a:pt x="1715" y="502"/>
                    </a:lnTo>
                    <a:lnTo>
                      <a:pt x="1979" y="370"/>
                    </a:lnTo>
                    <a:lnTo>
                      <a:pt x="2269" y="265"/>
                    </a:lnTo>
                    <a:lnTo>
                      <a:pt x="2559" y="212"/>
                    </a:lnTo>
                    <a:lnTo>
                      <a:pt x="2849" y="159"/>
                    </a:lnTo>
                    <a:lnTo>
                      <a:pt x="3166" y="133"/>
                    </a:lnTo>
                    <a:close/>
                    <a:moveTo>
                      <a:pt x="3166" y="1"/>
                    </a:moveTo>
                    <a:lnTo>
                      <a:pt x="2849" y="27"/>
                    </a:lnTo>
                    <a:lnTo>
                      <a:pt x="2533" y="54"/>
                    </a:lnTo>
                    <a:lnTo>
                      <a:pt x="2216" y="133"/>
                    </a:lnTo>
                    <a:lnTo>
                      <a:pt x="1926" y="238"/>
                    </a:lnTo>
                    <a:lnTo>
                      <a:pt x="1662" y="370"/>
                    </a:lnTo>
                    <a:lnTo>
                      <a:pt x="1399" y="528"/>
                    </a:lnTo>
                    <a:lnTo>
                      <a:pt x="1161" y="713"/>
                    </a:lnTo>
                    <a:lnTo>
                      <a:pt x="924" y="924"/>
                    </a:lnTo>
                    <a:lnTo>
                      <a:pt x="713" y="1161"/>
                    </a:lnTo>
                    <a:lnTo>
                      <a:pt x="528" y="1399"/>
                    </a:lnTo>
                    <a:lnTo>
                      <a:pt x="370" y="1663"/>
                    </a:lnTo>
                    <a:lnTo>
                      <a:pt x="238" y="1926"/>
                    </a:lnTo>
                    <a:lnTo>
                      <a:pt x="133" y="2216"/>
                    </a:lnTo>
                    <a:lnTo>
                      <a:pt x="53" y="2533"/>
                    </a:lnTo>
                    <a:lnTo>
                      <a:pt x="27" y="2849"/>
                    </a:lnTo>
                    <a:lnTo>
                      <a:pt x="1" y="3166"/>
                    </a:lnTo>
                    <a:lnTo>
                      <a:pt x="27" y="3482"/>
                    </a:lnTo>
                    <a:lnTo>
                      <a:pt x="53" y="3799"/>
                    </a:lnTo>
                    <a:lnTo>
                      <a:pt x="133" y="4115"/>
                    </a:lnTo>
                    <a:lnTo>
                      <a:pt x="238" y="4406"/>
                    </a:lnTo>
                    <a:lnTo>
                      <a:pt x="370" y="4669"/>
                    </a:lnTo>
                    <a:lnTo>
                      <a:pt x="528" y="4933"/>
                    </a:lnTo>
                    <a:lnTo>
                      <a:pt x="713" y="5197"/>
                    </a:lnTo>
                    <a:lnTo>
                      <a:pt x="924" y="5408"/>
                    </a:lnTo>
                    <a:lnTo>
                      <a:pt x="1161" y="5619"/>
                    </a:lnTo>
                    <a:lnTo>
                      <a:pt x="1399" y="5803"/>
                    </a:lnTo>
                    <a:lnTo>
                      <a:pt x="1662" y="5962"/>
                    </a:lnTo>
                    <a:lnTo>
                      <a:pt x="1926" y="6094"/>
                    </a:lnTo>
                    <a:lnTo>
                      <a:pt x="2216" y="6199"/>
                    </a:lnTo>
                    <a:lnTo>
                      <a:pt x="2533" y="6278"/>
                    </a:lnTo>
                    <a:lnTo>
                      <a:pt x="2849" y="6331"/>
                    </a:lnTo>
                    <a:lnTo>
                      <a:pt x="3482" y="6331"/>
                    </a:lnTo>
                    <a:lnTo>
                      <a:pt x="3799" y="6278"/>
                    </a:lnTo>
                    <a:lnTo>
                      <a:pt x="4115" y="6199"/>
                    </a:lnTo>
                    <a:lnTo>
                      <a:pt x="4405" y="6094"/>
                    </a:lnTo>
                    <a:lnTo>
                      <a:pt x="4669" y="5962"/>
                    </a:lnTo>
                    <a:lnTo>
                      <a:pt x="4933" y="5803"/>
                    </a:lnTo>
                    <a:lnTo>
                      <a:pt x="5197" y="5619"/>
                    </a:lnTo>
                    <a:lnTo>
                      <a:pt x="5408" y="5408"/>
                    </a:lnTo>
                    <a:lnTo>
                      <a:pt x="5619" y="5197"/>
                    </a:lnTo>
                    <a:lnTo>
                      <a:pt x="5803" y="4933"/>
                    </a:lnTo>
                    <a:lnTo>
                      <a:pt x="5961" y="4669"/>
                    </a:lnTo>
                    <a:lnTo>
                      <a:pt x="6093" y="4406"/>
                    </a:lnTo>
                    <a:lnTo>
                      <a:pt x="6199" y="4115"/>
                    </a:lnTo>
                    <a:lnTo>
                      <a:pt x="6278" y="3799"/>
                    </a:lnTo>
                    <a:lnTo>
                      <a:pt x="6331" y="3482"/>
                    </a:lnTo>
                    <a:lnTo>
                      <a:pt x="6331" y="3166"/>
                    </a:lnTo>
                    <a:lnTo>
                      <a:pt x="6331" y="2849"/>
                    </a:lnTo>
                    <a:lnTo>
                      <a:pt x="6278" y="2533"/>
                    </a:lnTo>
                    <a:lnTo>
                      <a:pt x="6199" y="2216"/>
                    </a:lnTo>
                    <a:lnTo>
                      <a:pt x="6093" y="1926"/>
                    </a:lnTo>
                    <a:lnTo>
                      <a:pt x="5961" y="1663"/>
                    </a:lnTo>
                    <a:lnTo>
                      <a:pt x="5803" y="1399"/>
                    </a:lnTo>
                    <a:lnTo>
                      <a:pt x="5619" y="1161"/>
                    </a:lnTo>
                    <a:lnTo>
                      <a:pt x="5408" y="924"/>
                    </a:lnTo>
                    <a:lnTo>
                      <a:pt x="5197" y="713"/>
                    </a:lnTo>
                    <a:lnTo>
                      <a:pt x="4933" y="528"/>
                    </a:lnTo>
                    <a:lnTo>
                      <a:pt x="4669" y="370"/>
                    </a:lnTo>
                    <a:lnTo>
                      <a:pt x="4405" y="238"/>
                    </a:lnTo>
                    <a:lnTo>
                      <a:pt x="4115" y="133"/>
                    </a:lnTo>
                    <a:lnTo>
                      <a:pt x="3799" y="54"/>
                    </a:lnTo>
                    <a:lnTo>
                      <a:pt x="3482" y="27"/>
                    </a:lnTo>
                    <a:lnTo>
                      <a:pt x="3166" y="1"/>
                    </a:lnTo>
                    <a:close/>
                  </a:path>
                </a:pathLst>
              </a:custGeom>
              <a:solidFill>
                <a:srgbClr val="FFEE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817" name="Google Shape;817;p48"/>
              <p:cNvSpPr/>
              <p:nvPr/>
            </p:nvSpPr>
            <p:spPr>
              <a:xfrm>
                <a:off x="1591825" y="1275300"/>
                <a:ext cx="70575" cy="70575"/>
              </a:xfrm>
              <a:custGeom>
                <a:avLst/>
                <a:gdLst/>
                <a:ahLst/>
                <a:cxnLst/>
                <a:rect l="l" t="t" r="r" b="b"/>
                <a:pathLst>
                  <a:path w="2823" h="2823" extrusionOk="0">
                    <a:moveTo>
                      <a:pt x="1346" y="0"/>
                    </a:moveTo>
                    <a:lnTo>
                      <a:pt x="1082" y="27"/>
                    </a:lnTo>
                    <a:lnTo>
                      <a:pt x="818" y="106"/>
                    </a:lnTo>
                    <a:lnTo>
                      <a:pt x="554" y="264"/>
                    </a:lnTo>
                    <a:lnTo>
                      <a:pt x="343" y="449"/>
                    </a:lnTo>
                    <a:lnTo>
                      <a:pt x="185" y="686"/>
                    </a:lnTo>
                    <a:lnTo>
                      <a:pt x="80" y="923"/>
                    </a:lnTo>
                    <a:lnTo>
                      <a:pt x="0" y="1187"/>
                    </a:lnTo>
                    <a:lnTo>
                      <a:pt x="0" y="1477"/>
                    </a:lnTo>
                    <a:lnTo>
                      <a:pt x="27" y="1741"/>
                    </a:lnTo>
                    <a:lnTo>
                      <a:pt x="106" y="2005"/>
                    </a:lnTo>
                    <a:lnTo>
                      <a:pt x="264" y="2242"/>
                    </a:lnTo>
                    <a:lnTo>
                      <a:pt x="449" y="2479"/>
                    </a:lnTo>
                    <a:lnTo>
                      <a:pt x="686" y="2638"/>
                    </a:lnTo>
                    <a:lnTo>
                      <a:pt x="924" y="2743"/>
                    </a:lnTo>
                    <a:lnTo>
                      <a:pt x="1187" y="2822"/>
                    </a:lnTo>
                    <a:lnTo>
                      <a:pt x="1478" y="2822"/>
                    </a:lnTo>
                    <a:lnTo>
                      <a:pt x="1741" y="2796"/>
                    </a:lnTo>
                    <a:lnTo>
                      <a:pt x="2005" y="2690"/>
                    </a:lnTo>
                    <a:lnTo>
                      <a:pt x="2242" y="2559"/>
                    </a:lnTo>
                    <a:lnTo>
                      <a:pt x="2480" y="2374"/>
                    </a:lnTo>
                    <a:lnTo>
                      <a:pt x="2638" y="2137"/>
                    </a:lnTo>
                    <a:lnTo>
                      <a:pt x="2744" y="1899"/>
                    </a:lnTo>
                    <a:lnTo>
                      <a:pt x="2823" y="1635"/>
                    </a:lnTo>
                    <a:lnTo>
                      <a:pt x="2823" y="1345"/>
                    </a:lnTo>
                    <a:lnTo>
                      <a:pt x="2796" y="1082"/>
                    </a:lnTo>
                    <a:lnTo>
                      <a:pt x="2691" y="818"/>
                    </a:lnTo>
                    <a:lnTo>
                      <a:pt x="2559" y="554"/>
                    </a:lnTo>
                    <a:lnTo>
                      <a:pt x="2374" y="343"/>
                    </a:lnTo>
                    <a:lnTo>
                      <a:pt x="2137" y="185"/>
                    </a:lnTo>
                    <a:lnTo>
                      <a:pt x="1900" y="79"/>
                    </a:lnTo>
                    <a:lnTo>
                      <a:pt x="1636"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818" name="Google Shape;818;p48"/>
              <p:cNvSpPr/>
              <p:nvPr/>
            </p:nvSpPr>
            <p:spPr>
              <a:xfrm>
                <a:off x="424725" y="962075"/>
                <a:ext cx="71225" cy="70600"/>
              </a:xfrm>
              <a:custGeom>
                <a:avLst/>
                <a:gdLst/>
                <a:ahLst/>
                <a:cxnLst/>
                <a:rect l="l" t="t" r="r" b="b"/>
                <a:pathLst>
                  <a:path w="2849" h="2824" extrusionOk="0">
                    <a:moveTo>
                      <a:pt x="1372" y="1"/>
                    </a:moveTo>
                    <a:lnTo>
                      <a:pt x="1108" y="27"/>
                    </a:lnTo>
                    <a:lnTo>
                      <a:pt x="844" y="133"/>
                    </a:lnTo>
                    <a:lnTo>
                      <a:pt x="580" y="265"/>
                    </a:lnTo>
                    <a:lnTo>
                      <a:pt x="369" y="449"/>
                    </a:lnTo>
                    <a:lnTo>
                      <a:pt x="211" y="687"/>
                    </a:lnTo>
                    <a:lnTo>
                      <a:pt x="79" y="924"/>
                    </a:lnTo>
                    <a:lnTo>
                      <a:pt x="27" y="1188"/>
                    </a:lnTo>
                    <a:lnTo>
                      <a:pt x="0" y="1478"/>
                    </a:lnTo>
                    <a:lnTo>
                      <a:pt x="53" y="1742"/>
                    </a:lnTo>
                    <a:lnTo>
                      <a:pt x="132" y="2005"/>
                    </a:lnTo>
                    <a:lnTo>
                      <a:pt x="290" y="2269"/>
                    </a:lnTo>
                    <a:lnTo>
                      <a:pt x="475" y="2480"/>
                    </a:lnTo>
                    <a:lnTo>
                      <a:pt x="712" y="2638"/>
                    </a:lnTo>
                    <a:lnTo>
                      <a:pt x="950" y="2744"/>
                    </a:lnTo>
                    <a:lnTo>
                      <a:pt x="1213" y="2823"/>
                    </a:lnTo>
                    <a:lnTo>
                      <a:pt x="1477" y="2823"/>
                    </a:lnTo>
                    <a:lnTo>
                      <a:pt x="1767" y="2797"/>
                    </a:lnTo>
                    <a:lnTo>
                      <a:pt x="2031" y="2691"/>
                    </a:lnTo>
                    <a:lnTo>
                      <a:pt x="2268" y="2559"/>
                    </a:lnTo>
                    <a:lnTo>
                      <a:pt x="2479" y="2375"/>
                    </a:lnTo>
                    <a:lnTo>
                      <a:pt x="2664" y="2137"/>
                    </a:lnTo>
                    <a:lnTo>
                      <a:pt x="2770" y="1900"/>
                    </a:lnTo>
                    <a:lnTo>
                      <a:pt x="2822" y="1636"/>
                    </a:lnTo>
                    <a:lnTo>
                      <a:pt x="2849" y="1346"/>
                    </a:lnTo>
                    <a:lnTo>
                      <a:pt x="2822" y="1082"/>
                    </a:lnTo>
                    <a:lnTo>
                      <a:pt x="2717" y="819"/>
                    </a:lnTo>
                    <a:lnTo>
                      <a:pt x="2585" y="581"/>
                    </a:lnTo>
                    <a:lnTo>
                      <a:pt x="2374" y="344"/>
                    </a:lnTo>
                    <a:lnTo>
                      <a:pt x="2163" y="186"/>
                    </a:lnTo>
                    <a:lnTo>
                      <a:pt x="1899" y="80"/>
                    </a:lnTo>
                    <a:lnTo>
                      <a:pt x="1635"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819" name="Google Shape;819;p48"/>
              <p:cNvSpPr/>
              <p:nvPr/>
            </p:nvSpPr>
            <p:spPr>
              <a:xfrm>
                <a:off x="629775" y="1703225"/>
                <a:ext cx="70600" cy="71250"/>
              </a:xfrm>
              <a:custGeom>
                <a:avLst/>
                <a:gdLst/>
                <a:ahLst/>
                <a:cxnLst/>
                <a:rect l="l" t="t" r="r" b="b"/>
                <a:pathLst>
                  <a:path w="2824" h="2850" extrusionOk="0">
                    <a:moveTo>
                      <a:pt x="1267" y="1"/>
                    </a:moveTo>
                    <a:lnTo>
                      <a:pt x="1003" y="53"/>
                    </a:lnTo>
                    <a:lnTo>
                      <a:pt x="739" y="185"/>
                    </a:lnTo>
                    <a:lnTo>
                      <a:pt x="502" y="317"/>
                    </a:lnTo>
                    <a:lnTo>
                      <a:pt x="291" y="528"/>
                    </a:lnTo>
                    <a:lnTo>
                      <a:pt x="159" y="739"/>
                    </a:lnTo>
                    <a:lnTo>
                      <a:pt x="54" y="1003"/>
                    </a:lnTo>
                    <a:lnTo>
                      <a:pt x="1" y="1267"/>
                    </a:lnTo>
                    <a:lnTo>
                      <a:pt x="1" y="1557"/>
                    </a:lnTo>
                    <a:lnTo>
                      <a:pt x="54" y="1847"/>
                    </a:lnTo>
                    <a:lnTo>
                      <a:pt x="159" y="2111"/>
                    </a:lnTo>
                    <a:lnTo>
                      <a:pt x="317" y="2322"/>
                    </a:lnTo>
                    <a:lnTo>
                      <a:pt x="502" y="2533"/>
                    </a:lnTo>
                    <a:lnTo>
                      <a:pt x="739" y="2665"/>
                    </a:lnTo>
                    <a:lnTo>
                      <a:pt x="977" y="2770"/>
                    </a:lnTo>
                    <a:lnTo>
                      <a:pt x="1267" y="2849"/>
                    </a:lnTo>
                    <a:lnTo>
                      <a:pt x="1531" y="2849"/>
                    </a:lnTo>
                    <a:lnTo>
                      <a:pt x="1821" y="2796"/>
                    </a:lnTo>
                    <a:lnTo>
                      <a:pt x="2085" y="2665"/>
                    </a:lnTo>
                    <a:lnTo>
                      <a:pt x="2322" y="2506"/>
                    </a:lnTo>
                    <a:lnTo>
                      <a:pt x="2507" y="2322"/>
                    </a:lnTo>
                    <a:lnTo>
                      <a:pt x="2665" y="2084"/>
                    </a:lnTo>
                    <a:lnTo>
                      <a:pt x="2770" y="1847"/>
                    </a:lnTo>
                    <a:lnTo>
                      <a:pt x="2823" y="1583"/>
                    </a:lnTo>
                    <a:lnTo>
                      <a:pt x="2823" y="1293"/>
                    </a:lnTo>
                    <a:lnTo>
                      <a:pt x="2770" y="1003"/>
                    </a:lnTo>
                    <a:lnTo>
                      <a:pt x="2665" y="739"/>
                    </a:lnTo>
                    <a:lnTo>
                      <a:pt x="2507" y="502"/>
                    </a:lnTo>
                    <a:lnTo>
                      <a:pt x="2296" y="317"/>
                    </a:lnTo>
                    <a:lnTo>
                      <a:pt x="2085" y="159"/>
                    </a:lnTo>
                    <a:lnTo>
                      <a:pt x="1821" y="53"/>
                    </a:lnTo>
                    <a:lnTo>
                      <a:pt x="1557"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820" name="Google Shape;820;p48"/>
              <p:cNvSpPr/>
              <p:nvPr/>
            </p:nvSpPr>
            <p:spPr>
              <a:xfrm>
                <a:off x="1426975" y="722725"/>
                <a:ext cx="97625" cy="97625"/>
              </a:xfrm>
              <a:custGeom>
                <a:avLst/>
                <a:gdLst/>
                <a:ahLst/>
                <a:cxnLst/>
                <a:rect l="l" t="t" r="r" b="b"/>
                <a:pathLst>
                  <a:path w="3905" h="3905" extrusionOk="0">
                    <a:moveTo>
                      <a:pt x="1952" y="1"/>
                    </a:moveTo>
                    <a:lnTo>
                      <a:pt x="1926" y="27"/>
                    </a:lnTo>
                    <a:lnTo>
                      <a:pt x="1873" y="53"/>
                    </a:lnTo>
                    <a:lnTo>
                      <a:pt x="1847" y="80"/>
                    </a:lnTo>
                    <a:lnTo>
                      <a:pt x="1847" y="133"/>
                    </a:lnTo>
                    <a:lnTo>
                      <a:pt x="1847" y="1689"/>
                    </a:lnTo>
                    <a:lnTo>
                      <a:pt x="739" y="581"/>
                    </a:lnTo>
                    <a:lnTo>
                      <a:pt x="713" y="555"/>
                    </a:lnTo>
                    <a:lnTo>
                      <a:pt x="607" y="555"/>
                    </a:lnTo>
                    <a:lnTo>
                      <a:pt x="581" y="581"/>
                    </a:lnTo>
                    <a:lnTo>
                      <a:pt x="555" y="607"/>
                    </a:lnTo>
                    <a:lnTo>
                      <a:pt x="555" y="660"/>
                    </a:lnTo>
                    <a:lnTo>
                      <a:pt x="555" y="686"/>
                    </a:lnTo>
                    <a:lnTo>
                      <a:pt x="581" y="739"/>
                    </a:lnTo>
                    <a:lnTo>
                      <a:pt x="1689" y="1847"/>
                    </a:lnTo>
                    <a:lnTo>
                      <a:pt x="80" y="1847"/>
                    </a:lnTo>
                    <a:lnTo>
                      <a:pt x="53" y="1873"/>
                    </a:lnTo>
                    <a:lnTo>
                      <a:pt x="27" y="1900"/>
                    </a:lnTo>
                    <a:lnTo>
                      <a:pt x="1" y="1952"/>
                    </a:lnTo>
                    <a:lnTo>
                      <a:pt x="27" y="2005"/>
                    </a:lnTo>
                    <a:lnTo>
                      <a:pt x="53" y="2032"/>
                    </a:lnTo>
                    <a:lnTo>
                      <a:pt x="80" y="2058"/>
                    </a:lnTo>
                    <a:lnTo>
                      <a:pt x="1689" y="2058"/>
                    </a:lnTo>
                    <a:lnTo>
                      <a:pt x="581" y="3166"/>
                    </a:lnTo>
                    <a:lnTo>
                      <a:pt x="555" y="3218"/>
                    </a:lnTo>
                    <a:lnTo>
                      <a:pt x="555" y="3245"/>
                    </a:lnTo>
                    <a:lnTo>
                      <a:pt x="555" y="3298"/>
                    </a:lnTo>
                    <a:lnTo>
                      <a:pt x="581" y="3324"/>
                    </a:lnTo>
                    <a:lnTo>
                      <a:pt x="607" y="3350"/>
                    </a:lnTo>
                    <a:lnTo>
                      <a:pt x="713" y="3350"/>
                    </a:lnTo>
                    <a:lnTo>
                      <a:pt x="739" y="3324"/>
                    </a:lnTo>
                    <a:lnTo>
                      <a:pt x="1847" y="2216"/>
                    </a:lnTo>
                    <a:lnTo>
                      <a:pt x="1847" y="3799"/>
                    </a:lnTo>
                    <a:lnTo>
                      <a:pt x="1847" y="3825"/>
                    </a:lnTo>
                    <a:lnTo>
                      <a:pt x="1873" y="3851"/>
                    </a:lnTo>
                    <a:lnTo>
                      <a:pt x="1926" y="3878"/>
                    </a:lnTo>
                    <a:lnTo>
                      <a:pt x="1952" y="3904"/>
                    </a:lnTo>
                    <a:lnTo>
                      <a:pt x="2005" y="3878"/>
                    </a:lnTo>
                    <a:lnTo>
                      <a:pt x="2032" y="3851"/>
                    </a:lnTo>
                    <a:lnTo>
                      <a:pt x="2058" y="3825"/>
                    </a:lnTo>
                    <a:lnTo>
                      <a:pt x="2058" y="3799"/>
                    </a:lnTo>
                    <a:lnTo>
                      <a:pt x="2058" y="2216"/>
                    </a:lnTo>
                    <a:lnTo>
                      <a:pt x="3166" y="3324"/>
                    </a:lnTo>
                    <a:lnTo>
                      <a:pt x="3218" y="3350"/>
                    </a:lnTo>
                    <a:lnTo>
                      <a:pt x="3298" y="3350"/>
                    </a:lnTo>
                    <a:lnTo>
                      <a:pt x="3324" y="3324"/>
                    </a:lnTo>
                    <a:lnTo>
                      <a:pt x="3350" y="3298"/>
                    </a:lnTo>
                    <a:lnTo>
                      <a:pt x="3350" y="3245"/>
                    </a:lnTo>
                    <a:lnTo>
                      <a:pt x="3350" y="3218"/>
                    </a:lnTo>
                    <a:lnTo>
                      <a:pt x="3324" y="3166"/>
                    </a:lnTo>
                    <a:lnTo>
                      <a:pt x="2216" y="2058"/>
                    </a:lnTo>
                    <a:lnTo>
                      <a:pt x="3825" y="2058"/>
                    </a:lnTo>
                    <a:lnTo>
                      <a:pt x="3878" y="2032"/>
                    </a:lnTo>
                    <a:lnTo>
                      <a:pt x="3878" y="2005"/>
                    </a:lnTo>
                    <a:lnTo>
                      <a:pt x="3904" y="1952"/>
                    </a:lnTo>
                    <a:lnTo>
                      <a:pt x="3878" y="1900"/>
                    </a:lnTo>
                    <a:lnTo>
                      <a:pt x="3878" y="1873"/>
                    </a:lnTo>
                    <a:lnTo>
                      <a:pt x="3825" y="1847"/>
                    </a:lnTo>
                    <a:lnTo>
                      <a:pt x="2216" y="1847"/>
                    </a:lnTo>
                    <a:lnTo>
                      <a:pt x="3324" y="739"/>
                    </a:lnTo>
                    <a:lnTo>
                      <a:pt x="3350" y="686"/>
                    </a:lnTo>
                    <a:lnTo>
                      <a:pt x="3350" y="660"/>
                    </a:lnTo>
                    <a:lnTo>
                      <a:pt x="3350" y="607"/>
                    </a:lnTo>
                    <a:lnTo>
                      <a:pt x="3324" y="581"/>
                    </a:lnTo>
                    <a:lnTo>
                      <a:pt x="3298" y="555"/>
                    </a:lnTo>
                    <a:lnTo>
                      <a:pt x="3218" y="555"/>
                    </a:lnTo>
                    <a:lnTo>
                      <a:pt x="3166" y="581"/>
                    </a:lnTo>
                    <a:lnTo>
                      <a:pt x="2058" y="1689"/>
                    </a:lnTo>
                    <a:lnTo>
                      <a:pt x="2058" y="133"/>
                    </a:lnTo>
                    <a:lnTo>
                      <a:pt x="2058" y="80"/>
                    </a:lnTo>
                    <a:lnTo>
                      <a:pt x="2032" y="53"/>
                    </a:lnTo>
                    <a:lnTo>
                      <a:pt x="2005" y="27"/>
                    </a:lnTo>
                    <a:lnTo>
                      <a:pt x="1952"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821" name="Google Shape;821;p48"/>
              <p:cNvSpPr/>
              <p:nvPr/>
            </p:nvSpPr>
            <p:spPr>
              <a:xfrm>
                <a:off x="1451375" y="1470475"/>
                <a:ext cx="97625" cy="96950"/>
              </a:xfrm>
              <a:custGeom>
                <a:avLst/>
                <a:gdLst/>
                <a:ahLst/>
                <a:cxnLst/>
                <a:rect l="l" t="t" r="r" b="b"/>
                <a:pathLst>
                  <a:path w="3905" h="3878" extrusionOk="0">
                    <a:moveTo>
                      <a:pt x="1900" y="0"/>
                    </a:moveTo>
                    <a:lnTo>
                      <a:pt x="1873" y="27"/>
                    </a:lnTo>
                    <a:lnTo>
                      <a:pt x="1847" y="53"/>
                    </a:lnTo>
                    <a:lnTo>
                      <a:pt x="1847" y="106"/>
                    </a:lnTo>
                    <a:lnTo>
                      <a:pt x="1847" y="1662"/>
                    </a:lnTo>
                    <a:lnTo>
                      <a:pt x="739" y="554"/>
                    </a:lnTo>
                    <a:lnTo>
                      <a:pt x="686" y="528"/>
                    </a:lnTo>
                    <a:lnTo>
                      <a:pt x="607" y="528"/>
                    </a:lnTo>
                    <a:lnTo>
                      <a:pt x="581" y="554"/>
                    </a:lnTo>
                    <a:lnTo>
                      <a:pt x="554" y="580"/>
                    </a:lnTo>
                    <a:lnTo>
                      <a:pt x="554" y="633"/>
                    </a:lnTo>
                    <a:lnTo>
                      <a:pt x="554" y="686"/>
                    </a:lnTo>
                    <a:lnTo>
                      <a:pt x="581" y="712"/>
                    </a:lnTo>
                    <a:lnTo>
                      <a:pt x="1689" y="1820"/>
                    </a:lnTo>
                    <a:lnTo>
                      <a:pt x="80" y="1820"/>
                    </a:lnTo>
                    <a:lnTo>
                      <a:pt x="53" y="1846"/>
                    </a:lnTo>
                    <a:lnTo>
                      <a:pt x="27" y="1899"/>
                    </a:lnTo>
                    <a:lnTo>
                      <a:pt x="1" y="1926"/>
                    </a:lnTo>
                    <a:lnTo>
                      <a:pt x="27" y="1978"/>
                    </a:lnTo>
                    <a:lnTo>
                      <a:pt x="53" y="2005"/>
                    </a:lnTo>
                    <a:lnTo>
                      <a:pt x="80" y="2031"/>
                    </a:lnTo>
                    <a:lnTo>
                      <a:pt x="1689" y="2031"/>
                    </a:lnTo>
                    <a:lnTo>
                      <a:pt x="581" y="3139"/>
                    </a:lnTo>
                    <a:lnTo>
                      <a:pt x="554" y="3192"/>
                    </a:lnTo>
                    <a:lnTo>
                      <a:pt x="554" y="3218"/>
                    </a:lnTo>
                    <a:lnTo>
                      <a:pt x="554" y="3271"/>
                    </a:lnTo>
                    <a:lnTo>
                      <a:pt x="581" y="3297"/>
                    </a:lnTo>
                    <a:lnTo>
                      <a:pt x="607" y="3323"/>
                    </a:lnTo>
                    <a:lnTo>
                      <a:pt x="660" y="3350"/>
                    </a:lnTo>
                    <a:lnTo>
                      <a:pt x="686" y="3323"/>
                    </a:lnTo>
                    <a:lnTo>
                      <a:pt x="739" y="3297"/>
                    </a:lnTo>
                    <a:lnTo>
                      <a:pt x="1847" y="2189"/>
                    </a:lnTo>
                    <a:lnTo>
                      <a:pt x="1847" y="3772"/>
                    </a:lnTo>
                    <a:lnTo>
                      <a:pt x="1847" y="3798"/>
                    </a:lnTo>
                    <a:lnTo>
                      <a:pt x="1873" y="3851"/>
                    </a:lnTo>
                    <a:lnTo>
                      <a:pt x="1900" y="3877"/>
                    </a:lnTo>
                    <a:lnTo>
                      <a:pt x="2005" y="3877"/>
                    </a:lnTo>
                    <a:lnTo>
                      <a:pt x="2031" y="3851"/>
                    </a:lnTo>
                    <a:lnTo>
                      <a:pt x="2058" y="3798"/>
                    </a:lnTo>
                    <a:lnTo>
                      <a:pt x="2058" y="3772"/>
                    </a:lnTo>
                    <a:lnTo>
                      <a:pt x="2058" y="2189"/>
                    </a:lnTo>
                    <a:lnTo>
                      <a:pt x="3166" y="3297"/>
                    </a:lnTo>
                    <a:lnTo>
                      <a:pt x="3218" y="3323"/>
                    </a:lnTo>
                    <a:lnTo>
                      <a:pt x="3245" y="3350"/>
                    </a:lnTo>
                    <a:lnTo>
                      <a:pt x="3297" y="3323"/>
                    </a:lnTo>
                    <a:lnTo>
                      <a:pt x="3324" y="3297"/>
                    </a:lnTo>
                    <a:lnTo>
                      <a:pt x="3350" y="3271"/>
                    </a:lnTo>
                    <a:lnTo>
                      <a:pt x="3350" y="3218"/>
                    </a:lnTo>
                    <a:lnTo>
                      <a:pt x="3350" y="3192"/>
                    </a:lnTo>
                    <a:lnTo>
                      <a:pt x="3324" y="3139"/>
                    </a:lnTo>
                    <a:lnTo>
                      <a:pt x="2216" y="2031"/>
                    </a:lnTo>
                    <a:lnTo>
                      <a:pt x="3825" y="2031"/>
                    </a:lnTo>
                    <a:lnTo>
                      <a:pt x="3851" y="2005"/>
                    </a:lnTo>
                    <a:lnTo>
                      <a:pt x="3878" y="1978"/>
                    </a:lnTo>
                    <a:lnTo>
                      <a:pt x="3904" y="1926"/>
                    </a:lnTo>
                    <a:lnTo>
                      <a:pt x="3878" y="1899"/>
                    </a:lnTo>
                    <a:lnTo>
                      <a:pt x="3851" y="1846"/>
                    </a:lnTo>
                    <a:lnTo>
                      <a:pt x="3825" y="1820"/>
                    </a:lnTo>
                    <a:lnTo>
                      <a:pt x="2216" y="1820"/>
                    </a:lnTo>
                    <a:lnTo>
                      <a:pt x="3324" y="712"/>
                    </a:lnTo>
                    <a:lnTo>
                      <a:pt x="3350" y="686"/>
                    </a:lnTo>
                    <a:lnTo>
                      <a:pt x="3350" y="633"/>
                    </a:lnTo>
                    <a:lnTo>
                      <a:pt x="3350" y="580"/>
                    </a:lnTo>
                    <a:lnTo>
                      <a:pt x="3324" y="554"/>
                    </a:lnTo>
                    <a:lnTo>
                      <a:pt x="3297" y="528"/>
                    </a:lnTo>
                    <a:lnTo>
                      <a:pt x="3218" y="528"/>
                    </a:lnTo>
                    <a:lnTo>
                      <a:pt x="3166" y="554"/>
                    </a:lnTo>
                    <a:lnTo>
                      <a:pt x="2058" y="1662"/>
                    </a:lnTo>
                    <a:lnTo>
                      <a:pt x="2058" y="106"/>
                    </a:lnTo>
                    <a:lnTo>
                      <a:pt x="2058" y="53"/>
                    </a:lnTo>
                    <a:lnTo>
                      <a:pt x="2031" y="27"/>
                    </a:lnTo>
                    <a:lnTo>
                      <a:pt x="2005"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822" name="Google Shape;822;p48"/>
              <p:cNvSpPr/>
              <p:nvPr/>
            </p:nvSpPr>
            <p:spPr>
              <a:xfrm>
                <a:off x="370000" y="1354425"/>
                <a:ext cx="96950" cy="96950"/>
              </a:xfrm>
              <a:custGeom>
                <a:avLst/>
                <a:gdLst/>
                <a:ahLst/>
                <a:cxnLst/>
                <a:rect l="l" t="t" r="r" b="b"/>
                <a:pathLst>
                  <a:path w="3878" h="3878" extrusionOk="0">
                    <a:moveTo>
                      <a:pt x="1899" y="0"/>
                    </a:moveTo>
                    <a:lnTo>
                      <a:pt x="1873" y="27"/>
                    </a:lnTo>
                    <a:lnTo>
                      <a:pt x="1846" y="53"/>
                    </a:lnTo>
                    <a:lnTo>
                      <a:pt x="1820" y="106"/>
                    </a:lnTo>
                    <a:lnTo>
                      <a:pt x="1820" y="1662"/>
                    </a:lnTo>
                    <a:lnTo>
                      <a:pt x="712" y="554"/>
                    </a:lnTo>
                    <a:lnTo>
                      <a:pt x="686" y="528"/>
                    </a:lnTo>
                    <a:lnTo>
                      <a:pt x="607" y="528"/>
                    </a:lnTo>
                    <a:lnTo>
                      <a:pt x="554" y="554"/>
                    </a:lnTo>
                    <a:lnTo>
                      <a:pt x="554" y="607"/>
                    </a:lnTo>
                    <a:lnTo>
                      <a:pt x="528" y="633"/>
                    </a:lnTo>
                    <a:lnTo>
                      <a:pt x="554" y="686"/>
                    </a:lnTo>
                    <a:lnTo>
                      <a:pt x="554" y="712"/>
                    </a:lnTo>
                    <a:lnTo>
                      <a:pt x="1662" y="1820"/>
                    </a:lnTo>
                    <a:lnTo>
                      <a:pt x="53" y="1820"/>
                    </a:lnTo>
                    <a:lnTo>
                      <a:pt x="26" y="1846"/>
                    </a:lnTo>
                    <a:lnTo>
                      <a:pt x="0" y="1899"/>
                    </a:lnTo>
                    <a:lnTo>
                      <a:pt x="0" y="1926"/>
                    </a:lnTo>
                    <a:lnTo>
                      <a:pt x="0" y="1978"/>
                    </a:lnTo>
                    <a:lnTo>
                      <a:pt x="26" y="2005"/>
                    </a:lnTo>
                    <a:lnTo>
                      <a:pt x="53" y="2031"/>
                    </a:lnTo>
                    <a:lnTo>
                      <a:pt x="1662" y="2031"/>
                    </a:lnTo>
                    <a:lnTo>
                      <a:pt x="554" y="3165"/>
                    </a:lnTo>
                    <a:lnTo>
                      <a:pt x="554" y="3192"/>
                    </a:lnTo>
                    <a:lnTo>
                      <a:pt x="528" y="3218"/>
                    </a:lnTo>
                    <a:lnTo>
                      <a:pt x="554" y="3271"/>
                    </a:lnTo>
                    <a:lnTo>
                      <a:pt x="554" y="3297"/>
                    </a:lnTo>
                    <a:lnTo>
                      <a:pt x="607" y="3323"/>
                    </a:lnTo>
                    <a:lnTo>
                      <a:pt x="633" y="3350"/>
                    </a:lnTo>
                    <a:lnTo>
                      <a:pt x="686" y="3323"/>
                    </a:lnTo>
                    <a:lnTo>
                      <a:pt x="712" y="3297"/>
                    </a:lnTo>
                    <a:lnTo>
                      <a:pt x="1820" y="2189"/>
                    </a:lnTo>
                    <a:lnTo>
                      <a:pt x="1820" y="3772"/>
                    </a:lnTo>
                    <a:lnTo>
                      <a:pt x="1846" y="3798"/>
                    </a:lnTo>
                    <a:lnTo>
                      <a:pt x="1873" y="3851"/>
                    </a:lnTo>
                    <a:lnTo>
                      <a:pt x="1899" y="3877"/>
                    </a:lnTo>
                    <a:lnTo>
                      <a:pt x="1978" y="3877"/>
                    </a:lnTo>
                    <a:lnTo>
                      <a:pt x="2005" y="3851"/>
                    </a:lnTo>
                    <a:lnTo>
                      <a:pt x="2031" y="3798"/>
                    </a:lnTo>
                    <a:lnTo>
                      <a:pt x="2057" y="3772"/>
                    </a:lnTo>
                    <a:lnTo>
                      <a:pt x="2057" y="2189"/>
                    </a:lnTo>
                    <a:lnTo>
                      <a:pt x="3165" y="3297"/>
                    </a:lnTo>
                    <a:lnTo>
                      <a:pt x="3191" y="3323"/>
                    </a:lnTo>
                    <a:lnTo>
                      <a:pt x="3244" y="3350"/>
                    </a:lnTo>
                    <a:lnTo>
                      <a:pt x="3271" y="3323"/>
                    </a:lnTo>
                    <a:lnTo>
                      <a:pt x="3323" y="3297"/>
                    </a:lnTo>
                    <a:lnTo>
                      <a:pt x="3350" y="3271"/>
                    </a:lnTo>
                    <a:lnTo>
                      <a:pt x="3350" y="3218"/>
                    </a:lnTo>
                    <a:lnTo>
                      <a:pt x="3350" y="3192"/>
                    </a:lnTo>
                    <a:lnTo>
                      <a:pt x="3323" y="3165"/>
                    </a:lnTo>
                    <a:lnTo>
                      <a:pt x="2216" y="2031"/>
                    </a:lnTo>
                    <a:lnTo>
                      <a:pt x="3824" y="2031"/>
                    </a:lnTo>
                    <a:lnTo>
                      <a:pt x="3851" y="2005"/>
                    </a:lnTo>
                    <a:lnTo>
                      <a:pt x="3877" y="1978"/>
                    </a:lnTo>
                    <a:lnTo>
                      <a:pt x="3877" y="1926"/>
                    </a:lnTo>
                    <a:lnTo>
                      <a:pt x="3877" y="1899"/>
                    </a:lnTo>
                    <a:lnTo>
                      <a:pt x="3851" y="1846"/>
                    </a:lnTo>
                    <a:lnTo>
                      <a:pt x="3824" y="1820"/>
                    </a:lnTo>
                    <a:lnTo>
                      <a:pt x="2216" y="1820"/>
                    </a:lnTo>
                    <a:lnTo>
                      <a:pt x="3323" y="712"/>
                    </a:lnTo>
                    <a:lnTo>
                      <a:pt x="3350" y="686"/>
                    </a:lnTo>
                    <a:lnTo>
                      <a:pt x="3350" y="633"/>
                    </a:lnTo>
                    <a:lnTo>
                      <a:pt x="3350" y="607"/>
                    </a:lnTo>
                    <a:lnTo>
                      <a:pt x="3323" y="554"/>
                    </a:lnTo>
                    <a:lnTo>
                      <a:pt x="3271" y="528"/>
                    </a:lnTo>
                    <a:lnTo>
                      <a:pt x="3191" y="528"/>
                    </a:lnTo>
                    <a:lnTo>
                      <a:pt x="3165" y="554"/>
                    </a:lnTo>
                    <a:lnTo>
                      <a:pt x="2057" y="1662"/>
                    </a:lnTo>
                    <a:lnTo>
                      <a:pt x="2057" y="106"/>
                    </a:lnTo>
                    <a:lnTo>
                      <a:pt x="2031" y="53"/>
                    </a:lnTo>
                    <a:lnTo>
                      <a:pt x="2005" y="27"/>
                    </a:lnTo>
                    <a:lnTo>
                      <a:pt x="1978"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823" name="Google Shape;823;p48"/>
              <p:cNvSpPr/>
              <p:nvPr/>
            </p:nvSpPr>
            <p:spPr>
              <a:xfrm>
                <a:off x="302725" y="1087375"/>
                <a:ext cx="96950" cy="96950"/>
              </a:xfrm>
              <a:custGeom>
                <a:avLst/>
                <a:gdLst/>
                <a:ahLst/>
                <a:cxnLst/>
                <a:rect l="l" t="t" r="r" b="b"/>
                <a:pathLst>
                  <a:path w="3878" h="3878" extrusionOk="0">
                    <a:moveTo>
                      <a:pt x="1900" y="0"/>
                    </a:moveTo>
                    <a:lnTo>
                      <a:pt x="1847" y="27"/>
                    </a:lnTo>
                    <a:lnTo>
                      <a:pt x="1821" y="53"/>
                    </a:lnTo>
                    <a:lnTo>
                      <a:pt x="1821" y="106"/>
                    </a:lnTo>
                    <a:lnTo>
                      <a:pt x="1821" y="1662"/>
                    </a:lnTo>
                    <a:lnTo>
                      <a:pt x="713" y="554"/>
                    </a:lnTo>
                    <a:lnTo>
                      <a:pt x="687" y="528"/>
                    </a:lnTo>
                    <a:lnTo>
                      <a:pt x="607" y="528"/>
                    </a:lnTo>
                    <a:lnTo>
                      <a:pt x="555" y="554"/>
                    </a:lnTo>
                    <a:lnTo>
                      <a:pt x="528" y="607"/>
                    </a:lnTo>
                    <a:lnTo>
                      <a:pt x="528" y="633"/>
                    </a:lnTo>
                    <a:lnTo>
                      <a:pt x="528" y="686"/>
                    </a:lnTo>
                    <a:lnTo>
                      <a:pt x="555" y="712"/>
                    </a:lnTo>
                    <a:lnTo>
                      <a:pt x="1662" y="1820"/>
                    </a:lnTo>
                    <a:lnTo>
                      <a:pt x="54" y="1820"/>
                    </a:lnTo>
                    <a:lnTo>
                      <a:pt x="27" y="1846"/>
                    </a:lnTo>
                    <a:lnTo>
                      <a:pt x="1" y="1899"/>
                    </a:lnTo>
                    <a:lnTo>
                      <a:pt x="1" y="1926"/>
                    </a:lnTo>
                    <a:lnTo>
                      <a:pt x="1" y="1978"/>
                    </a:lnTo>
                    <a:lnTo>
                      <a:pt x="27" y="2005"/>
                    </a:lnTo>
                    <a:lnTo>
                      <a:pt x="54" y="2031"/>
                    </a:lnTo>
                    <a:lnTo>
                      <a:pt x="1662" y="2031"/>
                    </a:lnTo>
                    <a:lnTo>
                      <a:pt x="555" y="3165"/>
                    </a:lnTo>
                    <a:lnTo>
                      <a:pt x="528" y="3192"/>
                    </a:lnTo>
                    <a:lnTo>
                      <a:pt x="528" y="3218"/>
                    </a:lnTo>
                    <a:lnTo>
                      <a:pt x="528" y="3271"/>
                    </a:lnTo>
                    <a:lnTo>
                      <a:pt x="555" y="3297"/>
                    </a:lnTo>
                    <a:lnTo>
                      <a:pt x="607" y="3323"/>
                    </a:lnTo>
                    <a:lnTo>
                      <a:pt x="634" y="3350"/>
                    </a:lnTo>
                    <a:lnTo>
                      <a:pt x="687" y="3323"/>
                    </a:lnTo>
                    <a:lnTo>
                      <a:pt x="713" y="3297"/>
                    </a:lnTo>
                    <a:lnTo>
                      <a:pt x="1821" y="2189"/>
                    </a:lnTo>
                    <a:lnTo>
                      <a:pt x="1821" y="3772"/>
                    </a:lnTo>
                    <a:lnTo>
                      <a:pt x="1821" y="3798"/>
                    </a:lnTo>
                    <a:lnTo>
                      <a:pt x="1847" y="3851"/>
                    </a:lnTo>
                    <a:lnTo>
                      <a:pt x="1900" y="3877"/>
                    </a:lnTo>
                    <a:lnTo>
                      <a:pt x="1979" y="3877"/>
                    </a:lnTo>
                    <a:lnTo>
                      <a:pt x="2005" y="3851"/>
                    </a:lnTo>
                    <a:lnTo>
                      <a:pt x="2032" y="3798"/>
                    </a:lnTo>
                    <a:lnTo>
                      <a:pt x="2032" y="3772"/>
                    </a:lnTo>
                    <a:lnTo>
                      <a:pt x="2032" y="2189"/>
                    </a:lnTo>
                    <a:lnTo>
                      <a:pt x="3139" y="3297"/>
                    </a:lnTo>
                    <a:lnTo>
                      <a:pt x="3192" y="3323"/>
                    </a:lnTo>
                    <a:lnTo>
                      <a:pt x="3219" y="3350"/>
                    </a:lnTo>
                    <a:lnTo>
                      <a:pt x="3271" y="3323"/>
                    </a:lnTo>
                    <a:lnTo>
                      <a:pt x="3298" y="3297"/>
                    </a:lnTo>
                    <a:lnTo>
                      <a:pt x="3324" y="3271"/>
                    </a:lnTo>
                    <a:lnTo>
                      <a:pt x="3350" y="3218"/>
                    </a:lnTo>
                    <a:lnTo>
                      <a:pt x="3324" y="3192"/>
                    </a:lnTo>
                    <a:lnTo>
                      <a:pt x="3298" y="3165"/>
                    </a:lnTo>
                    <a:lnTo>
                      <a:pt x="2190" y="2031"/>
                    </a:lnTo>
                    <a:lnTo>
                      <a:pt x="3799" y="2031"/>
                    </a:lnTo>
                    <a:lnTo>
                      <a:pt x="3852" y="2005"/>
                    </a:lnTo>
                    <a:lnTo>
                      <a:pt x="3878" y="1978"/>
                    </a:lnTo>
                    <a:lnTo>
                      <a:pt x="3878" y="1926"/>
                    </a:lnTo>
                    <a:lnTo>
                      <a:pt x="3878" y="1899"/>
                    </a:lnTo>
                    <a:lnTo>
                      <a:pt x="3852" y="1846"/>
                    </a:lnTo>
                    <a:lnTo>
                      <a:pt x="3799" y="1820"/>
                    </a:lnTo>
                    <a:lnTo>
                      <a:pt x="2190" y="1820"/>
                    </a:lnTo>
                    <a:lnTo>
                      <a:pt x="3298" y="712"/>
                    </a:lnTo>
                    <a:lnTo>
                      <a:pt x="3324" y="686"/>
                    </a:lnTo>
                    <a:lnTo>
                      <a:pt x="3350" y="633"/>
                    </a:lnTo>
                    <a:lnTo>
                      <a:pt x="3324" y="607"/>
                    </a:lnTo>
                    <a:lnTo>
                      <a:pt x="3298" y="554"/>
                    </a:lnTo>
                    <a:lnTo>
                      <a:pt x="3271" y="528"/>
                    </a:lnTo>
                    <a:lnTo>
                      <a:pt x="3192" y="528"/>
                    </a:lnTo>
                    <a:lnTo>
                      <a:pt x="3139" y="554"/>
                    </a:lnTo>
                    <a:lnTo>
                      <a:pt x="2032" y="1662"/>
                    </a:lnTo>
                    <a:lnTo>
                      <a:pt x="2032" y="106"/>
                    </a:lnTo>
                    <a:lnTo>
                      <a:pt x="2032" y="53"/>
                    </a:lnTo>
                    <a:lnTo>
                      <a:pt x="2005" y="27"/>
                    </a:lnTo>
                    <a:lnTo>
                      <a:pt x="1979"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824" name="Google Shape;824;p48"/>
              <p:cNvSpPr/>
              <p:nvPr/>
            </p:nvSpPr>
            <p:spPr>
              <a:xfrm>
                <a:off x="793975" y="1741475"/>
                <a:ext cx="44850" cy="44850"/>
              </a:xfrm>
              <a:custGeom>
                <a:avLst/>
                <a:gdLst/>
                <a:ahLst/>
                <a:cxnLst/>
                <a:rect l="l" t="t" r="r" b="b"/>
                <a:pathLst>
                  <a:path w="1794" h="1794" extrusionOk="0">
                    <a:moveTo>
                      <a:pt x="818" y="0"/>
                    </a:moveTo>
                    <a:lnTo>
                      <a:pt x="633" y="27"/>
                    </a:lnTo>
                    <a:lnTo>
                      <a:pt x="475" y="106"/>
                    </a:lnTo>
                    <a:lnTo>
                      <a:pt x="317" y="211"/>
                    </a:lnTo>
                    <a:lnTo>
                      <a:pt x="211" y="317"/>
                    </a:lnTo>
                    <a:lnTo>
                      <a:pt x="106" y="475"/>
                    </a:lnTo>
                    <a:lnTo>
                      <a:pt x="53" y="633"/>
                    </a:lnTo>
                    <a:lnTo>
                      <a:pt x="0" y="792"/>
                    </a:lnTo>
                    <a:lnTo>
                      <a:pt x="0" y="976"/>
                    </a:lnTo>
                    <a:lnTo>
                      <a:pt x="53" y="1161"/>
                    </a:lnTo>
                    <a:lnTo>
                      <a:pt x="106" y="1319"/>
                    </a:lnTo>
                    <a:lnTo>
                      <a:pt x="211" y="1477"/>
                    </a:lnTo>
                    <a:lnTo>
                      <a:pt x="343" y="1583"/>
                    </a:lnTo>
                    <a:lnTo>
                      <a:pt x="475" y="1688"/>
                    </a:lnTo>
                    <a:lnTo>
                      <a:pt x="633" y="1741"/>
                    </a:lnTo>
                    <a:lnTo>
                      <a:pt x="818" y="1794"/>
                    </a:lnTo>
                    <a:lnTo>
                      <a:pt x="976" y="1794"/>
                    </a:lnTo>
                    <a:lnTo>
                      <a:pt x="1161" y="1768"/>
                    </a:lnTo>
                    <a:lnTo>
                      <a:pt x="1319" y="1688"/>
                    </a:lnTo>
                    <a:lnTo>
                      <a:pt x="1477" y="1583"/>
                    </a:lnTo>
                    <a:lnTo>
                      <a:pt x="1609" y="1451"/>
                    </a:lnTo>
                    <a:lnTo>
                      <a:pt x="1688" y="1319"/>
                    </a:lnTo>
                    <a:lnTo>
                      <a:pt x="1768" y="1161"/>
                    </a:lnTo>
                    <a:lnTo>
                      <a:pt x="1794" y="1003"/>
                    </a:lnTo>
                    <a:lnTo>
                      <a:pt x="1794" y="818"/>
                    </a:lnTo>
                    <a:lnTo>
                      <a:pt x="1768" y="633"/>
                    </a:lnTo>
                    <a:lnTo>
                      <a:pt x="1688" y="475"/>
                    </a:lnTo>
                    <a:lnTo>
                      <a:pt x="1583" y="317"/>
                    </a:lnTo>
                    <a:lnTo>
                      <a:pt x="1477" y="211"/>
                    </a:lnTo>
                    <a:lnTo>
                      <a:pt x="1319" y="106"/>
                    </a:lnTo>
                    <a:lnTo>
                      <a:pt x="1161" y="27"/>
                    </a:lnTo>
                    <a:lnTo>
                      <a:pt x="100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825" name="Google Shape;825;p48"/>
              <p:cNvSpPr/>
              <p:nvPr/>
            </p:nvSpPr>
            <p:spPr>
              <a:xfrm>
                <a:off x="951575" y="1634650"/>
                <a:ext cx="44850" cy="44875"/>
              </a:xfrm>
              <a:custGeom>
                <a:avLst/>
                <a:gdLst/>
                <a:ahLst/>
                <a:cxnLst/>
                <a:rect l="l" t="t" r="r" b="b"/>
                <a:pathLst>
                  <a:path w="1794" h="1795" extrusionOk="0">
                    <a:moveTo>
                      <a:pt x="818" y="1"/>
                    </a:moveTo>
                    <a:lnTo>
                      <a:pt x="633" y="27"/>
                    </a:lnTo>
                    <a:lnTo>
                      <a:pt x="475" y="106"/>
                    </a:lnTo>
                    <a:lnTo>
                      <a:pt x="317" y="212"/>
                    </a:lnTo>
                    <a:lnTo>
                      <a:pt x="211" y="317"/>
                    </a:lnTo>
                    <a:lnTo>
                      <a:pt x="106" y="475"/>
                    </a:lnTo>
                    <a:lnTo>
                      <a:pt x="53" y="634"/>
                    </a:lnTo>
                    <a:lnTo>
                      <a:pt x="0" y="792"/>
                    </a:lnTo>
                    <a:lnTo>
                      <a:pt x="0" y="977"/>
                    </a:lnTo>
                    <a:lnTo>
                      <a:pt x="53" y="1161"/>
                    </a:lnTo>
                    <a:lnTo>
                      <a:pt x="106" y="1319"/>
                    </a:lnTo>
                    <a:lnTo>
                      <a:pt x="211" y="1478"/>
                    </a:lnTo>
                    <a:lnTo>
                      <a:pt x="343" y="1583"/>
                    </a:lnTo>
                    <a:lnTo>
                      <a:pt x="475" y="1689"/>
                    </a:lnTo>
                    <a:lnTo>
                      <a:pt x="633" y="1741"/>
                    </a:lnTo>
                    <a:lnTo>
                      <a:pt x="818" y="1794"/>
                    </a:lnTo>
                    <a:lnTo>
                      <a:pt x="976" y="1794"/>
                    </a:lnTo>
                    <a:lnTo>
                      <a:pt x="1161" y="1768"/>
                    </a:lnTo>
                    <a:lnTo>
                      <a:pt x="1319" y="1689"/>
                    </a:lnTo>
                    <a:lnTo>
                      <a:pt x="1477" y="1583"/>
                    </a:lnTo>
                    <a:lnTo>
                      <a:pt x="1609" y="1451"/>
                    </a:lnTo>
                    <a:lnTo>
                      <a:pt x="1688" y="1319"/>
                    </a:lnTo>
                    <a:lnTo>
                      <a:pt x="1767" y="1161"/>
                    </a:lnTo>
                    <a:lnTo>
                      <a:pt x="1794" y="1003"/>
                    </a:lnTo>
                    <a:lnTo>
                      <a:pt x="1794" y="818"/>
                    </a:lnTo>
                    <a:lnTo>
                      <a:pt x="1767" y="634"/>
                    </a:lnTo>
                    <a:lnTo>
                      <a:pt x="1688" y="475"/>
                    </a:lnTo>
                    <a:lnTo>
                      <a:pt x="1583" y="317"/>
                    </a:lnTo>
                    <a:lnTo>
                      <a:pt x="1477" y="212"/>
                    </a:lnTo>
                    <a:lnTo>
                      <a:pt x="1319" y="106"/>
                    </a:lnTo>
                    <a:lnTo>
                      <a:pt x="1161" y="27"/>
                    </a:lnTo>
                    <a:lnTo>
                      <a:pt x="100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826" name="Google Shape;826;p48"/>
              <p:cNvSpPr/>
              <p:nvPr/>
            </p:nvSpPr>
            <p:spPr>
              <a:xfrm>
                <a:off x="1245650" y="741200"/>
                <a:ext cx="44850" cy="44200"/>
              </a:xfrm>
              <a:custGeom>
                <a:avLst/>
                <a:gdLst/>
                <a:ahLst/>
                <a:cxnLst/>
                <a:rect l="l" t="t" r="r" b="b"/>
                <a:pathLst>
                  <a:path w="1794" h="1768" extrusionOk="0">
                    <a:moveTo>
                      <a:pt x="818" y="0"/>
                    </a:moveTo>
                    <a:lnTo>
                      <a:pt x="633" y="27"/>
                    </a:lnTo>
                    <a:lnTo>
                      <a:pt x="475" y="106"/>
                    </a:lnTo>
                    <a:lnTo>
                      <a:pt x="317" y="185"/>
                    </a:lnTo>
                    <a:lnTo>
                      <a:pt x="211" y="317"/>
                    </a:lnTo>
                    <a:lnTo>
                      <a:pt x="106" y="475"/>
                    </a:lnTo>
                    <a:lnTo>
                      <a:pt x="53" y="633"/>
                    </a:lnTo>
                    <a:lnTo>
                      <a:pt x="0" y="791"/>
                    </a:lnTo>
                    <a:lnTo>
                      <a:pt x="0" y="976"/>
                    </a:lnTo>
                    <a:lnTo>
                      <a:pt x="53" y="1134"/>
                    </a:lnTo>
                    <a:lnTo>
                      <a:pt x="106" y="1319"/>
                    </a:lnTo>
                    <a:lnTo>
                      <a:pt x="211" y="1451"/>
                    </a:lnTo>
                    <a:lnTo>
                      <a:pt x="343" y="1583"/>
                    </a:lnTo>
                    <a:lnTo>
                      <a:pt x="475" y="1688"/>
                    </a:lnTo>
                    <a:lnTo>
                      <a:pt x="633" y="1741"/>
                    </a:lnTo>
                    <a:lnTo>
                      <a:pt x="818" y="1767"/>
                    </a:lnTo>
                    <a:lnTo>
                      <a:pt x="976" y="1767"/>
                    </a:lnTo>
                    <a:lnTo>
                      <a:pt x="1161" y="1741"/>
                    </a:lnTo>
                    <a:lnTo>
                      <a:pt x="1319" y="1662"/>
                    </a:lnTo>
                    <a:lnTo>
                      <a:pt x="1477" y="1583"/>
                    </a:lnTo>
                    <a:lnTo>
                      <a:pt x="1583" y="1451"/>
                    </a:lnTo>
                    <a:lnTo>
                      <a:pt x="1688" y="1319"/>
                    </a:lnTo>
                    <a:lnTo>
                      <a:pt x="1768" y="1161"/>
                    </a:lnTo>
                    <a:lnTo>
                      <a:pt x="1794" y="976"/>
                    </a:lnTo>
                    <a:lnTo>
                      <a:pt x="1794" y="791"/>
                    </a:lnTo>
                    <a:lnTo>
                      <a:pt x="1768" y="633"/>
                    </a:lnTo>
                    <a:lnTo>
                      <a:pt x="1688" y="449"/>
                    </a:lnTo>
                    <a:lnTo>
                      <a:pt x="1583" y="317"/>
                    </a:lnTo>
                    <a:lnTo>
                      <a:pt x="1477" y="185"/>
                    </a:lnTo>
                    <a:lnTo>
                      <a:pt x="1319" y="106"/>
                    </a:lnTo>
                    <a:lnTo>
                      <a:pt x="1161" y="27"/>
                    </a:lnTo>
                    <a:lnTo>
                      <a:pt x="100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827" name="Google Shape;827;p48"/>
              <p:cNvSpPr/>
              <p:nvPr/>
            </p:nvSpPr>
            <p:spPr>
              <a:xfrm>
                <a:off x="1500175" y="845375"/>
                <a:ext cx="44850" cy="44200"/>
              </a:xfrm>
              <a:custGeom>
                <a:avLst/>
                <a:gdLst/>
                <a:ahLst/>
                <a:cxnLst/>
                <a:rect l="l" t="t" r="r" b="b"/>
                <a:pathLst>
                  <a:path w="1794" h="1768" extrusionOk="0">
                    <a:moveTo>
                      <a:pt x="818" y="1"/>
                    </a:moveTo>
                    <a:lnTo>
                      <a:pt x="633" y="27"/>
                    </a:lnTo>
                    <a:lnTo>
                      <a:pt x="475" y="106"/>
                    </a:lnTo>
                    <a:lnTo>
                      <a:pt x="343" y="185"/>
                    </a:lnTo>
                    <a:lnTo>
                      <a:pt x="211" y="317"/>
                    </a:lnTo>
                    <a:lnTo>
                      <a:pt x="106" y="475"/>
                    </a:lnTo>
                    <a:lnTo>
                      <a:pt x="53" y="634"/>
                    </a:lnTo>
                    <a:lnTo>
                      <a:pt x="27" y="792"/>
                    </a:lnTo>
                    <a:lnTo>
                      <a:pt x="0" y="976"/>
                    </a:lnTo>
                    <a:lnTo>
                      <a:pt x="53" y="1135"/>
                    </a:lnTo>
                    <a:lnTo>
                      <a:pt x="106" y="1319"/>
                    </a:lnTo>
                    <a:lnTo>
                      <a:pt x="211" y="1451"/>
                    </a:lnTo>
                    <a:lnTo>
                      <a:pt x="343" y="1583"/>
                    </a:lnTo>
                    <a:lnTo>
                      <a:pt x="475" y="1689"/>
                    </a:lnTo>
                    <a:lnTo>
                      <a:pt x="633" y="1741"/>
                    </a:lnTo>
                    <a:lnTo>
                      <a:pt x="818" y="1768"/>
                    </a:lnTo>
                    <a:lnTo>
                      <a:pt x="976" y="1768"/>
                    </a:lnTo>
                    <a:lnTo>
                      <a:pt x="1161" y="1741"/>
                    </a:lnTo>
                    <a:lnTo>
                      <a:pt x="1345" y="1689"/>
                    </a:lnTo>
                    <a:lnTo>
                      <a:pt x="1477" y="1583"/>
                    </a:lnTo>
                    <a:lnTo>
                      <a:pt x="1609" y="1451"/>
                    </a:lnTo>
                    <a:lnTo>
                      <a:pt x="1688" y="1319"/>
                    </a:lnTo>
                    <a:lnTo>
                      <a:pt x="1767" y="1161"/>
                    </a:lnTo>
                    <a:lnTo>
                      <a:pt x="1794" y="976"/>
                    </a:lnTo>
                    <a:lnTo>
                      <a:pt x="1794" y="818"/>
                    </a:lnTo>
                    <a:lnTo>
                      <a:pt x="1767" y="634"/>
                    </a:lnTo>
                    <a:lnTo>
                      <a:pt x="1688" y="449"/>
                    </a:lnTo>
                    <a:lnTo>
                      <a:pt x="1583" y="317"/>
                    </a:lnTo>
                    <a:lnTo>
                      <a:pt x="1477" y="185"/>
                    </a:lnTo>
                    <a:lnTo>
                      <a:pt x="1319" y="106"/>
                    </a:lnTo>
                    <a:lnTo>
                      <a:pt x="1161" y="27"/>
                    </a:lnTo>
                    <a:lnTo>
                      <a:pt x="1003"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sp>
            <p:nvSpPr>
              <p:cNvPr id="828" name="Google Shape;828;p48"/>
              <p:cNvSpPr/>
              <p:nvPr/>
            </p:nvSpPr>
            <p:spPr>
              <a:xfrm>
                <a:off x="367350" y="1535750"/>
                <a:ext cx="44875" cy="44850"/>
              </a:xfrm>
              <a:custGeom>
                <a:avLst/>
                <a:gdLst/>
                <a:ahLst/>
                <a:cxnLst/>
                <a:rect l="l" t="t" r="r" b="b"/>
                <a:pathLst>
                  <a:path w="1795" h="1794" extrusionOk="0">
                    <a:moveTo>
                      <a:pt x="818" y="0"/>
                    </a:moveTo>
                    <a:lnTo>
                      <a:pt x="634" y="53"/>
                    </a:lnTo>
                    <a:lnTo>
                      <a:pt x="475" y="106"/>
                    </a:lnTo>
                    <a:lnTo>
                      <a:pt x="317" y="211"/>
                    </a:lnTo>
                    <a:lnTo>
                      <a:pt x="212" y="343"/>
                    </a:lnTo>
                    <a:lnTo>
                      <a:pt x="106" y="475"/>
                    </a:lnTo>
                    <a:lnTo>
                      <a:pt x="53" y="633"/>
                    </a:lnTo>
                    <a:lnTo>
                      <a:pt x="1" y="792"/>
                    </a:lnTo>
                    <a:lnTo>
                      <a:pt x="1" y="976"/>
                    </a:lnTo>
                    <a:lnTo>
                      <a:pt x="27" y="1161"/>
                    </a:lnTo>
                    <a:lnTo>
                      <a:pt x="106" y="1319"/>
                    </a:lnTo>
                    <a:lnTo>
                      <a:pt x="212" y="1477"/>
                    </a:lnTo>
                    <a:lnTo>
                      <a:pt x="343" y="1583"/>
                    </a:lnTo>
                    <a:lnTo>
                      <a:pt x="475" y="1688"/>
                    </a:lnTo>
                    <a:lnTo>
                      <a:pt x="634" y="1768"/>
                    </a:lnTo>
                    <a:lnTo>
                      <a:pt x="792" y="1794"/>
                    </a:lnTo>
                    <a:lnTo>
                      <a:pt x="976" y="1794"/>
                    </a:lnTo>
                    <a:lnTo>
                      <a:pt x="1161" y="1768"/>
                    </a:lnTo>
                    <a:lnTo>
                      <a:pt x="1319" y="1688"/>
                    </a:lnTo>
                    <a:lnTo>
                      <a:pt x="1478" y="1583"/>
                    </a:lnTo>
                    <a:lnTo>
                      <a:pt x="1583" y="1477"/>
                    </a:lnTo>
                    <a:lnTo>
                      <a:pt x="1689" y="1319"/>
                    </a:lnTo>
                    <a:lnTo>
                      <a:pt x="1768" y="1161"/>
                    </a:lnTo>
                    <a:lnTo>
                      <a:pt x="1794" y="1003"/>
                    </a:lnTo>
                    <a:lnTo>
                      <a:pt x="1794" y="818"/>
                    </a:lnTo>
                    <a:lnTo>
                      <a:pt x="1768" y="633"/>
                    </a:lnTo>
                    <a:lnTo>
                      <a:pt x="1689" y="475"/>
                    </a:lnTo>
                    <a:lnTo>
                      <a:pt x="1583" y="317"/>
                    </a:lnTo>
                    <a:lnTo>
                      <a:pt x="1478" y="211"/>
                    </a:lnTo>
                    <a:lnTo>
                      <a:pt x="1319" y="106"/>
                    </a:lnTo>
                    <a:lnTo>
                      <a:pt x="1161" y="53"/>
                    </a:lnTo>
                    <a:lnTo>
                      <a:pt x="100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cs typeface="B Nazanin" panose="00000400000000000000" pitchFamily="2" charset="-78"/>
                </a:endParaRPr>
              </a:p>
            </p:txBody>
          </p:sp>
        </p:grpSp>
      </p:grpSp>
      <p:sp>
        <p:nvSpPr>
          <p:cNvPr id="829" name="Google Shape;829;p48"/>
          <p:cNvSpPr txBox="1"/>
          <p:nvPr/>
        </p:nvSpPr>
        <p:spPr>
          <a:xfrm>
            <a:off x="4490071" y="32414"/>
            <a:ext cx="1930200" cy="307800"/>
          </a:xfrm>
          <a:prstGeom prst="rect">
            <a:avLst/>
          </a:prstGeom>
          <a:noFill/>
          <a:ln>
            <a:noFill/>
          </a:ln>
        </p:spPr>
        <p:txBody>
          <a:bodyPr spcFirstLastPara="1" wrap="square" lIns="91425" tIns="91425" rIns="91425" bIns="91425" anchor="t" anchorCtr="0">
            <a:spAutoFit/>
          </a:bodyPr>
          <a:lstStyle/>
          <a:p>
            <a:pPr lvl="0" algn="r" rtl="1"/>
            <a:r>
              <a:rPr lang="fa-IR" sz="800" dirty="0">
                <a:solidFill>
                  <a:schemeClr val="lt1"/>
                </a:solidFill>
                <a:latin typeface="Montserrat Black"/>
                <a:ea typeface="Montserrat Black"/>
                <a:cs typeface="B Nazanin" panose="00000400000000000000" pitchFamily="2" charset="-78"/>
                <a:sym typeface="Montserrat Black"/>
              </a:rPr>
              <a:t>#کارگاه طب سنتی</a:t>
            </a:r>
            <a:endParaRPr sz="800" dirty="0">
              <a:solidFill>
                <a:schemeClr val="lt1"/>
              </a:solidFill>
              <a:latin typeface="Montserrat Black"/>
              <a:ea typeface="Montserrat Black"/>
              <a:cs typeface="B Nazanin" panose="00000400000000000000" pitchFamily="2" charset="-78"/>
              <a:sym typeface="Montserrat Black"/>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79"/>
        <p:cNvGrpSpPr/>
        <p:nvPr/>
      </p:nvGrpSpPr>
      <p:grpSpPr>
        <a:xfrm>
          <a:off x="0" y="0"/>
          <a:ext cx="0" cy="0"/>
          <a:chOff x="0" y="0"/>
          <a:chExt cx="0" cy="0"/>
        </a:xfrm>
      </p:grpSpPr>
      <p:sp>
        <p:nvSpPr>
          <p:cNvPr id="880" name="Google Shape;880;p53"/>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lvl="0" algn="r" rtl="1"/>
            <a:r>
              <a:rPr lang="fa-IR" dirty="0">
                <a:cs typeface="B Nazanin" panose="00000400000000000000" pitchFamily="2" charset="-78"/>
              </a:rPr>
              <a:t>میز گیاهان</a:t>
            </a:r>
            <a:endParaRPr dirty="0">
              <a:cs typeface="B Nazanin" panose="00000400000000000000" pitchFamily="2" charset="-78"/>
            </a:endParaRPr>
          </a:p>
        </p:txBody>
      </p:sp>
      <p:graphicFrame>
        <p:nvGraphicFramePr>
          <p:cNvPr id="881" name="Google Shape;881;p53"/>
          <p:cNvGraphicFramePr/>
          <p:nvPr>
            <p:extLst>
              <p:ext uri="{D42A27DB-BD31-4B8C-83A1-F6EECF244321}">
                <p14:modId xmlns:p14="http://schemas.microsoft.com/office/powerpoint/2010/main" val="735736602"/>
              </p:ext>
            </p:extLst>
          </p:nvPr>
        </p:nvGraphicFramePr>
        <p:xfrm>
          <a:off x="720013" y="1296132"/>
          <a:ext cx="7704000" cy="2733725"/>
        </p:xfrm>
        <a:graphic>
          <a:graphicData uri="http://schemas.openxmlformats.org/drawingml/2006/table">
            <a:tbl>
              <a:tblPr>
                <a:noFill/>
                <a:tableStyleId>{46B48A4C-1A74-4BEF-9ABD-F3CEA2F74157}</a:tableStyleId>
              </a:tblPr>
              <a:tblGrid>
                <a:gridCol w="1926000">
                  <a:extLst>
                    <a:ext uri="{9D8B030D-6E8A-4147-A177-3AD203B41FA5}">
                      <a16:colId xmlns:a16="http://schemas.microsoft.com/office/drawing/2014/main" val="20000"/>
                    </a:ext>
                  </a:extLst>
                </a:gridCol>
                <a:gridCol w="1926000">
                  <a:extLst>
                    <a:ext uri="{9D8B030D-6E8A-4147-A177-3AD203B41FA5}">
                      <a16:colId xmlns:a16="http://schemas.microsoft.com/office/drawing/2014/main" val="20001"/>
                    </a:ext>
                  </a:extLst>
                </a:gridCol>
                <a:gridCol w="1926000">
                  <a:extLst>
                    <a:ext uri="{9D8B030D-6E8A-4147-A177-3AD203B41FA5}">
                      <a16:colId xmlns:a16="http://schemas.microsoft.com/office/drawing/2014/main" val="20002"/>
                    </a:ext>
                  </a:extLst>
                </a:gridCol>
                <a:gridCol w="1926000">
                  <a:extLst>
                    <a:ext uri="{9D8B030D-6E8A-4147-A177-3AD203B41FA5}">
                      <a16:colId xmlns:a16="http://schemas.microsoft.com/office/drawing/2014/main" val="20003"/>
                    </a:ext>
                  </a:extLst>
                </a:gridCol>
              </a:tblGrid>
              <a:tr h="475850">
                <a:tc>
                  <a:txBody>
                    <a:bodyPr/>
                    <a:lstStyle/>
                    <a:p>
                      <a:pPr marL="91440" lvl="0" indent="0" algn="r" rtl="1">
                        <a:spcBef>
                          <a:spcPts val="0"/>
                        </a:spcBef>
                        <a:spcAft>
                          <a:spcPts val="0"/>
                        </a:spcAft>
                        <a:buNone/>
                      </a:pPr>
                      <a:r>
                        <a:rPr lang="fa-IR" sz="1800" dirty="0">
                          <a:solidFill>
                            <a:schemeClr val="dk2"/>
                          </a:solidFill>
                          <a:latin typeface="Montserrat Black"/>
                          <a:ea typeface="Montserrat Black"/>
                          <a:cs typeface="B Nazanin" panose="00000400000000000000" pitchFamily="2" charset="-78"/>
                          <a:sym typeface="Montserrat Black"/>
                        </a:rPr>
                        <a:t>نام</a:t>
                      </a:r>
                      <a:endParaRPr sz="1800" dirty="0">
                        <a:solidFill>
                          <a:schemeClr val="dk2"/>
                        </a:solidFill>
                        <a:latin typeface="Montserrat Black"/>
                        <a:ea typeface="Montserrat Black"/>
                        <a:cs typeface="B Nazanin" panose="00000400000000000000" pitchFamily="2" charset="-78"/>
                        <a:sym typeface="Montserrat Black"/>
                      </a:endParaRPr>
                    </a:p>
                  </a:txBody>
                  <a:tcPr marL="68650" marR="68650" marT="68700" marB="6870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chemeClr val="lt1"/>
                    </a:solidFill>
                  </a:tcPr>
                </a:tc>
                <a:tc>
                  <a:txBody>
                    <a:bodyPr/>
                    <a:lstStyle/>
                    <a:p>
                      <a:pPr marL="91440" lvl="0" indent="0" algn="ctr" rtl="1">
                        <a:spcBef>
                          <a:spcPts val="0"/>
                        </a:spcBef>
                        <a:spcAft>
                          <a:spcPts val="0"/>
                        </a:spcAft>
                        <a:buNone/>
                      </a:pPr>
                      <a:r>
                        <a:rPr lang="fa-IR" sz="1800" dirty="0">
                          <a:solidFill>
                            <a:schemeClr val="dk2"/>
                          </a:solidFill>
                          <a:latin typeface="Montserrat Black"/>
                          <a:ea typeface="Montserrat Black"/>
                          <a:cs typeface="B Nazanin" panose="00000400000000000000" pitchFamily="2" charset="-78"/>
                          <a:sym typeface="Montserrat Black"/>
                        </a:rPr>
                        <a:t>گیاه شناسی</a:t>
                      </a:r>
                      <a:endParaRPr sz="1800" dirty="0">
                        <a:solidFill>
                          <a:schemeClr val="dk2"/>
                        </a:solidFill>
                        <a:latin typeface="Montserrat Black"/>
                        <a:ea typeface="Montserrat Black"/>
                        <a:cs typeface="B Nazanin" panose="00000400000000000000" pitchFamily="2" charset="-78"/>
                        <a:sym typeface="Montserrat Black"/>
                      </a:endParaRPr>
                    </a:p>
                  </a:txBody>
                  <a:tcPr marL="68650" marR="68650" marT="68700" marB="6870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chemeClr val="lt1"/>
                    </a:solidFill>
                  </a:tcPr>
                </a:tc>
                <a:tc>
                  <a:txBody>
                    <a:bodyPr/>
                    <a:lstStyle/>
                    <a:p>
                      <a:pPr marL="91440" lvl="0" indent="0" algn="ctr" rtl="1">
                        <a:spcBef>
                          <a:spcPts val="0"/>
                        </a:spcBef>
                        <a:spcAft>
                          <a:spcPts val="0"/>
                        </a:spcAft>
                        <a:buNone/>
                      </a:pPr>
                      <a:r>
                        <a:rPr lang="fa-IR" sz="1800" dirty="0">
                          <a:solidFill>
                            <a:schemeClr val="dk2"/>
                          </a:solidFill>
                          <a:latin typeface="Montserrat Black"/>
                          <a:ea typeface="Montserrat Black"/>
                          <a:cs typeface="B Nazanin" panose="00000400000000000000" pitchFamily="2" charset="-78"/>
                          <a:sym typeface="Montserrat Black"/>
                        </a:rPr>
                        <a:t>قطعات استفاده شده</a:t>
                      </a:r>
                      <a:endParaRPr sz="1800" dirty="0">
                        <a:solidFill>
                          <a:schemeClr val="dk2"/>
                        </a:solidFill>
                        <a:latin typeface="Montserrat Black"/>
                        <a:ea typeface="Montserrat Black"/>
                        <a:cs typeface="B Nazanin" panose="00000400000000000000" pitchFamily="2" charset="-78"/>
                        <a:sym typeface="Montserrat Black"/>
                      </a:endParaRPr>
                    </a:p>
                  </a:txBody>
                  <a:tcPr marL="68650" marR="68650" marT="68700" marB="6870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chemeClr val="lt1"/>
                    </a:solidFill>
                  </a:tcPr>
                </a:tc>
                <a:tc>
                  <a:txBody>
                    <a:bodyPr/>
                    <a:lstStyle/>
                    <a:p>
                      <a:pPr marL="91440" lvl="0" indent="0" algn="ctr" rtl="1">
                        <a:spcBef>
                          <a:spcPts val="0"/>
                        </a:spcBef>
                        <a:spcAft>
                          <a:spcPts val="0"/>
                        </a:spcAft>
                        <a:buNone/>
                      </a:pPr>
                      <a:r>
                        <a:rPr lang="fa-IR" sz="1800" dirty="0">
                          <a:solidFill>
                            <a:schemeClr val="dk2"/>
                          </a:solidFill>
                          <a:latin typeface="Montserrat Black"/>
                          <a:ea typeface="Montserrat Black"/>
                          <a:cs typeface="B Nazanin" panose="00000400000000000000" pitchFamily="2" charset="-78"/>
                          <a:sym typeface="Montserrat Black"/>
                        </a:rPr>
                        <a:t>نشانه</a:t>
                      </a:r>
                      <a:endParaRPr sz="1800" dirty="0">
                        <a:solidFill>
                          <a:schemeClr val="dk2"/>
                        </a:solidFill>
                        <a:latin typeface="Montserrat Black"/>
                        <a:ea typeface="Montserrat Black"/>
                        <a:cs typeface="B Nazanin" panose="00000400000000000000" pitchFamily="2" charset="-78"/>
                        <a:sym typeface="Montserrat Black"/>
                      </a:endParaRPr>
                    </a:p>
                  </a:txBody>
                  <a:tcPr marL="68650" marR="68650" marT="68700" marB="6870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solidFill>
                      <a:schemeClr val="lt1"/>
                    </a:solidFill>
                  </a:tcPr>
                </a:tc>
                <a:extLst>
                  <a:ext uri="{0D108BD9-81ED-4DB2-BD59-A6C34878D82A}">
                    <a16:rowId xmlns:a16="http://schemas.microsoft.com/office/drawing/2014/main" val="10000"/>
                  </a:ext>
                </a:extLst>
              </a:tr>
              <a:tr h="451575">
                <a:tc>
                  <a:txBody>
                    <a:bodyPr/>
                    <a:lstStyle/>
                    <a:p>
                      <a:pPr marL="91440" lvl="0" indent="0" algn="r" rtl="1">
                        <a:spcBef>
                          <a:spcPts val="0"/>
                        </a:spcBef>
                        <a:spcAft>
                          <a:spcPts val="0"/>
                        </a:spcAft>
                        <a:buNone/>
                      </a:pPr>
                      <a:r>
                        <a:rPr lang="fa-IR" dirty="0">
                          <a:solidFill>
                            <a:schemeClr val="dk1"/>
                          </a:solidFill>
                          <a:latin typeface="Livvic"/>
                          <a:ea typeface="Livvic"/>
                          <a:cs typeface="B Nazanin" panose="00000400000000000000" pitchFamily="2" charset="-78"/>
                          <a:sym typeface="Livvic"/>
                        </a:rPr>
                        <a:t>کرم کش</a:t>
                      </a:r>
                      <a:endParaRPr dirty="0">
                        <a:solidFill>
                          <a:schemeClr val="dk1"/>
                        </a:solidFill>
                        <a:latin typeface="Livvic"/>
                        <a:ea typeface="Livvic"/>
                        <a:cs typeface="B Nazanin" panose="00000400000000000000" pitchFamily="2" charset="-78"/>
                        <a:sym typeface="Livvic"/>
                      </a:endParaRPr>
                    </a:p>
                  </a:txBody>
                  <a:tcPr marL="68650" marR="68650" marT="68700" marB="6870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tc>
                  <a:txBody>
                    <a:bodyPr/>
                    <a:lstStyle/>
                    <a:p>
                      <a:pPr marL="91440" lvl="0" indent="0" algn="ctr" rtl="1">
                        <a:spcBef>
                          <a:spcPts val="0"/>
                        </a:spcBef>
                        <a:spcAft>
                          <a:spcPts val="0"/>
                        </a:spcAft>
                        <a:buNone/>
                      </a:pPr>
                      <a:r>
                        <a:rPr lang="en-US" i="1" dirty="0" err="1">
                          <a:solidFill>
                            <a:schemeClr val="dk1"/>
                          </a:solidFill>
                          <a:latin typeface="Livvic"/>
                          <a:ea typeface="Livvic"/>
                          <a:cs typeface="B Nazanin" panose="00000400000000000000" pitchFamily="2" charset="-78"/>
                          <a:sym typeface="Livvic"/>
                        </a:rPr>
                        <a:t>Aristolochiaceae</a:t>
                      </a:r>
                      <a:endParaRPr i="1" dirty="0">
                        <a:solidFill>
                          <a:schemeClr val="dk1"/>
                        </a:solidFill>
                        <a:latin typeface="Livvic"/>
                        <a:ea typeface="Livvic"/>
                        <a:cs typeface="B Nazanin" panose="00000400000000000000" pitchFamily="2" charset="-78"/>
                        <a:sym typeface="Livvic"/>
                      </a:endParaRPr>
                    </a:p>
                  </a:txBody>
                  <a:tcPr marL="68650" marR="68650" marT="68700" marB="6870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tc>
                  <a:txBody>
                    <a:bodyPr/>
                    <a:lstStyle/>
                    <a:p>
                      <a:pPr marL="91440" lvl="0" indent="0" algn="ctr" rtl="1">
                        <a:spcBef>
                          <a:spcPts val="0"/>
                        </a:spcBef>
                        <a:spcAft>
                          <a:spcPts val="0"/>
                        </a:spcAft>
                        <a:buNone/>
                      </a:pPr>
                      <a:r>
                        <a:rPr lang="fa-IR" dirty="0">
                          <a:solidFill>
                            <a:schemeClr val="dk1"/>
                          </a:solidFill>
                          <a:latin typeface="Livvic"/>
                          <a:ea typeface="Livvic"/>
                          <a:cs typeface="B Nazanin" panose="00000400000000000000" pitchFamily="2" charset="-78"/>
                          <a:sym typeface="Livvic"/>
                        </a:rPr>
                        <a:t>ریزوم، ریشه، دانه ها</a:t>
                      </a:r>
                      <a:endParaRPr dirty="0">
                        <a:solidFill>
                          <a:schemeClr val="dk1"/>
                        </a:solidFill>
                        <a:latin typeface="Livvic"/>
                        <a:ea typeface="Livvic"/>
                        <a:cs typeface="B Nazanin" panose="00000400000000000000" pitchFamily="2" charset="-78"/>
                        <a:sym typeface="Livvic"/>
                      </a:endParaRPr>
                    </a:p>
                  </a:txBody>
                  <a:tcPr marL="68650" marR="68650" marT="68700" marB="6870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tc>
                  <a:txBody>
                    <a:bodyPr/>
                    <a:lstStyle/>
                    <a:p>
                      <a:pPr marL="91440" lvl="0" indent="0" algn="ctr" rtl="1">
                        <a:spcBef>
                          <a:spcPts val="0"/>
                        </a:spcBef>
                        <a:spcAft>
                          <a:spcPts val="0"/>
                        </a:spcAft>
                        <a:buNone/>
                      </a:pPr>
                      <a:r>
                        <a:rPr lang="fa-IR" dirty="0">
                          <a:solidFill>
                            <a:schemeClr val="dk1"/>
                          </a:solidFill>
                          <a:latin typeface="Livvic"/>
                          <a:ea typeface="Livvic"/>
                          <a:cs typeface="B Nazanin" panose="00000400000000000000" pitchFamily="2" charset="-78"/>
                          <a:sym typeface="Livvic"/>
                        </a:rPr>
                        <a:t>آنتی سمی</a:t>
                      </a:r>
                      <a:endParaRPr dirty="0">
                        <a:solidFill>
                          <a:schemeClr val="dk1"/>
                        </a:solidFill>
                        <a:latin typeface="Livvic"/>
                        <a:ea typeface="Livvic"/>
                        <a:cs typeface="B Nazanin" panose="00000400000000000000" pitchFamily="2" charset="-78"/>
                        <a:sym typeface="Livvic"/>
                      </a:endParaRPr>
                    </a:p>
                  </a:txBody>
                  <a:tcPr marL="68650" marR="68650" marT="68700" marB="6870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extLst>
                  <a:ext uri="{0D108BD9-81ED-4DB2-BD59-A6C34878D82A}">
                    <a16:rowId xmlns:a16="http://schemas.microsoft.com/office/drawing/2014/main" val="10001"/>
                  </a:ext>
                </a:extLst>
              </a:tr>
              <a:tr h="451575">
                <a:tc>
                  <a:txBody>
                    <a:bodyPr/>
                    <a:lstStyle/>
                    <a:p>
                      <a:pPr marL="91440" lvl="0" indent="0" algn="r" rtl="1">
                        <a:spcBef>
                          <a:spcPts val="0"/>
                        </a:spcBef>
                        <a:spcAft>
                          <a:spcPts val="0"/>
                        </a:spcAft>
                        <a:buNone/>
                      </a:pPr>
                      <a:r>
                        <a:rPr lang="fa-IR" dirty="0">
                          <a:solidFill>
                            <a:schemeClr val="dk1"/>
                          </a:solidFill>
                          <a:latin typeface="Livvic"/>
                          <a:ea typeface="Livvic"/>
                          <a:cs typeface="B Nazanin" panose="00000400000000000000" pitchFamily="2" charset="-78"/>
                          <a:sym typeface="Livvic"/>
                        </a:rPr>
                        <a:t>نیلی واقعی</a:t>
                      </a:r>
                      <a:endParaRPr dirty="0">
                        <a:solidFill>
                          <a:schemeClr val="dk1"/>
                        </a:solidFill>
                        <a:latin typeface="Livvic"/>
                        <a:ea typeface="Livvic"/>
                        <a:cs typeface="B Nazanin" panose="00000400000000000000" pitchFamily="2" charset="-78"/>
                        <a:sym typeface="Livvic"/>
                      </a:endParaRPr>
                    </a:p>
                  </a:txBody>
                  <a:tcPr marL="68650" marR="68650" marT="68700" marB="6870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tc>
                  <a:txBody>
                    <a:bodyPr/>
                    <a:lstStyle/>
                    <a:p>
                      <a:pPr marL="91440" lvl="0" indent="0" algn="ctr" rtl="1">
                        <a:spcBef>
                          <a:spcPts val="0"/>
                        </a:spcBef>
                        <a:spcAft>
                          <a:spcPts val="0"/>
                        </a:spcAft>
                        <a:buNone/>
                      </a:pPr>
                      <a:r>
                        <a:rPr lang="fa-IR" i="1" dirty="0">
                          <a:solidFill>
                            <a:schemeClr val="dk1"/>
                          </a:solidFill>
                          <a:latin typeface="Livvic"/>
                          <a:ea typeface="Livvic"/>
                          <a:cs typeface="B Nazanin" panose="00000400000000000000" pitchFamily="2" charset="-78"/>
                          <a:sym typeface="Livvic"/>
                        </a:rPr>
                        <a:t>بقولات</a:t>
                      </a:r>
                      <a:endParaRPr i="1" dirty="0">
                        <a:solidFill>
                          <a:schemeClr val="dk1"/>
                        </a:solidFill>
                        <a:latin typeface="Livvic"/>
                        <a:ea typeface="Livvic"/>
                        <a:cs typeface="B Nazanin" panose="00000400000000000000" pitchFamily="2" charset="-78"/>
                        <a:sym typeface="Livvic"/>
                      </a:endParaRPr>
                    </a:p>
                  </a:txBody>
                  <a:tcPr marL="68650" marR="68650" marT="68700" marB="6870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tc>
                  <a:txBody>
                    <a:bodyPr/>
                    <a:lstStyle/>
                    <a:p>
                      <a:pPr marL="91440" lvl="0" indent="0" algn="ctr" rtl="1">
                        <a:spcBef>
                          <a:spcPts val="0"/>
                        </a:spcBef>
                        <a:spcAft>
                          <a:spcPts val="0"/>
                        </a:spcAft>
                        <a:buNone/>
                      </a:pPr>
                      <a:r>
                        <a:rPr lang="fa-IR" dirty="0">
                          <a:solidFill>
                            <a:schemeClr val="dk1"/>
                          </a:solidFill>
                          <a:latin typeface="Livvic"/>
                          <a:ea typeface="Livvic"/>
                          <a:cs typeface="B Nazanin" panose="00000400000000000000" pitchFamily="2" charset="-78"/>
                          <a:sym typeface="Livvic"/>
                        </a:rPr>
                        <a:t>ریشه</a:t>
                      </a:r>
                      <a:endParaRPr dirty="0">
                        <a:solidFill>
                          <a:schemeClr val="dk1"/>
                        </a:solidFill>
                        <a:latin typeface="Livvic"/>
                        <a:ea typeface="Livvic"/>
                        <a:cs typeface="B Nazanin" panose="00000400000000000000" pitchFamily="2" charset="-78"/>
                        <a:sym typeface="Livvic"/>
                      </a:endParaRPr>
                    </a:p>
                  </a:txBody>
                  <a:tcPr marL="68650" marR="68650" marT="68700" marB="6870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tc>
                  <a:txBody>
                    <a:bodyPr/>
                    <a:lstStyle/>
                    <a:p>
                      <a:pPr marL="91440" lvl="0" indent="0" algn="ctr" rtl="1">
                        <a:spcBef>
                          <a:spcPts val="0"/>
                        </a:spcBef>
                        <a:spcAft>
                          <a:spcPts val="0"/>
                        </a:spcAft>
                        <a:buNone/>
                      </a:pPr>
                      <a:r>
                        <a:rPr lang="fa-IR" dirty="0">
                          <a:solidFill>
                            <a:schemeClr val="dk1"/>
                          </a:solidFill>
                          <a:latin typeface="Livvic"/>
                          <a:ea typeface="Livvic"/>
                          <a:cs typeface="B Nazanin" panose="00000400000000000000" pitchFamily="2" charset="-78"/>
                          <a:sym typeface="Livvic"/>
                        </a:rPr>
                        <a:t>مشکلات دندانی</a:t>
                      </a:r>
                      <a:endParaRPr dirty="0">
                        <a:solidFill>
                          <a:schemeClr val="dk1"/>
                        </a:solidFill>
                        <a:latin typeface="Livvic"/>
                        <a:ea typeface="Livvic"/>
                        <a:cs typeface="B Nazanin" panose="00000400000000000000" pitchFamily="2" charset="-78"/>
                        <a:sym typeface="Livvic"/>
                      </a:endParaRPr>
                    </a:p>
                  </a:txBody>
                  <a:tcPr marL="68650" marR="68650" marT="68700" marB="6870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extLst>
                  <a:ext uri="{0D108BD9-81ED-4DB2-BD59-A6C34878D82A}">
                    <a16:rowId xmlns:a16="http://schemas.microsoft.com/office/drawing/2014/main" val="10002"/>
                  </a:ext>
                </a:extLst>
              </a:tr>
              <a:tr h="451575">
                <a:tc>
                  <a:txBody>
                    <a:bodyPr/>
                    <a:lstStyle/>
                    <a:p>
                      <a:pPr marL="91440" lvl="0" indent="0" algn="r" rtl="1">
                        <a:spcBef>
                          <a:spcPts val="0"/>
                        </a:spcBef>
                        <a:spcAft>
                          <a:spcPts val="0"/>
                        </a:spcAft>
                        <a:buNone/>
                      </a:pPr>
                      <a:r>
                        <a:rPr lang="fa-IR" dirty="0">
                          <a:solidFill>
                            <a:schemeClr val="dk1"/>
                          </a:solidFill>
                          <a:latin typeface="Livvic"/>
                          <a:ea typeface="Livvic"/>
                          <a:cs typeface="B Nazanin" panose="00000400000000000000" pitchFamily="2" charset="-78"/>
                          <a:sym typeface="Livvic"/>
                        </a:rPr>
                        <a:t>ریشه چینی</a:t>
                      </a:r>
                      <a:endParaRPr lang="en-US" dirty="0">
                        <a:solidFill>
                          <a:schemeClr val="dk1"/>
                        </a:solidFill>
                        <a:latin typeface="Livvic"/>
                        <a:ea typeface="Livvic"/>
                        <a:cs typeface="B Nazanin" panose="00000400000000000000" pitchFamily="2" charset="-78"/>
                        <a:sym typeface="Livvic"/>
                      </a:endParaRPr>
                    </a:p>
                  </a:txBody>
                  <a:tcPr marL="68650" marR="68650" marT="68700" marB="6870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tc>
                  <a:txBody>
                    <a:bodyPr/>
                    <a:lstStyle/>
                    <a:p>
                      <a:pPr marL="91440" lvl="0" indent="0" algn="ctr" rtl="1">
                        <a:spcBef>
                          <a:spcPts val="0"/>
                        </a:spcBef>
                        <a:spcAft>
                          <a:spcPts val="0"/>
                        </a:spcAft>
                        <a:buNone/>
                      </a:pPr>
                      <a:r>
                        <a:rPr lang="fa-IR" i="1" dirty="0">
                          <a:solidFill>
                            <a:schemeClr val="dk1"/>
                          </a:solidFill>
                          <a:latin typeface="Livvic"/>
                          <a:ea typeface="Livvic"/>
                          <a:cs typeface="B Nazanin" panose="00000400000000000000" pitchFamily="2" charset="-78"/>
                          <a:sym typeface="Livvic"/>
                        </a:rPr>
                        <a:t>اسمیلاکس چین</a:t>
                      </a:r>
                      <a:endParaRPr i="1" dirty="0">
                        <a:solidFill>
                          <a:schemeClr val="dk1"/>
                        </a:solidFill>
                        <a:latin typeface="Livvic"/>
                        <a:ea typeface="Livvic"/>
                        <a:cs typeface="B Nazanin" panose="00000400000000000000" pitchFamily="2" charset="-78"/>
                        <a:sym typeface="Livvic"/>
                      </a:endParaRPr>
                    </a:p>
                  </a:txBody>
                  <a:tcPr marL="68650" marR="68650" marT="68700" marB="6870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tc>
                  <a:txBody>
                    <a:bodyPr/>
                    <a:lstStyle/>
                    <a:p>
                      <a:pPr marL="91440" lvl="0" indent="0" algn="ctr" rtl="1">
                        <a:spcBef>
                          <a:spcPts val="0"/>
                        </a:spcBef>
                        <a:spcAft>
                          <a:spcPts val="0"/>
                        </a:spcAft>
                        <a:buNone/>
                      </a:pPr>
                      <a:r>
                        <a:rPr lang="fa-IR" dirty="0">
                          <a:solidFill>
                            <a:schemeClr val="dk1"/>
                          </a:solidFill>
                          <a:latin typeface="Livvic"/>
                          <a:ea typeface="Livvic"/>
                          <a:cs typeface="B Nazanin" panose="00000400000000000000" pitchFamily="2" charset="-78"/>
                          <a:sym typeface="Livvic"/>
                        </a:rPr>
                        <a:t>پارس سگ</a:t>
                      </a:r>
                      <a:endParaRPr dirty="0">
                        <a:solidFill>
                          <a:schemeClr val="dk1"/>
                        </a:solidFill>
                        <a:latin typeface="Livvic"/>
                        <a:ea typeface="Livvic"/>
                        <a:cs typeface="B Nazanin" panose="00000400000000000000" pitchFamily="2" charset="-78"/>
                        <a:sym typeface="Livvic"/>
                      </a:endParaRPr>
                    </a:p>
                  </a:txBody>
                  <a:tcPr marL="68650" marR="68650" marT="68700" marB="6870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tc>
                  <a:txBody>
                    <a:bodyPr/>
                    <a:lstStyle/>
                    <a:p>
                      <a:pPr marL="91440" lvl="0" indent="0" algn="ctr" rtl="1">
                        <a:spcBef>
                          <a:spcPts val="0"/>
                        </a:spcBef>
                        <a:spcAft>
                          <a:spcPts val="0"/>
                        </a:spcAft>
                        <a:buNone/>
                      </a:pPr>
                      <a:r>
                        <a:rPr lang="fa-IR" dirty="0">
                          <a:solidFill>
                            <a:schemeClr val="dk1"/>
                          </a:solidFill>
                          <a:latin typeface="Livvic"/>
                          <a:ea typeface="Livvic"/>
                          <a:cs typeface="B Nazanin" panose="00000400000000000000" pitchFamily="2" charset="-78"/>
                          <a:sym typeface="Livvic"/>
                        </a:rPr>
                        <a:t>دیابت</a:t>
                      </a:r>
                      <a:endParaRPr dirty="0">
                        <a:solidFill>
                          <a:schemeClr val="dk1"/>
                        </a:solidFill>
                        <a:latin typeface="Livvic"/>
                        <a:ea typeface="Livvic"/>
                        <a:cs typeface="B Nazanin" panose="00000400000000000000" pitchFamily="2" charset="-78"/>
                        <a:sym typeface="Livvic"/>
                      </a:endParaRPr>
                    </a:p>
                  </a:txBody>
                  <a:tcPr marL="68650" marR="68650" marT="68700" marB="6870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extLst>
                  <a:ext uri="{0D108BD9-81ED-4DB2-BD59-A6C34878D82A}">
                    <a16:rowId xmlns:a16="http://schemas.microsoft.com/office/drawing/2014/main" val="10003"/>
                  </a:ext>
                </a:extLst>
              </a:tr>
              <a:tr h="451575">
                <a:tc>
                  <a:txBody>
                    <a:bodyPr/>
                    <a:lstStyle/>
                    <a:p>
                      <a:pPr marL="91440" lvl="0" indent="0" algn="r" rtl="1">
                        <a:spcBef>
                          <a:spcPts val="0"/>
                        </a:spcBef>
                        <a:spcAft>
                          <a:spcPts val="0"/>
                        </a:spcAft>
                        <a:buNone/>
                      </a:pPr>
                      <a:r>
                        <a:rPr lang="fa-IR" dirty="0">
                          <a:solidFill>
                            <a:schemeClr val="dk1"/>
                          </a:solidFill>
                          <a:latin typeface="Livvic"/>
                          <a:ea typeface="Livvic"/>
                          <a:cs typeface="B Nazanin" panose="00000400000000000000" pitchFamily="2" charset="-78"/>
                          <a:sym typeface="Livvic"/>
                        </a:rPr>
                        <a:t>زیره سیاه</a:t>
                      </a:r>
                      <a:endParaRPr dirty="0">
                        <a:solidFill>
                          <a:schemeClr val="dk1"/>
                        </a:solidFill>
                        <a:latin typeface="Livvic"/>
                        <a:ea typeface="Livvic"/>
                        <a:cs typeface="B Nazanin" panose="00000400000000000000" pitchFamily="2" charset="-78"/>
                        <a:sym typeface="Livvic"/>
                      </a:endParaRPr>
                    </a:p>
                  </a:txBody>
                  <a:tcPr marL="68650" marR="68650" marT="68700" marB="6870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tc>
                  <a:txBody>
                    <a:bodyPr/>
                    <a:lstStyle/>
                    <a:p>
                      <a:pPr marL="91440" lvl="0" indent="0" algn="ctr" rtl="1">
                        <a:spcBef>
                          <a:spcPts val="0"/>
                        </a:spcBef>
                        <a:spcAft>
                          <a:spcPts val="0"/>
                        </a:spcAft>
                        <a:buNone/>
                      </a:pPr>
                      <a:r>
                        <a:rPr lang="fa-IR" i="1" dirty="0">
                          <a:solidFill>
                            <a:schemeClr val="dk1"/>
                          </a:solidFill>
                          <a:latin typeface="Livvic"/>
                          <a:ea typeface="Livvic"/>
                          <a:cs typeface="B Nazanin" panose="00000400000000000000" pitchFamily="2" charset="-78"/>
                          <a:sym typeface="Livvic"/>
                        </a:rPr>
                        <a:t>سیاهدانه</a:t>
                      </a:r>
                      <a:endParaRPr i="1" dirty="0">
                        <a:solidFill>
                          <a:schemeClr val="dk1"/>
                        </a:solidFill>
                        <a:latin typeface="Livvic"/>
                        <a:ea typeface="Livvic"/>
                        <a:cs typeface="B Nazanin" panose="00000400000000000000" pitchFamily="2" charset="-78"/>
                        <a:sym typeface="Livvic"/>
                      </a:endParaRPr>
                    </a:p>
                  </a:txBody>
                  <a:tcPr marL="68650" marR="68650" marT="68700" marB="6870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tc>
                  <a:txBody>
                    <a:bodyPr/>
                    <a:lstStyle/>
                    <a:p>
                      <a:pPr marL="91440" lvl="0" indent="0" algn="ctr" rtl="1">
                        <a:spcBef>
                          <a:spcPts val="0"/>
                        </a:spcBef>
                        <a:spcAft>
                          <a:spcPts val="0"/>
                        </a:spcAft>
                        <a:buNone/>
                      </a:pPr>
                      <a:r>
                        <a:rPr lang="fa-IR" dirty="0">
                          <a:solidFill>
                            <a:schemeClr val="dk1"/>
                          </a:solidFill>
                          <a:latin typeface="Livvic"/>
                          <a:ea typeface="Livvic"/>
                          <a:cs typeface="B Nazanin" panose="00000400000000000000" pitchFamily="2" charset="-78"/>
                          <a:sym typeface="Livvic"/>
                        </a:rPr>
                        <a:t>بذر</a:t>
                      </a:r>
                      <a:endParaRPr dirty="0">
                        <a:solidFill>
                          <a:schemeClr val="dk1"/>
                        </a:solidFill>
                        <a:latin typeface="Livvic"/>
                        <a:ea typeface="Livvic"/>
                        <a:cs typeface="B Nazanin" panose="00000400000000000000" pitchFamily="2" charset="-78"/>
                        <a:sym typeface="Livvic"/>
                      </a:endParaRPr>
                    </a:p>
                  </a:txBody>
                  <a:tcPr marL="68650" marR="68650" marT="68700" marB="6870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tc>
                  <a:txBody>
                    <a:bodyPr/>
                    <a:lstStyle/>
                    <a:p>
                      <a:pPr marL="91440" lvl="0" indent="0" algn="ctr" rtl="1">
                        <a:spcBef>
                          <a:spcPts val="0"/>
                        </a:spcBef>
                        <a:spcAft>
                          <a:spcPts val="0"/>
                        </a:spcAft>
                        <a:buNone/>
                      </a:pPr>
                      <a:r>
                        <a:rPr lang="fa-IR" dirty="0">
                          <a:solidFill>
                            <a:schemeClr val="dk1"/>
                          </a:solidFill>
                          <a:latin typeface="Livvic"/>
                          <a:ea typeface="Livvic"/>
                          <a:cs typeface="B Nazanin" panose="00000400000000000000" pitchFamily="2" charset="-78"/>
                          <a:sym typeface="Livvic"/>
                        </a:rPr>
                        <a:t>رینیت آفرودیزیک</a:t>
                      </a:r>
                      <a:endParaRPr dirty="0">
                        <a:solidFill>
                          <a:schemeClr val="dk1"/>
                        </a:solidFill>
                        <a:latin typeface="Livvic"/>
                        <a:ea typeface="Livvic"/>
                        <a:cs typeface="B Nazanin" panose="00000400000000000000" pitchFamily="2" charset="-78"/>
                        <a:sym typeface="Livvic"/>
                      </a:endParaRPr>
                    </a:p>
                  </a:txBody>
                  <a:tcPr marL="68650" marR="68650" marT="68700" marB="6870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extLst>
                  <a:ext uri="{0D108BD9-81ED-4DB2-BD59-A6C34878D82A}">
                    <a16:rowId xmlns:a16="http://schemas.microsoft.com/office/drawing/2014/main" val="10004"/>
                  </a:ext>
                </a:extLst>
              </a:tr>
              <a:tr h="451575">
                <a:tc>
                  <a:txBody>
                    <a:bodyPr/>
                    <a:lstStyle/>
                    <a:p>
                      <a:pPr marL="91440" lvl="0" indent="0" algn="r" rtl="1">
                        <a:spcBef>
                          <a:spcPts val="0"/>
                        </a:spcBef>
                        <a:spcAft>
                          <a:spcPts val="0"/>
                        </a:spcAft>
                        <a:buNone/>
                      </a:pPr>
                      <a:r>
                        <a:rPr lang="fa-IR" dirty="0">
                          <a:solidFill>
                            <a:schemeClr val="dk1"/>
                          </a:solidFill>
                          <a:latin typeface="Livvic"/>
                          <a:ea typeface="Livvic"/>
                          <a:cs typeface="B Nazanin" panose="00000400000000000000" pitchFamily="2" charset="-78"/>
                          <a:sym typeface="Livvic"/>
                        </a:rPr>
                        <a:t>درخت پورتیا</a:t>
                      </a:r>
                      <a:endParaRPr dirty="0">
                        <a:solidFill>
                          <a:schemeClr val="dk1"/>
                        </a:solidFill>
                        <a:latin typeface="Livvic"/>
                        <a:ea typeface="Livvic"/>
                        <a:cs typeface="B Nazanin" panose="00000400000000000000" pitchFamily="2" charset="-78"/>
                        <a:sym typeface="Livvic"/>
                      </a:endParaRPr>
                    </a:p>
                  </a:txBody>
                  <a:tcPr marL="68650" marR="68650" marT="68700" marB="6870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tc>
                  <a:txBody>
                    <a:bodyPr/>
                    <a:lstStyle/>
                    <a:p>
                      <a:pPr marL="91440" lvl="0" indent="0" algn="ctr" rtl="1">
                        <a:spcBef>
                          <a:spcPts val="0"/>
                        </a:spcBef>
                        <a:spcAft>
                          <a:spcPts val="0"/>
                        </a:spcAft>
                        <a:buNone/>
                      </a:pPr>
                      <a:r>
                        <a:rPr lang="en" i="1" dirty="0">
                          <a:solidFill>
                            <a:schemeClr val="dk1"/>
                          </a:solidFill>
                          <a:latin typeface="Livvic"/>
                          <a:ea typeface="Livvic"/>
                          <a:cs typeface="B Nazanin" panose="00000400000000000000" pitchFamily="2" charset="-78"/>
                          <a:sym typeface="Livvic"/>
                        </a:rPr>
                        <a:t>Thespesiapopulnea</a:t>
                      </a:r>
                      <a:endParaRPr i="1" dirty="0">
                        <a:solidFill>
                          <a:schemeClr val="dk1"/>
                        </a:solidFill>
                        <a:latin typeface="Livvic"/>
                        <a:ea typeface="Livvic"/>
                        <a:cs typeface="B Nazanin" panose="00000400000000000000" pitchFamily="2" charset="-78"/>
                        <a:sym typeface="Livvic"/>
                      </a:endParaRPr>
                    </a:p>
                  </a:txBody>
                  <a:tcPr marL="68650" marR="68650" marT="68700" marB="6870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tc>
                  <a:txBody>
                    <a:bodyPr/>
                    <a:lstStyle/>
                    <a:p>
                      <a:pPr marL="91440" lvl="0" indent="0" algn="ctr" rtl="1">
                        <a:spcBef>
                          <a:spcPts val="0"/>
                        </a:spcBef>
                        <a:spcAft>
                          <a:spcPts val="0"/>
                        </a:spcAft>
                        <a:buNone/>
                      </a:pPr>
                      <a:r>
                        <a:rPr lang="fa-IR" dirty="0">
                          <a:solidFill>
                            <a:schemeClr val="dk1"/>
                          </a:solidFill>
                          <a:latin typeface="Livvic"/>
                          <a:ea typeface="Livvic"/>
                          <a:cs typeface="B Nazanin" panose="00000400000000000000" pitchFamily="2" charset="-78"/>
                          <a:sym typeface="Livvic"/>
                        </a:rPr>
                        <a:t>دانه</a:t>
                      </a:r>
                      <a:endParaRPr dirty="0">
                        <a:solidFill>
                          <a:schemeClr val="dk1"/>
                        </a:solidFill>
                        <a:latin typeface="Livvic"/>
                        <a:ea typeface="Livvic"/>
                        <a:cs typeface="B Nazanin" panose="00000400000000000000" pitchFamily="2" charset="-78"/>
                        <a:sym typeface="Livvic"/>
                      </a:endParaRPr>
                    </a:p>
                  </a:txBody>
                  <a:tcPr marL="68650" marR="68650" marT="68700" marB="6870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tc>
                  <a:txBody>
                    <a:bodyPr/>
                    <a:lstStyle/>
                    <a:p>
                      <a:pPr marL="91440" lvl="0" indent="0" algn="ctr" rtl="1">
                        <a:spcBef>
                          <a:spcPts val="0"/>
                        </a:spcBef>
                        <a:spcAft>
                          <a:spcPts val="0"/>
                        </a:spcAft>
                        <a:buNone/>
                      </a:pPr>
                      <a:r>
                        <a:rPr lang="fa-IR" dirty="0">
                          <a:solidFill>
                            <a:schemeClr val="dk1"/>
                          </a:solidFill>
                          <a:latin typeface="Livvic"/>
                          <a:ea typeface="Livvic"/>
                          <a:cs typeface="B Nazanin" panose="00000400000000000000" pitchFamily="2" charset="-78"/>
                          <a:sym typeface="Livvic"/>
                        </a:rPr>
                        <a:t>اختلالات عصبی</a:t>
                      </a:r>
                      <a:endParaRPr dirty="0">
                        <a:solidFill>
                          <a:schemeClr val="dk1"/>
                        </a:solidFill>
                        <a:latin typeface="Livvic"/>
                        <a:ea typeface="Livvic"/>
                        <a:cs typeface="B Nazanin" panose="00000400000000000000" pitchFamily="2" charset="-78"/>
                        <a:sym typeface="Livvic"/>
                      </a:endParaRPr>
                    </a:p>
                  </a:txBody>
                  <a:tcPr marL="68650" marR="68650" marT="68700" marB="68700"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
        <p:nvSpPr>
          <p:cNvPr id="882" name="Google Shape;882;p53"/>
          <p:cNvSpPr txBox="1"/>
          <p:nvPr/>
        </p:nvSpPr>
        <p:spPr>
          <a:xfrm>
            <a:off x="635853" y="4640962"/>
            <a:ext cx="1930200" cy="307800"/>
          </a:xfrm>
          <a:prstGeom prst="rect">
            <a:avLst/>
          </a:prstGeom>
          <a:noFill/>
          <a:ln>
            <a:noFill/>
          </a:ln>
        </p:spPr>
        <p:txBody>
          <a:bodyPr spcFirstLastPara="1" wrap="square" lIns="91425" tIns="91425" rIns="91425" bIns="91425" anchor="t" anchorCtr="0">
            <a:spAutoFit/>
          </a:bodyPr>
          <a:lstStyle/>
          <a:p>
            <a:pPr marL="0" lvl="0" indent="0" algn="r" rtl="1">
              <a:spcBef>
                <a:spcPts val="0"/>
              </a:spcBef>
              <a:spcAft>
                <a:spcPts val="0"/>
              </a:spcAft>
              <a:buNone/>
            </a:pPr>
            <a:r>
              <a:rPr lang="en-US" sz="800" dirty="0">
                <a:solidFill>
                  <a:schemeClr val="dk2"/>
                </a:solidFill>
                <a:latin typeface="Montserrat Black"/>
                <a:ea typeface="Montserrat Black"/>
                <a:cs typeface="B Nazanin" panose="00000400000000000000" pitchFamily="2" charset="-78"/>
                <a:sym typeface="Montserrat Black"/>
              </a:rPr>
              <a:t>20begir.com</a:t>
            </a:r>
            <a:endParaRPr sz="800" dirty="0">
              <a:solidFill>
                <a:schemeClr val="dk2"/>
              </a:solidFill>
              <a:latin typeface="Montserrat Black"/>
              <a:ea typeface="Montserrat Black"/>
              <a:cs typeface="B Nazanin" panose="00000400000000000000" pitchFamily="2" charset="-78"/>
              <a:sym typeface="Montserrat Black"/>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61"/>
        <p:cNvGrpSpPr/>
        <p:nvPr/>
      </p:nvGrpSpPr>
      <p:grpSpPr>
        <a:xfrm>
          <a:off x="0" y="0"/>
          <a:ext cx="0" cy="0"/>
          <a:chOff x="0" y="0"/>
          <a:chExt cx="0" cy="0"/>
        </a:xfrm>
      </p:grpSpPr>
      <p:sp>
        <p:nvSpPr>
          <p:cNvPr id="1062" name="Google Shape;1062;p58"/>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lvl="0" algn="r"/>
            <a:r>
              <a:rPr lang="fa-IR" dirty="0">
                <a:cs typeface="B Nazanin" panose="00000400000000000000" pitchFamily="2" charset="-78"/>
              </a:rPr>
              <a:t>گیاهان دارویی برتر</a:t>
            </a:r>
            <a:endParaRPr dirty="0">
              <a:cs typeface="B Nazanin" panose="00000400000000000000" pitchFamily="2" charset="-78"/>
            </a:endParaRPr>
          </a:p>
        </p:txBody>
      </p:sp>
      <p:sp>
        <p:nvSpPr>
          <p:cNvPr id="1063" name="Google Shape;1063;p58"/>
          <p:cNvSpPr txBox="1"/>
          <p:nvPr/>
        </p:nvSpPr>
        <p:spPr>
          <a:xfrm flipH="1">
            <a:off x="5985211" y="3570200"/>
            <a:ext cx="1885200" cy="484800"/>
          </a:xfrm>
          <a:prstGeom prst="rect">
            <a:avLst/>
          </a:prstGeom>
          <a:noFill/>
          <a:ln>
            <a:noFill/>
          </a:ln>
        </p:spPr>
        <p:txBody>
          <a:bodyPr spcFirstLastPara="1" wrap="square" lIns="91425" tIns="91425" rIns="91425" bIns="91425" anchor="ctr" anchorCtr="0">
            <a:noAutofit/>
          </a:bodyPr>
          <a:lstStyle/>
          <a:p>
            <a:pPr lvl="0" algn="r"/>
            <a:r>
              <a:rPr lang="fa-IR" dirty="0">
                <a:solidFill>
                  <a:schemeClr val="dk1"/>
                </a:solidFill>
                <a:latin typeface="Livvic"/>
                <a:ea typeface="Livvic"/>
                <a:cs typeface="B Nazanin" panose="00000400000000000000" pitchFamily="2" charset="-78"/>
                <a:sym typeface="Livvic"/>
              </a:rPr>
              <a:t>قالب پاورپوینت طب سنتی قابل ویرایش می باشد</a:t>
            </a:r>
            <a:endParaRPr dirty="0">
              <a:solidFill>
                <a:schemeClr val="dk1"/>
              </a:solidFill>
              <a:latin typeface="Livvic"/>
              <a:ea typeface="Livvic"/>
              <a:cs typeface="B Nazanin" panose="00000400000000000000" pitchFamily="2" charset="-78"/>
              <a:sym typeface="Livvic"/>
            </a:endParaRPr>
          </a:p>
        </p:txBody>
      </p:sp>
      <p:sp>
        <p:nvSpPr>
          <p:cNvPr id="1064" name="Google Shape;1064;p58"/>
          <p:cNvSpPr txBox="1"/>
          <p:nvPr/>
        </p:nvSpPr>
        <p:spPr>
          <a:xfrm flipH="1">
            <a:off x="3451158" y="3570199"/>
            <a:ext cx="2007300" cy="484800"/>
          </a:xfrm>
          <a:prstGeom prst="rect">
            <a:avLst/>
          </a:prstGeom>
          <a:noFill/>
          <a:ln>
            <a:noFill/>
          </a:ln>
        </p:spPr>
        <p:txBody>
          <a:bodyPr spcFirstLastPara="1" wrap="square" lIns="91425" tIns="91425" rIns="91425" bIns="91425" anchor="ctr" anchorCtr="0">
            <a:noAutofit/>
          </a:bodyPr>
          <a:lstStyle/>
          <a:p>
            <a:pPr lvl="0" algn="r"/>
            <a:r>
              <a:rPr lang="fa-IR" dirty="0">
                <a:solidFill>
                  <a:schemeClr val="dk1"/>
                </a:solidFill>
                <a:latin typeface="Livvic"/>
                <a:ea typeface="Livvic"/>
                <a:cs typeface="B Nazanin" panose="00000400000000000000" pitchFamily="2" charset="-78"/>
                <a:sym typeface="Livvic"/>
              </a:rPr>
              <a:t>قالب پاورپوینت طب سنتی قابل ویرایش می باشد</a:t>
            </a:r>
            <a:endParaRPr dirty="0">
              <a:solidFill>
                <a:schemeClr val="dk1"/>
              </a:solidFill>
              <a:latin typeface="Livvic"/>
              <a:ea typeface="Livvic"/>
              <a:cs typeface="B Nazanin" panose="00000400000000000000" pitchFamily="2" charset="-78"/>
              <a:sym typeface="Livvic"/>
            </a:endParaRPr>
          </a:p>
        </p:txBody>
      </p:sp>
      <p:sp>
        <p:nvSpPr>
          <p:cNvPr id="1065" name="Google Shape;1065;p58"/>
          <p:cNvSpPr txBox="1"/>
          <p:nvPr/>
        </p:nvSpPr>
        <p:spPr>
          <a:xfrm flipH="1">
            <a:off x="5985211" y="3095706"/>
            <a:ext cx="1885200" cy="527700"/>
          </a:xfrm>
          <a:prstGeom prst="rect">
            <a:avLst/>
          </a:prstGeom>
          <a:noFill/>
          <a:ln>
            <a:noFill/>
          </a:ln>
        </p:spPr>
        <p:txBody>
          <a:bodyPr spcFirstLastPara="1" wrap="square" lIns="91425" tIns="91425" rIns="91425" bIns="91425" anchor="ctr" anchorCtr="0">
            <a:noAutofit/>
          </a:bodyPr>
          <a:lstStyle/>
          <a:p>
            <a:pPr lvl="0" algn="r"/>
            <a:r>
              <a:rPr lang="fa-IR" sz="2000" dirty="0">
                <a:solidFill>
                  <a:schemeClr val="accent4"/>
                </a:solidFill>
                <a:latin typeface="Montserrat Black"/>
                <a:ea typeface="Montserrat Black"/>
                <a:cs typeface="B Nazanin" panose="00000400000000000000" pitchFamily="2" charset="-78"/>
                <a:sym typeface="Montserrat Black"/>
              </a:rPr>
              <a:t>سیر</a:t>
            </a:r>
            <a:endParaRPr sz="2000" dirty="0">
              <a:solidFill>
                <a:schemeClr val="accent4"/>
              </a:solidFill>
              <a:latin typeface="Montserrat Black"/>
              <a:ea typeface="Montserrat Black"/>
              <a:cs typeface="B Nazanin" panose="00000400000000000000" pitchFamily="2" charset="-78"/>
              <a:sym typeface="Montserrat Black"/>
            </a:endParaRPr>
          </a:p>
        </p:txBody>
      </p:sp>
      <p:sp>
        <p:nvSpPr>
          <p:cNvPr id="1066" name="Google Shape;1066;p58"/>
          <p:cNvSpPr txBox="1"/>
          <p:nvPr/>
        </p:nvSpPr>
        <p:spPr>
          <a:xfrm flipH="1">
            <a:off x="3451158" y="3095702"/>
            <a:ext cx="2007300" cy="527700"/>
          </a:xfrm>
          <a:prstGeom prst="rect">
            <a:avLst/>
          </a:prstGeom>
          <a:noFill/>
          <a:ln>
            <a:noFill/>
          </a:ln>
        </p:spPr>
        <p:txBody>
          <a:bodyPr spcFirstLastPara="1" wrap="square" lIns="91425" tIns="91425" rIns="91425" bIns="91425" anchor="ctr" anchorCtr="0">
            <a:noAutofit/>
          </a:bodyPr>
          <a:lstStyle/>
          <a:p>
            <a:pPr lvl="0" algn="r"/>
            <a:r>
              <a:rPr lang="fa-IR" sz="2000" dirty="0">
                <a:solidFill>
                  <a:schemeClr val="accent4"/>
                </a:solidFill>
                <a:latin typeface="Montserrat Black"/>
                <a:ea typeface="Montserrat Black"/>
                <a:cs typeface="B Nazanin" panose="00000400000000000000" pitchFamily="2" charset="-78"/>
                <a:sym typeface="Montserrat Black"/>
              </a:rPr>
              <a:t>شیرین بیان</a:t>
            </a:r>
            <a:endParaRPr sz="2000" dirty="0">
              <a:solidFill>
                <a:schemeClr val="accent4"/>
              </a:solidFill>
              <a:latin typeface="Montserrat Black"/>
              <a:ea typeface="Montserrat Black"/>
              <a:cs typeface="B Nazanin" panose="00000400000000000000" pitchFamily="2" charset="-78"/>
              <a:sym typeface="Montserrat Black"/>
            </a:endParaRPr>
          </a:p>
        </p:txBody>
      </p:sp>
      <p:sp>
        <p:nvSpPr>
          <p:cNvPr id="1067" name="Google Shape;1067;p58"/>
          <p:cNvSpPr txBox="1"/>
          <p:nvPr/>
        </p:nvSpPr>
        <p:spPr>
          <a:xfrm flipH="1">
            <a:off x="5985225" y="1671900"/>
            <a:ext cx="1885200" cy="527700"/>
          </a:xfrm>
          <a:prstGeom prst="rect">
            <a:avLst/>
          </a:prstGeom>
          <a:noFill/>
          <a:ln>
            <a:noFill/>
          </a:ln>
        </p:spPr>
        <p:txBody>
          <a:bodyPr spcFirstLastPara="1" wrap="square" lIns="91425" tIns="91425" rIns="91425" bIns="91425" anchor="ctr" anchorCtr="0">
            <a:noAutofit/>
          </a:bodyPr>
          <a:lstStyle/>
          <a:p>
            <a:pPr lvl="0" algn="r"/>
            <a:r>
              <a:rPr lang="fa-IR" sz="2000" dirty="0">
                <a:solidFill>
                  <a:schemeClr val="accent4"/>
                </a:solidFill>
                <a:latin typeface="Montserrat Black"/>
                <a:ea typeface="Montserrat Black"/>
                <a:cs typeface="B Nazanin" panose="00000400000000000000" pitchFamily="2" charset="-78"/>
                <a:sym typeface="Montserrat Black"/>
              </a:rPr>
              <a:t>زنجبیل</a:t>
            </a:r>
            <a:endParaRPr sz="2000" dirty="0">
              <a:solidFill>
                <a:schemeClr val="accent4"/>
              </a:solidFill>
              <a:latin typeface="Montserrat Black"/>
              <a:ea typeface="Montserrat Black"/>
              <a:cs typeface="B Nazanin" panose="00000400000000000000" pitchFamily="2" charset="-78"/>
              <a:sym typeface="Montserrat Black"/>
            </a:endParaRPr>
          </a:p>
        </p:txBody>
      </p:sp>
      <p:sp>
        <p:nvSpPr>
          <p:cNvPr id="1068" name="Google Shape;1068;p58"/>
          <p:cNvSpPr txBox="1"/>
          <p:nvPr/>
        </p:nvSpPr>
        <p:spPr>
          <a:xfrm flipH="1">
            <a:off x="5985225" y="2146394"/>
            <a:ext cx="1885200" cy="484800"/>
          </a:xfrm>
          <a:prstGeom prst="rect">
            <a:avLst/>
          </a:prstGeom>
          <a:noFill/>
          <a:ln>
            <a:noFill/>
          </a:ln>
        </p:spPr>
        <p:txBody>
          <a:bodyPr spcFirstLastPara="1" wrap="square" lIns="91425" tIns="91425" rIns="91425" bIns="91425" anchor="ctr" anchorCtr="0">
            <a:noAutofit/>
          </a:bodyPr>
          <a:lstStyle/>
          <a:p>
            <a:pPr lvl="0" algn="r"/>
            <a:r>
              <a:rPr lang="fa-IR" dirty="0">
                <a:solidFill>
                  <a:schemeClr val="dk1"/>
                </a:solidFill>
                <a:latin typeface="Livvic"/>
                <a:ea typeface="Livvic"/>
                <a:cs typeface="B Nazanin" panose="00000400000000000000" pitchFamily="2" charset="-78"/>
                <a:sym typeface="Livvic"/>
              </a:rPr>
              <a:t>قالب پاورپوینت طب سنتی قابل ویرایش می باشد</a:t>
            </a:r>
            <a:endParaRPr dirty="0">
              <a:solidFill>
                <a:schemeClr val="dk1"/>
              </a:solidFill>
              <a:latin typeface="Livvic"/>
              <a:ea typeface="Livvic"/>
              <a:cs typeface="B Nazanin" panose="00000400000000000000" pitchFamily="2" charset="-78"/>
              <a:sym typeface="Livvic"/>
            </a:endParaRPr>
          </a:p>
        </p:txBody>
      </p:sp>
      <p:sp>
        <p:nvSpPr>
          <p:cNvPr id="1069" name="Google Shape;1069;p58"/>
          <p:cNvSpPr txBox="1"/>
          <p:nvPr/>
        </p:nvSpPr>
        <p:spPr>
          <a:xfrm flipH="1">
            <a:off x="3451176" y="1671900"/>
            <a:ext cx="2007300" cy="527700"/>
          </a:xfrm>
          <a:prstGeom prst="rect">
            <a:avLst/>
          </a:prstGeom>
          <a:noFill/>
          <a:ln>
            <a:noFill/>
          </a:ln>
        </p:spPr>
        <p:txBody>
          <a:bodyPr spcFirstLastPara="1" wrap="square" lIns="91425" tIns="91425" rIns="91425" bIns="91425" anchor="ctr" anchorCtr="0">
            <a:noAutofit/>
          </a:bodyPr>
          <a:lstStyle/>
          <a:p>
            <a:pPr lvl="0" algn="r"/>
            <a:r>
              <a:rPr lang="fa-IR" sz="2000" dirty="0">
                <a:solidFill>
                  <a:schemeClr val="accent4"/>
                </a:solidFill>
                <a:latin typeface="Montserrat Black"/>
                <a:ea typeface="Montserrat Black"/>
                <a:cs typeface="B Nazanin" panose="00000400000000000000" pitchFamily="2" charset="-78"/>
                <a:sym typeface="Montserrat Black"/>
              </a:rPr>
              <a:t>مانند</a:t>
            </a:r>
            <a:endParaRPr sz="2000" dirty="0">
              <a:solidFill>
                <a:schemeClr val="accent4"/>
              </a:solidFill>
              <a:latin typeface="Montserrat Black"/>
              <a:ea typeface="Montserrat Black"/>
              <a:cs typeface="B Nazanin" panose="00000400000000000000" pitchFamily="2" charset="-78"/>
              <a:sym typeface="Montserrat Black"/>
            </a:endParaRPr>
          </a:p>
        </p:txBody>
      </p:sp>
      <p:sp>
        <p:nvSpPr>
          <p:cNvPr id="1070" name="Google Shape;1070;p58"/>
          <p:cNvSpPr txBox="1"/>
          <p:nvPr/>
        </p:nvSpPr>
        <p:spPr>
          <a:xfrm flipH="1">
            <a:off x="3451176" y="2146397"/>
            <a:ext cx="2007300" cy="484800"/>
          </a:xfrm>
          <a:prstGeom prst="rect">
            <a:avLst/>
          </a:prstGeom>
          <a:noFill/>
          <a:ln>
            <a:noFill/>
          </a:ln>
        </p:spPr>
        <p:txBody>
          <a:bodyPr spcFirstLastPara="1" wrap="square" lIns="91425" tIns="91425" rIns="91425" bIns="91425" anchor="ctr" anchorCtr="0">
            <a:noAutofit/>
          </a:bodyPr>
          <a:lstStyle/>
          <a:p>
            <a:pPr lvl="0" algn="r"/>
            <a:r>
              <a:rPr lang="fa-IR" dirty="0">
                <a:solidFill>
                  <a:schemeClr val="dk1"/>
                </a:solidFill>
                <a:latin typeface="Livvic"/>
                <a:ea typeface="Livvic"/>
                <a:cs typeface="B Nazanin" panose="00000400000000000000" pitchFamily="2" charset="-78"/>
                <a:sym typeface="Livvic"/>
              </a:rPr>
              <a:t>قالب پاورپوینت طب سنتی قابل ویرایش می باشد</a:t>
            </a:r>
            <a:endParaRPr dirty="0">
              <a:solidFill>
                <a:schemeClr val="dk1"/>
              </a:solidFill>
              <a:latin typeface="Livvic"/>
              <a:ea typeface="Livvic"/>
              <a:cs typeface="B Nazanin" panose="00000400000000000000" pitchFamily="2" charset="-78"/>
              <a:sym typeface="Livvic"/>
            </a:endParaRPr>
          </a:p>
        </p:txBody>
      </p:sp>
      <p:sp>
        <p:nvSpPr>
          <p:cNvPr id="1071" name="Google Shape;1071;p58"/>
          <p:cNvSpPr txBox="1"/>
          <p:nvPr/>
        </p:nvSpPr>
        <p:spPr>
          <a:xfrm flipH="1">
            <a:off x="6984213" y="2748665"/>
            <a:ext cx="886200" cy="527700"/>
          </a:xfrm>
          <a:prstGeom prst="rect">
            <a:avLst/>
          </a:prstGeom>
          <a:noFill/>
          <a:ln>
            <a:noFill/>
          </a:ln>
        </p:spPr>
        <p:txBody>
          <a:bodyPr spcFirstLastPara="1" wrap="square" lIns="91425" tIns="91425" rIns="91425" bIns="91425" anchor="ctr" anchorCtr="0">
            <a:noAutofit/>
          </a:bodyPr>
          <a:lstStyle/>
          <a:p>
            <a:pPr marL="0" lvl="0" indent="0" algn="r">
              <a:spcBef>
                <a:spcPts val="0"/>
              </a:spcBef>
              <a:spcAft>
                <a:spcPts val="0"/>
              </a:spcAft>
              <a:buNone/>
            </a:pPr>
            <a:r>
              <a:rPr lang="en" sz="2200">
                <a:solidFill>
                  <a:schemeClr val="lt1"/>
                </a:solidFill>
                <a:latin typeface="Montserrat Black"/>
                <a:ea typeface="Montserrat Black"/>
                <a:cs typeface="B Nazanin" panose="00000400000000000000" pitchFamily="2" charset="-78"/>
                <a:sym typeface="Montserrat Black"/>
              </a:rPr>
              <a:t>25%</a:t>
            </a:r>
            <a:endParaRPr sz="2200">
              <a:solidFill>
                <a:schemeClr val="lt1"/>
              </a:solidFill>
              <a:latin typeface="Montserrat Black"/>
              <a:ea typeface="Montserrat Black"/>
              <a:cs typeface="B Nazanin" panose="00000400000000000000" pitchFamily="2" charset="-78"/>
              <a:sym typeface="Montserrat Black"/>
            </a:endParaRPr>
          </a:p>
        </p:txBody>
      </p:sp>
      <p:sp>
        <p:nvSpPr>
          <p:cNvPr id="1072" name="Google Shape;1072;p58"/>
          <p:cNvSpPr txBox="1"/>
          <p:nvPr/>
        </p:nvSpPr>
        <p:spPr>
          <a:xfrm flipH="1">
            <a:off x="4579629" y="2748643"/>
            <a:ext cx="886200" cy="527700"/>
          </a:xfrm>
          <a:prstGeom prst="rect">
            <a:avLst/>
          </a:prstGeom>
          <a:noFill/>
          <a:ln>
            <a:noFill/>
          </a:ln>
        </p:spPr>
        <p:txBody>
          <a:bodyPr spcFirstLastPara="1" wrap="square" lIns="91425" tIns="91425" rIns="91425" bIns="91425" anchor="ctr" anchorCtr="0">
            <a:noAutofit/>
          </a:bodyPr>
          <a:lstStyle/>
          <a:p>
            <a:pPr marL="0" lvl="0" indent="0" algn="r">
              <a:spcBef>
                <a:spcPts val="0"/>
              </a:spcBef>
              <a:spcAft>
                <a:spcPts val="0"/>
              </a:spcAft>
              <a:buNone/>
            </a:pPr>
            <a:r>
              <a:rPr lang="en" sz="2200">
                <a:solidFill>
                  <a:schemeClr val="lt1"/>
                </a:solidFill>
                <a:latin typeface="Montserrat Black"/>
                <a:ea typeface="Montserrat Black"/>
                <a:cs typeface="B Nazanin" panose="00000400000000000000" pitchFamily="2" charset="-78"/>
                <a:sym typeface="Montserrat Black"/>
              </a:rPr>
              <a:t>35%</a:t>
            </a:r>
            <a:endParaRPr sz="2200">
              <a:solidFill>
                <a:schemeClr val="lt1"/>
              </a:solidFill>
              <a:latin typeface="Montserrat Black"/>
              <a:ea typeface="Montserrat Black"/>
              <a:cs typeface="B Nazanin" panose="00000400000000000000" pitchFamily="2" charset="-78"/>
              <a:sym typeface="Montserrat Black"/>
            </a:endParaRPr>
          </a:p>
        </p:txBody>
      </p:sp>
      <p:sp>
        <p:nvSpPr>
          <p:cNvPr id="1073" name="Google Shape;1073;p58"/>
          <p:cNvSpPr txBox="1"/>
          <p:nvPr/>
        </p:nvSpPr>
        <p:spPr>
          <a:xfrm flipH="1">
            <a:off x="6984219" y="1324850"/>
            <a:ext cx="886200" cy="527700"/>
          </a:xfrm>
          <a:prstGeom prst="rect">
            <a:avLst/>
          </a:prstGeom>
          <a:noFill/>
          <a:ln>
            <a:noFill/>
          </a:ln>
        </p:spPr>
        <p:txBody>
          <a:bodyPr spcFirstLastPara="1" wrap="square" lIns="91425" tIns="91425" rIns="91425" bIns="91425" anchor="ctr" anchorCtr="0">
            <a:noAutofit/>
          </a:bodyPr>
          <a:lstStyle/>
          <a:p>
            <a:pPr marL="0" lvl="0" indent="0" algn="r">
              <a:spcBef>
                <a:spcPts val="0"/>
              </a:spcBef>
              <a:spcAft>
                <a:spcPts val="0"/>
              </a:spcAft>
              <a:buNone/>
            </a:pPr>
            <a:r>
              <a:rPr lang="en" sz="2200">
                <a:solidFill>
                  <a:schemeClr val="lt1"/>
                </a:solidFill>
                <a:latin typeface="Montserrat Black"/>
                <a:ea typeface="Montserrat Black"/>
                <a:cs typeface="B Nazanin" panose="00000400000000000000" pitchFamily="2" charset="-78"/>
                <a:sym typeface="Montserrat Black"/>
              </a:rPr>
              <a:t>35%</a:t>
            </a:r>
            <a:endParaRPr sz="2200">
              <a:solidFill>
                <a:schemeClr val="lt1"/>
              </a:solidFill>
              <a:latin typeface="Montserrat Black"/>
              <a:ea typeface="Montserrat Black"/>
              <a:cs typeface="B Nazanin" panose="00000400000000000000" pitchFamily="2" charset="-78"/>
              <a:sym typeface="Montserrat Black"/>
            </a:endParaRPr>
          </a:p>
        </p:txBody>
      </p:sp>
      <p:sp>
        <p:nvSpPr>
          <p:cNvPr id="1074" name="Google Shape;1074;p58"/>
          <p:cNvSpPr txBox="1"/>
          <p:nvPr/>
        </p:nvSpPr>
        <p:spPr>
          <a:xfrm flipH="1">
            <a:off x="4579636" y="1324850"/>
            <a:ext cx="886200" cy="527700"/>
          </a:xfrm>
          <a:prstGeom prst="rect">
            <a:avLst/>
          </a:prstGeom>
          <a:noFill/>
          <a:ln>
            <a:noFill/>
          </a:ln>
        </p:spPr>
        <p:txBody>
          <a:bodyPr spcFirstLastPara="1" wrap="square" lIns="91425" tIns="91425" rIns="91425" bIns="91425" anchor="ctr" anchorCtr="0">
            <a:noAutofit/>
          </a:bodyPr>
          <a:lstStyle/>
          <a:p>
            <a:pPr marL="0" lvl="0" indent="0" algn="r">
              <a:spcBef>
                <a:spcPts val="0"/>
              </a:spcBef>
              <a:spcAft>
                <a:spcPts val="0"/>
              </a:spcAft>
              <a:buNone/>
            </a:pPr>
            <a:r>
              <a:rPr lang="en" sz="2200">
                <a:solidFill>
                  <a:schemeClr val="lt1"/>
                </a:solidFill>
                <a:latin typeface="Montserrat Black"/>
                <a:ea typeface="Montserrat Black"/>
                <a:cs typeface="B Nazanin" panose="00000400000000000000" pitchFamily="2" charset="-78"/>
                <a:sym typeface="Montserrat Black"/>
              </a:rPr>
              <a:t>5%</a:t>
            </a:r>
            <a:endParaRPr sz="2200">
              <a:solidFill>
                <a:schemeClr val="lt1"/>
              </a:solidFill>
              <a:latin typeface="Montserrat Black"/>
              <a:ea typeface="Montserrat Black"/>
              <a:cs typeface="B Nazanin" panose="00000400000000000000" pitchFamily="2" charset="-78"/>
              <a:sym typeface="Montserrat Black"/>
            </a:endParaRPr>
          </a:p>
        </p:txBody>
      </p:sp>
      <p:pic>
        <p:nvPicPr>
          <p:cNvPr id="1075" name="Google Shape;1075;p58" title="Chart">
            <a:hlinkClick r:id="rId3"/>
          </p:cNvPr>
          <p:cNvPicPr preferRelativeResize="0"/>
          <p:nvPr/>
        </p:nvPicPr>
        <p:blipFill>
          <a:blip r:embed="rId4">
            <a:alphaModFix/>
          </a:blip>
          <a:stretch>
            <a:fillRect/>
          </a:stretch>
        </p:blipFill>
        <p:spPr>
          <a:xfrm>
            <a:off x="720000" y="1453399"/>
            <a:ext cx="2688099" cy="2624424"/>
          </a:xfrm>
          <a:prstGeom prst="rect">
            <a:avLst/>
          </a:prstGeom>
          <a:noFill/>
          <a:ln>
            <a:noFill/>
          </a:ln>
        </p:spPr>
      </p:pic>
      <p:sp>
        <p:nvSpPr>
          <p:cNvPr id="1076" name="Google Shape;1076;p58"/>
          <p:cNvSpPr txBox="1"/>
          <p:nvPr/>
        </p:nvSpPr>
        <p:spPr>
          <a:xfrm>
            <a:off x="635853" y="4640962"/>
            <a:ext cx="1930200" cy="307800"/>
          </a:xfrm>
          <a:prstGeom prst="rect">
            <a:avLst/>
          </a:prstGeom>
          <a:noFill/>
          <a:ln>
            <a:noFill/>
          </a:ln>
        </p:spPr>
        <p:txBody>
          <a:bodyPr spcFirstLastPara="1" wrap="square" lIns="91425" tIns="91425" rIns="91425" bIns="91425" anchor="t" anchorCtr="0">
            <a:spAutoFit/>
          </a:bodyPr>
          <a:lstStyle/>
          <a:p>
            <a:pPr marL="0" lvl="0" indent="0" algn="r">
              <a:spcBef>
                <a:spcPts val="0"/>
              </a:spcBef>
              <a:spcAft>
                <a:spcPts val="0"/>
              </a:spcAft>
              <a:buNone/>
            </a:pPr>
            <a:r>
              <a:rPr lang="en-US" sz="800" dirty="0">
                <a:solidFill>
                  <a:schemeClr val="dk2"/>
                </a:solidFill>
                <a:latin typeface="Montserrat Black"/>
                <a:ea typeface="Montserrat Black"/>
                <a:cs typeface="B Nazanin" panose="00000400000000000000" pitchFamily="2" charset="-78"/>
                <a:sym typeface="Montserrat Black"/>
              </a:rPr>
              <a:t>20begir.com</a:t>
            </a:r>
            <a:endParaRPr sz="800" dirty="0">
              <a:solidFill>
                <a:schemeClr val="dk2"/>
              </a:solidFill>
              <a:latin typeface="Montserrat Black"/>
              <a:ea typeface="Montserrat Black"/>
              <a:cs typeface="B Nazanin" panose="00000400000000000000" pitchFamily="2" charset="-78"/>
              <a:sym typeface="Montserrat Black"/>
            </a:endParaRPr>
          </a:p>
        </p:txBody>
      </p:sp>
      <p:sp>
        <p:nvSpPr>
          <p:cNvPr id="1077" name="Google Shape;1077;p58"/>
          <p:cNvSpPr/>
          <p:nvPr/>
        </p:nvSpPr>
        <p:spPr>
          <a:xfrm>
            <a:off x="5600875" y="1811100"/>
            <a:ext cx="249300" cy="249300"/>
          </a:xfrm>
          <a:prstGeom prst="roundRect">
            <a:avLst>
              <a:gd name="adj" fmla="val 16667"/>
            </a:avLst>
          </a:prstGeom>
          <a:solidFill>
            <a:schemeClr val="dk1"/>
          </a:solid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r">
              <a:spcBef>
                <a:spcPts val="0"/>
              </a:spcBef>
              <a:spcAft>
                <a:spcPts val="0"/>
              </a:spcAft>
              <a:buNone/>
            </a:pPr>
            <a:endParaRPr>
              <a:cs typeface="B Nazanin" panose="00000400000000000000" pitchFamily="2" charset="-78"/>
            </a:endParaRPr>
          </a:p>
        </p:txBody>
      </p:sp>
      <p:sp>
        <p:nvSpPr>
          <p:cNvPr id="1078" name="Google Shape;1078;p58"/>
          <p:cNvSpPr/>
          <p:nvPr/>
        </p:nvSpPr>
        <p:spPr>
          <a:xfrm>
            <a:off x="7979900" y="1811100"/>
            <a:ext cx="249300" cy="249300"/>
          </a:xfrm>
          <a:prstGeom prst="roundRect">
            <a:avLst>
              <a:gd name="adj" fmla="val 16667"/>
            </a:avLst>
          </a:prstGeom>
          <a:solidFill>
            <a:schemeClr val="lt1"/>
          </a:solid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r">
              <a:spcBef>
                <a:spcPts val="0"/>
              </a:spcBef>
              <a:spcAft>
                <a:spcPts val="0"/>
              </a:spcAft>
              <a:buNone/>
            </a:pPr>
            <a:endParaRPr>
              <a:cs typeface="B Nazanin" panose="00000400000000000000" pitchFamily="2" charset="-78"/>
            </a:endParaRPr>
          </a:p>
        </p:txBody>
      </p:sp>
      <p:sp>
        <p:nvSpPr>
          <p:cNvPr id="1079" name="Google Shape;1079;p58"/>
          <p:cNvSpPr/>
          <p:nvPr/>
        </p:nvSpPr>
        <p:spPr>
          <a:xfrm>
            <a:off x="5600875" y="3234900"/>
            <a:ext cx="249300" cy="249300"/>
          </a:xfrm>
          <a:prstGeom prst="roundRect">
            <a:avLst>
              <a:gd name="adj" fmla="val 16667"/>
            </a:avLst>
          </a:prstGeom>
          <a:solidFill>
            <a:schemeClr val="accent2"/>
          </a:solid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r">
              <a:spcBef>
                <a:spcPts val="0"/>
              </a:spcBef>
              <a:spcAft>
                <a:spcPts val="0"/>
              </a:spcAft>
              <a:buNone/>
            </a:pPr>
            <a:endParaRPr>
              <a:cs typeface="B Nazanin" panose="00000400000000000000" pitchFamily="2" charset="-78"/>
            </a:endParaRPr>
          </a:p>
        </p:txBody>
      </p:sp>
      <p:sp>
        <p:nvSpPr>
          <p:cNvPr id="1080" name="Google Shape;1080;p58"/>
          <p:cNvSpPr/>
          <p:nvPr/>
        </p:nvSpPr>
        <p:spPr>
          <a:xfrm>
            <a:off x="7979900" y="3234900"/>
            <a:ext cx="249300" cy="249300"/>
          </a:xfrm>
          <a:prstGeom prst="roundRect">
            <a:avLst>
              <a:gd name="adj" fmla="val 16667"/>
            </a:avLst>
          </a:prstGeom>
          <a:solidFill>
            <a:schemeClr val="accent4"/>
          </a:solid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r">
              <a:spcBef>
                <a:spcPts val="0"/>
              </a:spcBef>
              <a:spcAft>
                <a:spcPts val="0"/>
              </a:spcAft>
              <a:buNone/>
            </a:pPr>
            <a:endParaRPr>
              <a:cs typeface="B Nazanin" panose="00000400000000000000" pitchFamily="2" charset="-78"/>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51"/>
        <p:cNvGrpSpPr/>
        <p:nvPr/>
      </p:nvGrpSpPr>
      <p:grpSpPr>
        <a:xfrm>
          <a:off x="0" y="0"/>
          <a:ext cx="0" cy="0"/>
          <a:chOff x="0" y="0"/>
          <a:chExt cx="0" cy="0"/>
        </a:xfrm>
      </p:grpSpPr>
      <p:sp>
        <p:nvSpPr>
          <p:cNvPr id="1152" name="Google Shape;1152;p61"/>
          <p:cNvSpPr txBox="1">
            <a:spLocks noGrp="1"/>
          </p:cNvSpPr>
          <p:nvPr>
            <p:ph type="title"/>
          </p:nvPr>
        </p:nvSpPr>
        <p:spPr>
          <a:xfrm>
            <a:off x="6948788" y="1519282"/>
            <a:ext cx="992100" cy="430200"/>
          </a:xfrm>
          <a:prstGeom prst="rect">
            <a:avLst/>
          </a:prstGeom>
        </p:spPr>
        <p:txBody>
          <a:bodyPr spcFirstLastPara="1" wrap="square" lIns="91425" tIns="91425" rIns="91425" bIns="91425" anchor="t" anchorCtr="0">
            <a:noAutofit/>
          </a:bodyPr>
          <a:lstStyle/>
          <a:p>
            <a:pPr marL="0" lvl="0" indent="0" algn="l">
              <a:spcBef>
                <a:spcPts val="0"/>
              </a:spcBef>
              <a:spcAft>
                <a:spcPts val="0"/>
              </a:spcAft>
              <a:buNone/>
            </a:pPr>
            <a:r>
              <a:rPr lang="en" dirty="0">
                <a:cs typeface="B Nazanin" panose="00000400000000000000" pitchFamily="2" charset="-78"/>
              </a:rPr>
              <a:t>75%</a:t>
            </a:r>
            <a:endParaRPr dirty="0">
              <a:cs typeface="B Nazanin" panose="00000400000000000000" pitchFamily="2" charset="-78"/>
            </a:endParaRPr>
          </a:p>
        </p:txBody>
      </p:sp>
      <p:sp>
        <p:nvSpPr>
          <p:cNvPr id="1153" name="Google Shape;1153;p61"/>
          <p:cNvSpPr txBox="1"/>
          <p:nvPr/>
        </p:nvSpPr>
        <p:spPr>
          <a:xfrm>
            <a:off x="635853" y="4640962"/>
            <a:ext cx="1930200" cy="307800"/>
          </a:xfrm>
          <a:prstGeom prst="rect">
            <a:avLst/>
          </a:prstGeom>
          <a:noFill/>
          <a:ln>
            <a:noFill/>
          </a:ln>
        </p:spPr>
        <p:txBody>
          <a:bodyPr spcFirstLastPara="1" wrap="square" lIns="91425" tIns="91425" rIns="91425" bIns="91425" anchor="t" anchorCtr="0">
            <a:spAutoFit/>
          </a:bodyPr>
          <a:lstStyle/>
          <a:p>
            <a:pPr marL="0" lvl="0" indent="0" algn="l">
              <a:spcBef>
                <a:spcPts val="0"/>
              </a:spcBef>
              <a:spcAft>
                <a:spcPts val="0"/>
              </a:spcAft>
              <a:buNone/>
            </a:pPr>
            <a:r>
              <a:rPr lang="en-US" sz="800" dirty="0">
                <a:solidFill>
                  <a:schemeClr val="dk2"/>
                </a:solidFill>
                <a:latin typeface="Montserrat Black"/>
                <a:ea typeface="Montserrat Black"/>
                <a:cs typeface="B Nazanin" panose="00000400000000000000" pitchFamily="2" charset="-78"/>
                <a:sym typeface="Montserrat Black"/>
              </a:rPr>
              <a:t>20begir.com</a:t>
            </a:r>
            <a:endParaRPr sz="800" dirty="0">
              <a:solidFill>
                <a:schemeClr val="dk2"/>
              </a:solidFill>
              <a:latin typeface="Montserrat Black"/>
              <a:ea typeface="Montserrat Black"/>
              <a:cs typeface="B Nazanin" panose="00000400000000000000" pitchFamily="2" charset="-78"/>
              <a:sym typeface="Montserrat Black"/>
            </a:endParaRPr>
          </a:p>
        </p:txBody>
      </p:sp>
      <p:sp>
        <p:nvSpPr>
          <p:cNvPr id="1154" name="Google Shape;1154;p61"/>
          <p:cNvSpPr txBox="1">
            <a:spLocks noGrp="1"/>
          </p:cNvSpPr>
          <p:nvPr>
            <p:ph type="subTitle" idx="1"/>
          </p:nvPr>
        </p:nvSpPr>
        <p:spPr>
          <a:xfrm>
            <a:off x="1203113" y="1788562"/>
            <a:ext cx="3607500" cy="413400"/>
          </a:xfrm>
          <a:prstGeom prst="rect">
            <a:avLst/>
          </a:prstGeom>
        </p:spPr>
        <p:txBody>
          <a:bodyPr spcFirstLastPara="1" wrap="square" lIns="91425" tIns="91425" rIns="91425" bIns="91425" anchor="t" anchorCtr="0">
            <a:noAutofit/>
          </a:bodyPr>
          <a:lstStyle/>
          <a:p>
            <a:pPr marL="0" lvl="0" indent="0" algn="r"/>
            <a:r>
              <a:rPr lang="fa-IR" dirty="0">
                <a:cs typeface="B Nazanin" panose="00000400000000000000" pitchFamily="2" charset="-78"/>
              </a:rPr>
              <a:t>قالب پاورپوینت طب سنتی قابل ویرایش می باشد</a:t>
            </a:r>
            <a:endParaRPr dirty="0">
              <a:cs typeface="B Nazanin" panose="00000400000000000000" pitchFamily="2" charset="-78"/>
            </a:endParaRPr>
          </a:p>
        </p:txBody>
      </p:sp>
      <p:sp>
        <p:nvSpPr>
          <p:cNvPr id="1155" name="Google Shape;1155;p61"/>
          <p:cNvSpPr txBox="1">
            <a:spLocks noGrp="1"/>
          </p:cNvSpPr>
          <p:nvPr>
            <p:ph type="title" idx="2"/>
          </p:nvPr>
        </p:nvSpPr>
        <p:spPr>
          <a:xfrm>
            <a:off x="6948788" y="2430949"/>
            <a:ext cx="992100" cy="430200"/>
          </a:xfrm>
          <a:prstGeom prst="rect">
            <a:avLst/>
          </a:prstGeom>
        </p:spPr>
        <p:txBody>
          <a:bodyPr spcFirstLastPara="1" wrap="square" lIns="91425" tIns="91425" rIns="91425" bIns="91425" anchor="t" anchorCtr="0">
            <a:noAutofit/>
          </a:bodyPr>
          <a:lstStyle/>
          <a:p>
            <a:pPr marL="0" lvl="0" indent="0" algn="l">
              <a:spcBef>
                <a:spcPts val="0"/>
              </a:spcBef>
              <a:spcAft>
                <a:spcPts val="0"/>
              </a:spcAft>
              <a:buNone/>
            </a:pPr>
            <a:r>
              <a:rPr lang="en">
                <a:cs typeface="B Nazanin" panose="00000400000000000000" pitchFamily="2" charset="-78"/>
              </a:rPr>
              <a:t>65%</a:t>
            </a:r>
            <a:endParaRPr>
              <a:cs typeface="B Nazanin" panose="00000400000000000000" pitchFamily="2" charset="-78"/>
            </a:endParaRPr>
          </a:p>
        </p:txBody>
      </p:sp>
      <p:sp>
        <p:nvSpPr>
          <p:cNvPr id="1156" name="Google Shape;1156;p61"/>
          <p:cNvSpPr txBox="1">
            <a:spLocks noGrp="1"/>
          </p:cNvSpPr>
          <p:nvPr>
            <p:ph type="subTitle" idx="3"/>
          </p:nvPr>
        </p:nvSpPr>
        <p:spPr>
          <a:xfrm>
            <a:off x="1203113" y="2660206"/>
            <a:ext cx="3607500" cy="430200"/>
          </a:xfrm>
          <a:prstGeom prst="rect">
            <a:avLst/>
          </a:prstGeom>
        </p:spPr>
        <p:txBody>
          <a:bodyPr spcFirstLastPara="1" wrap="square" lIns="91425" tIns="91425" rIns="91425" bIns="91425" anchor="t" anchorCtr="0">
            <a:noAutofit/>
          </a:bodyPr>
          <a:lstStyle/>
          <a:p>
            <a:pPr marL="0" lvl="0" indent="0" algn="r"/>
            <a:r>
              <a:rPr lang="fa-IR" dirty="0">
                <a:cs typeface="B Nazanin" panose="00000400000000000000" pitchFamily="2" charset="-78"/>
              </a:rPr>
              <a:t>قالب پاورپوینت طب سنتی قابل ویرایش می باشد</a:t>
            </a:r>
            <a:endParaRPr dirty="0">
              <a:cs typeface="B Nazanin" panose="00000400000000000000" pitchFamily="2" charset="-78"/>
            </a:endParaRPr>
          </a:p>
        </p:txBody>
      </p:sp>
      <p:sp>
        <p:nvSpPr>
          <p:cNvPr id="1157" name="Google Shape;1157;p61"/>
          <p:cNvSpPr txBox="1">
            <a:spLocks noGrp="1"/>
          </p:cNvSpPr>
          <p:nvPr>
            <p:ph type="title" idx="4"/>
          </p:nvPr>
        </p:nvSpPr>
        <p:spPr>
          <a:xfrm>
            <a:off x="6948788" y="3342615"/>
            <a:ext cx="992100" cy="430200"/>
          </a:xfrm>
          <a:prstGeom prst="rect">
            <a:avLst/>
          </a:prstGeom>
        </p:spPr>
        <p:txBody>
          <a:bodyPr spcFirstLastPara="1" wrap="square" lIns="91425" tIns="91425" rIns="91425" bIns="91425" anchor="t" anchorCtr="0">
            <a:noAutofit/>
          </a:bodyPr>
          <a:lstStyle/>
          <a:p>
            <a:pPr marL="0" lvl="0" indent="0" algn="l">
              <a:spcBef>
                <a:spcPts val="0"/>
              </a:spcBef>
              <a:spcAft>
                <a:spcPts val="0"/>
              </a:spcAft>
              <a:buNone/>
            </a:pPr>
            <a:r>
              <a:rPr lang="en">
                <a:cs typeface="B Nazanin" panose="00000400000000000000" pitchFamily="2" charset="-78"/>
              </a:rPr>
              <a:t>80%</a:t>
            </a:r>
            <a:endParaRPr>
              <a:cs typeface="B Nazanin" panose="00000400000000000000" pitchFamily="2" charset="-78"/>
            </a:endParaRPr>
          </a:p>
        </p:txBody>
      </p:sp>
      <p:sp>
        <p:nvSpPr>
          <p:cNvPr id="1158" name="Google Shape;1158;p61"/>
          <p:cNvSpPr txBox="1">
            <a:spLocks noGrp="1"/>
          </p:cNvSpPr>
          <p:nvPr>
            <p:ph type="subTitle" idx="5"/>
          </p:nvPr>
        </p:nvSpPr>
        <p:spPr>
          <a:xfrm>
            <a:off x="1203113" y="3576773"/>
            <a:ext cx="3607500" cy="430200"/>
          </a:xfrm>
          <a:prstGeom prst="rect">
            <a:avLst/>
          </a:prstGeom>
        </p:spPr>
        <p:txBody>
          <a:bodyPr spcFirstLastPara="1" wrap="square" lIns="91425" tIns="91425" rIns="91425" bIns="91425" anchor="t" anchorCtr="0">
            <a:noAutofit/>
          </a:bodyPr>
          <a:lstStyle/>
          <a:p>
            <a:pPr marL="0" lvl="0" indent="0" algn="r"/>
            <a:r>
              <a:rPr lang="fa-IR" dirty="0">
                <a:cs typeface="B Nazanin" panose="00000400000000000000" pitchFamily="2" charset="-78"/>
              </a:rPr>
              <a:t>قالب پاورپوینت طب سنتی قابل ویرایش می باشد</a:t>
            </a:r>
            <a:endParaRPr dirty="0">
              <a:cs typeface="B Nazanin" panose="00000400000000000000" pitchFamily="2" charset="-78"/>
            </a:endParaRPr>
          </a:p>
        </p:txBody>
      </p:sp>
      <p:sp>
        <p:nvSpPr>
          <p:cNvPr id="1159" name="Google Shape;1159;p61"/>
          <p:cNvSpPr txBox="1">
            <a:spLocks noGrp="1"/>
          </p:cNvSpPr>
          <p:nvPr>
            <p:ph type="subTitle" idx="6"/>
          </p:nvPr>
        </p:nvSpPr>
        <p:spPr>
          <a:xfrm>
            <a:off x="1203113" y="1437736"/>
            <a:ext cx="3607500" cy="413400"/>
          </a:xfrm>
          <a:prstGeom prst="rect">
            <a:avLst/>
          </a:prstGeom>
        </p:spPr>
        <p:txBody>
          <a:bodyPr spcFirstLastPara="1" wrap="square" lIns="91425" tIns="91425" rIns="91425" bIns="91425" anchor="t" anchorCtr="0">
            <a:noAutofit/>
          </a:bodyPr>
          <a:lstStyle/>
          <a:p>
            <a:pPr marL="0" lvl="0" indent="0" algn="r"/>
            <a:r>
              <a:rPr lang="fa-IR" dirty="0">
                <a:cs typeface="B Nazanin" panose="00000400000000000000" pitchFamily="2" charset="-78"/>
              </a:rPr>
              <a:t>انجمن</a:t>
            </a:r>
            <a:endParaRPr dirty="0">
              <a:cs typeface="B Nazanin" panose="00000400000000000000" pitchFamily="2" charset="-78"/>
            </a:endParaRPr>
          </a:p>
        </p:txBody>
      </p:sp>
      <p:sp>
        <p:nvSpPr>
          <p:cNvPr id="1160" name="Google Shape;1160;p61"/>
          <p:cNvSpPr txBox="1">
            <a:spLocks noGrp="1"/>
          </p:cNvSpPr>
          <p:nvPr>
            <p:ph type="subTitle" idx="7"/>
          </p:nvPr>
        </p:nvSpPr>
        <p:spPr>
          <a:xfrm>
            <a:off x="1203113" y="2315611"/>
            <a:ext cx="3607500" cy="430200"/>
          </a:xfrm>
          <a:prstGeom prst="rect">
            <a:avLst/>
          </a:prstGeom>
        </p:spPr>
        <p:txBody>
          <a:bodyPr spcFirstLastPara="1" wrap="square" lIns="91425" tIns="91425" rIns="91425" bIns="91425" anchor="t" anchorCtr="0">
            <a:noAutofit/>
          </a:bodyPr>
          <a:lstStyle/>
          <a:p>
            <a:pPr marL="0" lvl="0" indent="0" algn="r"/>
            <a:r>
              <a:rPr lang="fa-IR" dirty="0">
                <a:cs typeface="B Nazanin" panose="00000400000000000000" pitchFamily="2" charset="-78"/>
              </a:rPr>
              <a:t>خانواده</a:t>
            </a:r>
            <a:endParaRPr dirty="0">
              <a:cs typeface="B Nazanin" panose="00000400000000000000" pitchFamily="2" charset="-78"/>
            </a:endParaRPr>
          </a:p>
        </p:txBody>
      </p:sp>
      <p:sp>
        <p:nvSpPr>
          <p:cNvPr id="1161" name="Google Shape;1161;p61"/>
          <p:cNvSpPr txBox="1">
            <a:spLocks noGrp="1"/>
          </p:cNvSpPr>
          <p:nvPr>
            <p:ph type="subTitle" idx="8"/>
          </p:nvPr>
        </p:nvSpPr>
        <p:spPr>
          <a:xfrm>
            <a:off x="1203113" y="3227086"/>
            <a:ext cx="3607500" cy="430200"/>
          </a:xfrm>
          <a:prstGeom prst="rect">
            <a:avLst/>
          </a:prstGeom>
        </p:spPr>
        <p:txBody>
          <a:bodyPr spcFirstLastPara="1" wrap="square" lIns="91425" tIns="91425" rIns="91425" bIns="91425" anchor="t" anchorCtr="0">
            <a:noAutofit/>
          </a:bodyPr>
          <a:lstStyle/>
          <a:p>
            <a:pPr marL="0" lvl="0" indent="0" algn="r"/>
            <a:r>
              <a:rPr lang="fa-IR" dirty="0">
                <a:cs typeface="B Nazanin" panose="00000400000000000000" pitchFamily="2" charset="-78"/>
              </a:rPr>
              <a:t>اشخاص حقیقی</a:t>
            </a:r>
            <a:endParaRPr dirty="0">
              <a:cs typeface="B Nazanin" panose="00000400000000000000" pitchFamily="2" charset="-78"/>
            </a:endParaRPr>
          </a:p>
        </p:txBody>
      </p:sp>
      <p:grpSp>
        <p:nvGrpSpPr>
          <p:cNvPr id="1162" name="Google Shape;1162;p61"/>
          <p:cNvGrpSpPr/>
          <p:nvPr/>
        </p:nvGrpSpPr>
        <p:grpSpPr>
          <a:xfrm>
            <a:off x="4956625" y="1604750"/>
            <a:ext cx="1870588" cy="400533"/>
            <a:chOff x="4796724" y="1696543"/>
            <a:chExt cx="1870588" cy="400533"/>
          </a:xfrm>
        </p:grpSpPr>
        <p:sp>
          <p:nvSpPr>
            <p:cNvPr id="1163" name="Google Shape;1163;p61"/>
            <p:cNvSpPr/>
            <p:nvPr/>
          </p:nvSpPr>
          <p:spPr>
            <a:xfrm>
              <a:off x="5065013" y="1696576"/>
              <a:ext cx="1602300" cy="400500"/>
            </a:xfrm>
            <a:prstGeom prst="rect">
              <a:avLst/>
            </a:prstGeom>
            <a:solidFill>
              <a:schemeClr val="dk2"/>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1164" name="Google Shape;1164;p61"/>
            <p:cNvSpPr/>
            <p:nvPr/>
          </p:nvSpPr>
          <p:spPr>
            <a:xfrm>
              <a:off x="4796724" y="1696543"/>
              <a:ext cx="1412400" cy="400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grpSp>
      <p:grpSp>
        <p:nvGrpSpPr>
          <p:cNvPr id="1165" name="Google Shape;1165;p61"/>
          <p:cNvGrpSpPr/>
          <p:nvPr/>
        </p:nvGrpSpPr>
        <p:grpSpPr>
          <a:xfrm>
            <a:off x="4956612" y="2517453"/>
            <a:ext cx="1870611" cy="400513"/>
            <a:chOff x="4796707" y="2690038"/>
            <a:chExt cx="1870611" cy="400513"/>
          </a:xfrm>
        </p:grpSpPr>
        <p:sp>
          <p:nvSpPr>
            <p:cNvPr id="1166" name="Google Shape;1166;p61"/>
            <p:cNvSpPr/>
            <p:nvPr/>
          </p:nvSpPr>
          <p:spPr>
            <a:xfrm>
              <a:off x="5065017" y="2690050"/>
              <a:ext cx="1602300" cy="400500"/>
            </a:xfrm>
            <a:prstGeom prst="rect">
              <a:avLst/>
            </a:prstGeom>
            <a:solidFill>
              <a:schemeClr val="dk2"/>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1167" name="Google Shape;1167;p61"/>
            <p:cNvSpPr/>
            <p:nvPr/>
          </p:nvSpPr>
          <p:spPr>
            <a:xfrm>
              <a:off x="4796707" y="2690038"/>
              <a:ext cx="1259100" cy="400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grpSp>
      <p:sp>
        <p:nvSpPr>
          <p:cNvPr id="1168" name="Google Shape;1168;p61"/>
          <p:cNvSpPr/>
          <p:nvPr/>
        </p:nvSpPr>
        <p:spPr>
          <a:xfrm>
            <a:off x="5224911" y="3430147"/>
            <a:ext cx="1602300" cy="400500"/>
          </a:xfrm>
          <a:prstGeom prst="rect">
            <a:avLst/>
          </a:prstGeom>
          <a:solidFill>
            <a:schemeClr val="dk2"/>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1169" name="Google Shape;1169;p61"/>
          <p:cNvSpPr/>
          <p:nvPr/>
        </p:nvSpPr>
        <p:spPr>
          <a:xfrm>
            <a:off x="4956625" y="3430125"/>
            <a:ext cx="1533000" cy="400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a:spcBef>
                <a:spcPts val="0"/>
              </a:spcBef>
              <a:spcAft>
                <a:spcPts val="0"/>
              </a:spcAft>
              <a:buNone/>
            </a:pPr>
            <a:endParaRPr>
              <a:cs typeface="B Nazanin" panose="00000400000000000000" pitchFamily="2" charset="-78"/>
            </a:endParaRPr>
          </a:p>
        </p:txBody>
      </p:sp>
      <p:sp>
        <p:nvSpPr>
          <p:cNvPr id="1170" name="Google Shape;1170;p61"/>
          <p:cNvSpPr txBox="1">
            <a:spLocks noGrp="1"/>
          </p:cNvSpPr>
          <p:nvPr>
            <p:ph type="title" idx="9"/>
          </p:nvPr>
        </p:nvSpPr>
        <p:spPr>
          <a:xfrm>
            <a:off x="720000" y="445025"/>
            <a:ext cx="7704000" cy="572700"/>
          </a:xfrm>
          <a:prstGeom prst="rect">
            <a:avLst/>
          </a:prstGeom>
        </p:spPr>
        <p:txBody>
          <a:bodyPr spcFirstLastPara="1" wrap="square" lIns="91425" tIns="91425" rIns="91425" bIns="91425" anchor="t" anchorCtr="0">
            <a:noAutofit/>
          </a:bodyPr>
          <a:lstStyle/>
          <a:p>
            <a:pPr lvl="0" algn="r" rtl="1"/>
            <a:r>
              <a:rPr lang="fa-IR" dirty="0">
                <a:cs typeface="B Nazanin" panose="00000400000000000000" pitchFamily="2" charset="-78"/>
              </a:rPr>
              <a:t>استفاده از طب سنتی</a:t>
            </a:r>
            <a:endParaRPr dirty="0">
              <a:cs typeface="B Nazanin" panose="00000400000000000000" pitchFamily="2" charset="-78"/>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74"/>
        <p:cNvGrpSpPr/>
        <p:nvPr/>
      </p:nvGrpSpPr>
      <p:grpSpPr>
        <a:xfrm>
          <a:off x="0" y="0"/>
          <a:ext cx="0" cy="0"/>
          <a:chOff x="0" y="0"/>
          <a:chExt cx="0" cy="0"/>
        </a:xfrm>
      </p:grpSpPr>
      <p:sp>
        <p:nvSpPr>
          <p:cNvPr id="1175" name="Google Shape;1175;p62"/>
          <p:cNvSpPr txBox="1">
            <a:spLocks noGrp="1"/>
          </p:cNvSpPr>
          <p:nvPr>
            <p:ph type="title"/>
          </p:nvPr>
        </p:nvSpPr>
        <p:spPr>
          <a:xfrm>
            <a:off x="720000" y="445025"/>
            <a:ext cx="7704000" cy="1136400"/>
          </a:xfrm>
          <a:prstGeom prst="rect">
            <a:avLst/>
          </a:prstGeom>
        </p:spPr>
        <p:txBody>
          <a:bodyPr spcFirstLastPara="1" wrap="square" lIns="91425" tIns="91425" rIns="91425" bIns="91425" anchor="t" anchorCtr="0">
            <a:noAutofit/>
          </a:bodyPr>
          <a:lstStyle/>
          <a:p>
            <a:pPr lvl="0" algn="r" rtl="1"/>
            <a:r>
              <a:rPr lang="fa-IR" dirty="0">
                <a:cs typeface="B Nazanin" panose="00000400000000000000" pitchFamily="2" charset="-78"/>
              </a:rPr>
              <a:t>طبقه بندی طب سنتی</a:t>
            </a:r>
            <a:endParaRPr dirty="0">
              <a:cs typeface="B Nazanin" panose="00000400000000000000" pitchFamily="2" charset="-78"/>
            </a:endParaRPr>
          </a:p>
        </p:txBody>
      </p:sp>
      <p:graphicFrame>
        <p:nvGraphicFramePr>
          <p:cNvPr id="1176" name="Google Shape;1176;p62"/>
          <p:cNvGraphicFramePr/>
          <p:nvPr>
            <p:extLst>
              <p:ext uri="{D42A27DB-BD31-4B8C-83A1-F6EECF244321}">
                <p14:modId xmlns:p14="http://schemas.microsoft.com/office/powerpoint/2010/main" val="2609004712"/>
              </p:ext>
            </p:extLst>
          </p:nvPr>
        </p:nvGraphicFramePr>
        <p:xfrm>
          <a:off x="878871" y="1791870"/>
          <a:ext cx="7545100" cy="2372375"/>
        </p:xfrm>
        <a:graphic>
          <a:graphicData uri="http://schemas.openxmlformats.org/drawingml/2006/table">
            <a:tbl>
              <a:tblPr>
                <a:noFill/>
                <a:tableStyleId>{46B48A4C-1A74-4BEF-9ABD-F3CEA2F74157}</a:tableStyleId>
              </a:tblPr>
              <a:tblGrid>
                <a:gridCol w="1886275">
                  <a:extLst>
                    <a:ext uri="{9D8B030D-6E8A-4147-A177-3AD203B41FA5}">
                      <a16:colId xmlns:a16="http://schemas.microsoft.com/office/drawing/2014/main" val="20000"/>
                    </a:ext>
                  </a:extLst>
                </a:gridCol>
                <a:gridCol w="1886275">
                  <a:extLst>
                    <a:ext uri="{9D8B030D-6E8A-4147-A177-3AD203B41FA5}">
                      <a16:colId xmlns:a16="http://schemas.microsoft.com/office/drawing/2014/main" val="20001"/>
                    </a:ext>
                  </a:extLst>
                </a:gridCol>
                <a:gridCol w="1886275">
                  <a:extLst>
                    <a:ext uri="{9D8B030D-6E8A-4147-A177-3AD203B41FA5}">
                      <a16:colId xmlns:a16="http://schemas.microsoft.com/office/drawing/2014/main" val="20002"/>
                    </a:ext>
                  </a:extLst>
                </a:gridCol>
                <a:gridCol w="1886275">
                  <a:extLst>
                    <a:ext uri="{9D8B030D-6E8A-4147-A177-3AD203B41FA5}">
                      <a16:colId xmlns:a16="http://schemas.microsoft.com/office/drawing/2014/main" val="20003"/>
                    </a:ext>
                  </a:extLst>
                </a:gridCol>
              </a:tblGrid>
              <a:tr h="801925">
                <a:tc>
                  <a:txBody>
                    <a:bodyPr/>
                    <a:lstStyle/>
                    <a:p>
                      <a:pPr marL="0" lvl="0" indent="0" algn="r" rtl="1">
                        <a:spcBef>
                          <a:spcPts val="0"/>
                        </a:spcBef>
                        <a:spcAft>
                          <a:spcPts val="0"/>
                        </a:spcAft>
                        <a:buNone/>
                      </a:pPr>
                      <a:r>
                        <a:rPr lang="fa-IR" sz="1800" dirty="0">
                          <a:solidFill>
                            <a:schemeClr val="accent4"/>
                          </a:solidFill>
                          <a:latin typeface="Montserrat Black"/>
                          <a:ea typeface="Montserrat Black"/>
                          <a:cs typeface="B Nazanin" panose="00000400000000000000" pitchFamily="2" charset="-78"/>
                          <a:sym typeface="Montserrat Black"/>
                        </a:rPr>
                        <a:t>چینی سنتی</a:t>
                      </a:r>
                      <a:endParaRPr sz="1800" dirty="0">
                        <a:solidFill>
                          <a:schemeClr val="accent4"/>
                        </a:solidFill>
                        <a:latin typeface="Montserrat Black"/>
                        <a:ea typeface="Montserrat Black"/>
                        <a:cs typeface="B Nazanin" panose="00000400000000000000" pitchFamily="2" charset="-78"/>
                        <a:sym typeface="Montserrat Black"/>
                      </a:endParaRPr>
                    </a:p>
                  </a:txBody>
                  <a:tcPr marL="91425" marR="91425" marT="91425" marB="91425"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tc>
                  <a:txBody>
                    <a:bodyPr/>
                    <a:lstStyle/>
                    <a:p>
                      <a:pPr marL="0" lvl="0" indent="0" algn="r" rtl="1">
                        <a:spcBef>
                          <a:spcPts val="0"/>
                        </a:spcBef>
                        <a:spcAft>
                          <a:spcPts val="0"/>
                        </a:spcAft>
                        <a:buNone/>
                      </a:pPr>
                      <a:r>
                        <a:rPr lang="fa-IR" sz="1800" dirty="0">
                          <a:solidFill>
                            <a:schemeClr val="accent4"/>
                          </a:solidFill>
                          <a:latin typeface="Montserrat Black"/>
                          <a:ea typeface="Montserrat Black"/>
                          <a:cs typeface="B Nazanin" panose="00000400000000000000" pitchFamily="2" charset="-78"/>
                          <a:sym typeface="Montserrat Black"/>
                        </a:rPr>
                        <a:t>ژاپنی سنتی</a:t>
                      </a:r>
                      <a:endParaRPr sz="1800" dirty="0">
                        <a:solidFill>
                          <a:schemeClr val="accent4"/>
                        </a:solidFill>
                        <a:latin typeface="Montserrat Black"/>
                        <a:ea typeface="Montserrat Black"/>
                        <a:cs typeface="B Nazanin" panose="00000400000000000000" pitchFamily="2" charset="-78"/>
                        <a:sym typeface="Montserrat Black"/>
                      </a:endParaRPr>
                    </a:p>
                  </a:txBody>
                  <a:tcPr marL="91425" marR="91425" marT="91425" marB="91425"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tc>
                  <a:txBody>
                    <a:bodyPr/>
                    <a:lstStyle/>
                    <a:p>
                      <a:pPr marL="0" lvl="0" indent="0" algn="r" rtl="1">
                        <a:spcBef>
                          <a:spcPts val="0"/>
                        </a:spcBef>
                        <a:spcAft>
                          <a:spcPts val="0"/>
                        </a:spcAft>
                        <a:buNone/>
                      </a:pPr>
                      <a:r>
                        <a:rPr lang="fa-IR" sz="1800" dirty="0">
                          <a:solidFill>
                            <a:schemeClr val="accent4"/>
                          </a:solidFill>
                          <a:latin typeface="Montserrat Black"/>
                          <a:ea typeface="Montserrat Black"/>
                          <a:cs typeface="B Nazanin" panose="00000400000000000000" pitchFamily="2" charset="-78"/>
                          <a:sym typeface="Montserrat Black"/>
                        </a:rPr>
                        <a:t>سنتی آفریقایی</a:t>
                      </a:r>
                      <a:endParaRPr sz="1800" dirty="0">
                        <a:solidFill>
                          <a:schemeClr val="accent4"/>
                        </a:solidFill>
                        <a:latin typeface="Montserrat Black"/>
                        <a:ea typeface="Montserrat Black"/>
                        <a:cs typeface="B Nazanin" panose="00000400000000000000" pitchFamily="2" charset="-78"/>
                        <a:sym typeface="Montserrat Black"/>
                      </a:endParaRPr>
                    </a:p>
                  </a:txBody>
                  <a:tcPr marL="91425" marR="91425" marT="91425" marB="91425"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tc>
                  <a:txBody>
                    <a:bodyPr/>
                    <a:lstStyle/>
                    <a:p>
                      <a:pPr marL="0" lvl="0" indent="0" algn="r" rtl="1">
                        <a:spcBef>
                          <a:spcPts val="0"/>
                        </a:spcBef>
                        <a:spcAft>
                          <a:spcPts val="0"/>
                        </a:spcAft>
                        <a:buNone/>
                      </a:pPr>
                      <a:r>
                        <a:rPr lang="fa-IR" sz="1800" dirty="0">
                          <a:solidFill>
                            <a:schemeClr val="accent4"/>
                          </a:solidFill>
                          <a:latin typeface="Montserrat Black"/>
                          <a:ea typeface="Montserrat Black"/>
                          <a:cs typeface="B Nazanin" panose="00000400000000000000" pitchFamily="2" charset="-78"/>
                          <a:sym typeface="Montserrat Black"/>
                        </a:rPr>
                        <a:t>سریلانکا سنتی</a:t>
                      </a:r>
                      <a:endParaRPr sz="1800" dirty="0">
                        <a:solidFill>
                          <a:schemeClr val="accent4"/>
                        </a:solidFill>
                        <a:latin typeface="Montserrat Black"/>
                        <a:ea typeface="Montserrat Black"/>
                        <a:cs typeface="B Nazanin" panose="00000400000000000000" pitchFamily="2" charset="-78"/>
                        <a:sym typeface="Montserrat Black"/>
                      </a:endParaRPr>
                    </a:p>
                  </a:txBody>
                  <a:tcPr marL="91425" marR="91425" marT="91425" marB="91425"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extLst>
                  <a:ext uri="{0D108BD9-81ED-4DB2-BD59-A6C34878D82A}">
                    <a16:rowId xmlns:a16="http://schemas.microsoft.com/office/drawing/2014/main" val="10000"/>
                  </a:ext>
                </a:extLst>
              </a:tr>
              <a:tr h="902175">
                <a:tc>
                  <a:txBody>
                    <a:bodyPr/>
                    <a:lstStyle/>
                    <a:p>
                      <a:pPr marL="457200" lvl="0" indent="-317500" algn="r" rtl="1">
                        <a:spcBef>
                          <a:spcPts val="0"/>
                        </a:spcBef>
                        <a:spcAft>
                          <a:spcPts val="0"/>
                        </a:spcAft>
                        <a:buClr>
                          <a:schemeClr val="dk1"/>
                        </a:buClr>
                        <a:buSzPts val="1400"/>
                        <a:buFont typeface="Livvic"/>
                        <a:buChar char="●"/>
                      </a:pPr>
                      <a:r>
                        <a:rPr lang="fa-IR" dirty="0">
                          <a:solidFill>
                            <a:schemeClr val="dk1"/>
                          </a:solidFill>
                          <a:latin typeface="Livvic"/>
                          <a:ea typeface="Livvic"/>
                          <a:cs typeface="B Nazanin" panose="00000400000000000000" pitchFamily="2" charset="-78"/>
                          <a:sym typeface="Livvic"/>
                        </a:rPr>
                        <a:t>محتوا</a:t>
                      </a:r>
                    </a:p>
                    <a:p>
                      <a:pPr marL="457200" lvl="0" indent="-317500" algn="r" rtl="1">
                        <a:spcBef>
                          <a:spcPts val="0"/>
                        </a:spcBef>
                        <a:spcAft>
                          <a:spcPts val="0"/>
                        </a:spcAft>
                        <a:buClr>
                          <a:schemeClr val="dk1"/>
                        </a:buClr>
                        <a:buSzPts val="1400"/>
                        <a:buFont typeface="Livvic"/>
                        <a:buChar char="●"/>
                      </a:pPr>
                      <a:r>
                        <a:rPr lang="fa-IR" dirty="0">
                          <a:solidFill>
                            <a:schemeClr val="dk1"/>
                          </a:solidFill>
                          <a:latin typeface="Livvic"/>
                          <a:ea typeface="Livvic"/>
                          <a:cs typeface="B Nazanin" panose="00000400000000000000" pitchFamily="2" charset="-78"/>
                          <a:sym typeface="Livvic"/>
                        </a:rPr>
                        <a:t>در</a:t>
                      </a:r>
                    </a:p>
                    <a:p>
                      <a:pPr marL="457200" lvl="0" indent="-317500" algn="r" rtl="1">
                        <a:spcBef>
                          <a:spcPts val="0"/>
                        </a:spcBef>
                        <a:spcAft>
                          <a:spcPts val="0"/>
                        </a:spcAft>
                        <a:buClr>
                          <a:schemeClr val="dk1"/>
                        </a:buClr>
                        <a:buSzPts val="1400"/>
                        <a:buFont typeface="Livvic"/>
                        <a:buChar char="●"/>
                      </a:pPr>
                      <a:r>
                        <a:rPr lang="fa-IR" dirty="0">
                          <a:solidFill>
                            <a:schemeClr val="dk1"/>
                          </a:solidFill>
                          <a:latin typeface="Livvic"/>
                          <a:ea typeface="Livvic"/>
                          <a:cs typeface="B Nazanin" panose="00000400000000000000" pitchFamily="2" charset="-78"/>
                          <a:sym typeface="Livvic"/>
                        </a:rPr>
                        <a:t>اینجا</a:t>
                      </a:r>
                    </a:p>
                  </a:txBody>
                  <a:tcPr marL="91425" marR="91425" marT="91425" marB="91425"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tc>
                  <a:txBody>
                    <a:bodyPr/>
                    <a:lstStyle/>
                    <a:p>
                      <a:pPr marL="457200" lvl="0" indent="-317500" algn="r" rtl="1">
                        <a:spcBef>
                          <a:spcPts val="0"/>
                        </a:spcBef>
                        <a:spcAft>
                          <a:spcPts val="0"/>
                        </a:spcAft>
                        <a:buClr>
                          <a:schemeClr val="dk1"/>
                        </a:buClr>
                        <a:buSzPts val="1400"/>
                        <a:buFont typeface="Livvic"/>
                        <a:buChar char="●"/>
                      </a:pPr>
                      <a:r>
                        <a:rPr lang="fa-IR" dirty="0">
                          <a:solidFill>
                            <a:schemeClr val="dk1"/>
                          </a:solidFill>
                          <a:latin typeface="Livvic"/>
                          <a:ea typeface="Livvic"/>
                          <a:cs typeface="B Nazanin" panose="00000400000000000000" pitchFamily="2" charset="-78"/>
                          <a:sym typeface="Livvic"/>
                        </a:rPr>
                        <a:t>محتوا</a:t>
                      </a:r>
                    </a:p>
                    <a:p>
                      <a:pPr marL="457200" lvl="0" indent="-317500" algn="r" rtl="1">
                        <a:spcBef>
                          <a:spcPts val="0"/>
                        </a:spcBef>
                        <a:spcAft>
                          <a:spcPts val="0"/>
                        </a:spcAft>
                        <a:buClr>
                          <a:schemeClr val="dk1"/>
                        </a:buClr>
                        <a:buSzPts val="1400"/>
                        <a:buFont typeface="Livvic"/>
                        <a:buChar char="●"/>
                      </a:pPr>
                      <a:r>
                        <a:rPr lang="fa-IR" dirty="0">
                          <a:solidFill>
                            <a:schemeClr val="dk1"/>
                          </a:solidFill>
                          <a:latin typeface="Livvic"/>
                          <a:ea typeface="Livvic"/>
                          <a:cs typeface="B Nazanin" panose="00000400000000000000" pitchFamily="2" charset="-78"/>
                          <a:sym typeface="Livvic"/>
                        </a:rPr>
                        <a:t>در</a:t>
                      </a:r>
                    </a:p>
                    <a:p>
                      <a:pPr marL="457200" lvl="0" indent="-317500" algn="r" rtl="1">
                        <a:spcBef>
                          <a:spcPts val="0"/>
                        </a:spcBef>
                        <a:spcAft>
                          <a:spcPts val="0"/>
                        </a:spcAft>
                        <a:buClr>
                          <a:schemeClr val="dk1"/>
                        </a:buClr>
                        <a:buSzPts val="1400"/>
                        <a:buFont typeface="Livvic"/>
                        <a:buChar char="●"/>
                      </a:pPr>
                      <a:r>
                        <a:rPr lang="fa-IR" dirty="0">
                          <a:solidFill>
                            <a:schemeClr val="dk1"/>
                          </a:solidFill>
                          <a:latin typeface="Livvic"/>
                          <a:ea typeface="Livvic"/>
                          <a:cs typeface="B Nazanin" panose="00000400000000000000" pitchFamily="2" charset="-78"/>
                          <a:sym typeface="Livvic"/>
                        </a:rPr>
                        <a:t>اینجا</a:t>
                      </a:r>
                    </a:p>
                  </a:txBody>
                  <a:tcPr marL="91425" marR="91425" marT="91425" marB="91425"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tc>
                  <a:txBody>
                    <a:bodyPr/>
                    <a:lstStyle/>
                    <a:p>
                      <a:pPr marL="457200" lvl="0" indent="-317500" algn="r" rtl="1">
                        <a:spcBef>
                          <a:spcPts val="0"/>
                        </a:spcBef>
                        <a:spcAft>
                          <a:spcPts val="0"/>
                        </a:spcAft>
                        <a:buClr>
                          <a:schemeClr val="dk1"/>
                        </a:buClr>
                        <a:buSzPts val="1400"/>
                        <a:buFont typeface="Livvic"/>
                        <a:buChar char="●"/>
                      </a:pPr>
                      <a:r>
                        <a:rPr lang="fa-IR" dirty="0">
                          <a:solidFill>
                            <a:schemeClr val="dk1"/>
                          </a:solidFill>
                          <a:latin typeface="Livvic"/>
                          <a:ea typeface="Livvic"/>
                          <a:cs typeface="B Nazanin" panose="00000400000000000000" pitchFamily="2" charset="-78"/>
                          <a:sym typeface="Livvic"/>
                        </a:rPr>
                        <a:t>محتوا</a:t>
                      </a:r>
                    </a:p>
                    <a:p>
                      <a:pPr marL="457200" lvl="0" indent="-317500" algn="r" rtl="1">
                        <a:spcBef>
                          <a:spcPts val="0"/>
                        </a:spcBef>
                        <a:spcAft>
                          <a:spcPts val="0"/>
                        </a:spcAft>
                        <a:buClr>
                          <a:schemeClr val="dk1"/>
                        </a:buClr>
                        <a:buSzPts val="1400"/>
                        <a:buFont typeface="Livvic"/>
                        <a:buChar char="●"/>
                      </a:pPr>
                      <a:r>
                        <a:rPr lang="fa-IR" dirty="0">
                          <a:solidFill>
                            <a:schemeClr val="dk1"/>
                          </a:solidFill>
                          <a:latin typeface="Livvic"/>
                          <a:ea typeface="Livvic"/>
                          <a:cs typeface="B Nazanin" panose="00000400000000000000" pitchFamily="2" charset="-78"/>
                          <a:sym typeface="Livvic"/>
                        </a:rPr>
                        <a:t>در</a:t>
                      </a:r>
                    </a:p>
                    <a:p>
                      <a:pPr marL="457200" lvl="0" indent="-317500" algn="r" rtl="1">
                        <a:spcBef>
                          <a:spcPts val="0"/>
                        </a:spcBef>
                        <a:spcAft>
                          <a:spcPts val="0"/>
                        </a:spcAft>
                        <a:buClr>
                          <a:schemeClr val="dk1"/>
                        </a:buClr>
                        <a:buSzPts val="1400"/>
                        <a:buFont typeface="Livvic"/>
                        <a:buChar char="●"/>
                      </a:pPr>
                      <a:r>
                        <a:rPr lang="fa-IR" dirty="0">
                          <a:solidFill>
                            <a:schemeClr val="dk1"/>
                          </a:solidFill>
                          <a:latin typeface="Livvic"/>
                          <a:ea typeface="Livvic"/>
                          <a:cs typeface="B Nazanin" panose="00000400000000000000" pitchFamily="2" charset="-78"/>
                          <a:sym typeface="Livvic"/>
                        </a:rPr>
                        <a:t>اینجا</a:t>
                      </a:r>
                    </a:p>
                  </a:txBody>
                  <a:tcPr marL="91425" marR="91425" marT="91425" marB="91425"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tc>
                  <a:txBody>
                    <a:bodyPr/>
                    <a:lstStyle/>
                    <a:p>
                      <a:pPr marL="457200" lvl="0" indent="-317500" algn="r" rtl="1">
                        <a:spcBef>
                          <a:spcPts val="0"/>
                        </a:spcBef>
                        <a:spcAft>
                          <a:spcPts val="0"/>
                        </a:spcAft>
                        <a:buClr>
                          <a:schemeClr val="dk1"/>
                        </a:buClr>
                        <a:buSzPts val="1400"/>
                        <a:buFont typeface="Livvic"/>
                        <a:buChar char="●"/>
                      </a:pPr>
                      <a:r>
                        <a:rPr lang="fa-IR" dirty="0">
                          <a:solidFill>
                            <a:schemeClr val="dk1"/>
                          </a:solidFill>
                          <a:latin typeface="Livvic"/>
                          <a:ea typeface="Livvic"/>
                          <a:cs typeface="B Nazanin" panose="00000400000000000000" pitchFamily="2" charset="-78"/>
                          <a:sym typeface="Livvic"/>
                        </a:rPr>
                        <a:t>محتوا</a:t>
                      </a:r>
                    </a:p>
                    <a:p>
                      <a:pPr marL="457200" lvl="0" indent="-317500" algn="r" rtl="1">
                        <a:spcBef>
                          <a:spcPts val="0"/>
                        </a:spcBef>
                        <a:spcAft>
                          <a:spcPts val="0"/>
                        </a:spcAft>
                        <a:buClr>
                          <a:schemeClr val="dk1"/>
                        </a:buClr>
                        <a:buSzPts val="1400"/>
                        <a:buFont typeface="Livvic"/>
                        <a:buChar char="●"/>
                      </a:pPr>
                      <a:r>
                        <a:rPr lang="fa-IR" dirty="0">
                          <a:solidFill>
                            <a:schemeClr val="dk1"/>
                          </a:solidFill>
                          <a:latin typeface="Livvic"/>
                          <a:ea typeface="Livvic"/>
                          <a:cs typeface="B Nazanin" panose="00000400000000000000" pitchFamily="2" charset="-78"/>
                          <a:sym typeface="Livvic"/>
                        </a:rPr>
                        <a:t>در</a:t>
                      </a:r>
                    </a:p>
                    <a:p>
                      <a:pPr marL="457200" lvl="0" indent="-317500" algn="r" rtl="1">
                        <a:spcBef>
                          <a:spcPts val="0"/>
                        </a:spcBef>
                        <a:spcAft>
                          <a:spcPts val="0"/>
                        </a:spcAft>
                        <a:buClr>
                          <a:schemeClr val="dk1"/>
                        </a:buClr>
                        <a:buSzPts val="1400"/>
                        <a:buFont typeface="Livvic"/>
                        <a:buChar char="●"/>
                      </a:pPr>
                      <a:r>
                        <a:rPr lang="fa-IR" dirty="0">
                          <a:solidFill>
                            <a:schemeClr val="dk1"/>
                          </a:solidFill>
                          <a:latin typeface="Livvic"/>
                          <a:ea typeface="Livvic"/>
                          <a:cs typeface="B Nazanin" panose="00000400000000000000" pitchFamily="2" charset="-78"/>
                          <a:sym typeface="Livvic"/>
                        </a:rPr>
                        <a:t>اینجا</a:t>
                      </a:r>
                      <a:endParaRPr dirty="0">
                        <a:solidFill>
                          <a:schemeClr val="dk1"/>
                        </a:solidFill>
                        <a:latin typeface="Livvic"/>
                        <a:ea typeface="Livvic"/>
                        <a:cs typeface="B Nazanin" panose="00000400000000000000" pitchFamily="2" charset="-78"/>
                        <a:sym typeface="Livvic"/>
                      </a:endParaRPr>
                    </a:p>
                  </a:txBody>
                  <a:tcPr marL="91425" marR="91425" marT="91425" marB="91425" anchor="ctr">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extLst>
                  <a:ext uri="{0D108BD9-81ED-4DB2-BD59-A6C34878D82A}">
                    <a16:rowId xmlns:a16="http://schemas.microsoft.com/office/drawing/2014/main" val="10001"/>
                  </a:ext>
                </a:extLst>
              </a:tr>
              <a:tr h="668275">
                <a:tc>
                  <a:txBody>
                    <a:bodyPr/>
                    <a:lstStyle/>
                    <a:p>
                      <a:pPr marL="0" lvl="0" indent="0" algn="r" rtl="1">
                        <a:spcBef>
                          <a:spcPts val="0"/>
                        </a:spcBef>
                        <a:spcAft>
                          <a:spcPts val="0"/>
                        </a:spcAft>
                        <a:buNone/>
                      </a:pPr>
                      <a:r>
                        <a:rPr lang="fa-IR" dirty="0">
                          <a:solidFill>
                            <a:schemeClr val="dk1"/>
                          </a:solidFill>
                          <a:latin typeface="Livvic"/>
                          <a:ea typeface="Livvic"/>
                          <a:cs typeface="B Nazanin" panose="00000400000000000000" pitchFamily="2" charset="-78"/>
                          <a:sym typeface="Livvic"/>
                        </a:rPr>
                        <a:t>قالب پاورپوینت طب سنتی قابل ویرایش می باشد</a:t>
                      </a:r>
                      <a:endParaRPr dirty="0">
                        <a:solidFill>
                          <a:schemeClr val="dk1"/>
                        </a:solidFill>
                        <a:latin typeface="Livvic"/>
                        <a:ea typeface="Livvic"/>
                        <a:cs typeface="B Nazanin" panose="00000400000000000000" pitchFamily="2" charset="-78"/>
                        <a:sym typeface="Livvic"/>
                      </a:endParaRPr>
                    </a:p>
                  </a:txBody>
                  <a:tcPr marL="91425" marR="91425" marT="91425" marB="91425">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tc>
                  <a:txBody>
                    <a:bodyPr/>
                    <a:lstStyle/>
                    <a:p>
                      <a:pPr marL="0" lvl="0" indent="0" algn="r" rtl="1">
                        <a:spcBef>
                          <a:spcPts val="0"/>
                        </a:spcBef>
                        <a:spcAft>
                          <a:spcPts val="0"/>
                        </a:spcAft>
                        <a:buNone/>
                      </a:pPr>
                      <a:r>
                        <a:rPr lang="fa-IR" dirty="0">
                          <a:solidFill>
                            <a:schemeClr val="dk1"/>
                          </a:solidFill>
                          <a:latin typeface="Livvic"/>
                          <a:ea typeface="Livvic"/>
                          <a:cs typeface="B Nazanin" panose="00000400000000000000" pitchFamily="2" charset="-78"/>
                          <a:sym typeface="Livvic"/>
                        </a:rPr>
                        <a:t>قالب پاورپوینت طب سنتی قابل ویرایش می باشد</a:t>
                      </a:r>
                      <a:endParaRPr dirty="0">
                        <a:solidFill>
                          <a:schemeClr val="dk1"/>
                        </a:solidFill>
                        <a:latin typeface="Livvic"/>
                        <a:ea typeface="Livvic"/>
                        <a:cs typeface="B Nazanin" panose="00000400000000000000" pitchFamily="2" charset="-78"/>
                        <a:sym typeface="Livvic"/>
                      </a:endParaRPr>
                    </a:p>
                  </a:txBody>
                  <a:tcPr marL="91425" marR="91425" marT="91425" marB="91425">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tc>
                  <a:txBody>
                    <a:bodyPr/>
                    <a:lstStyle/>
                    <a:p>
                      <a:pPr marL="0" lvl="0" indent="0" algn="r" rtl="1">
                        <a:spcBef>
                          <a:spcPts val="0"/>
                        </a:spcBef>
                        <a:spcAft>
                          <a:spcPts val="0"/>
                        </a:spcAft>
                        <a:buNone/>
                      </a:pPr>
                      <a:r>
                        <a:rPr lang="fa-IR" dirty="0">
                          <a:solidFill>
                            <a:schemeClr val="dk1"/>
                          </a:solidFill>
                          <a:latin typeface="Livvic"/>
                          <a:ea typeface="Livvic"/>
                          <a:cs typeface="B Nazanin" panose="00000400000000000000" pitchFamily="2" charset="-78"/>
                          <a:sym typeface="Livvic"/>
                        </a:rPr>
                        <a:t>قالب پاورپوینت طب سنتی قابل ویرایش می باشد</a:t>
                      </a:r>
                      <a:endParaRPr dirty="0">
                        <a:solidFill>
                          <a:schemeClr val="dk1"/>
                        </a:solidFill>
                        <a:latin typeface="Livvic"/>
                        <a:ea typeface="Livvic"/>
                        <a:cs typeface="B Nazanin" panose="00000400000000000000" pitchFamily="2" charset="-78"/>
                        <a:sym typeface="Livvic"/>
                      </a:endParaRPr>
                    </a:p>
                  </a:txBody>
                  <a:tcPr marL="91425" marR="91425" marT="91425" marB="91425">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tc>
                  <a:txBody>
                    <a:bodyPr/>
                    <a:lstStyle/>
                    <a:p>
                      <a:pPr marL="0" lvl="0" indent="0" algn="r" rtl="1">
                        <a:spcBef>
                          <a:spcPts val="0"/>
                        </a:spcBef>
                        <a:spcAft>
                          <a:spcPts val="0"/>
                        </a:spcAft>
                        <a:buNone/>
                      </a:pPr>
                      <a:r>
                        <a:rPr lang="fa-IR" dirty="0">
                          <a:solidFill>
                            <a:schemeClr val="dk1"/>
                          </a:solidFill>
                          <a:latin typeface="Livvic"/>
                          <a:ea typeface="Livvic"/>
                          <a:cs typeface="B Nazanin" panose="00000400000000000000" pitchFamily="2" charset="-78"/>
                          <a:sym typeface="Livvic"/>
                        </a:rPr>
                        <a:t>قالب پاورپوینت طب سنتی قابل ویرایش می باشد</a:t>
                      </a:r>
                      <a:endParaRPr dirty="0">
                        <a:solidFill>
                          <a:schemeClr val="dk1"/>
                        </a:solidFill>
                        <a:latin typeface="Livvic"/>
                        <a:ea typeface="Livvic"/>
                        <a:cs typeface="B Nazanin" panose="00000400000000000000" pitchFamily="2" charset="-78"/>
                        <a:sym typeface="Livvic"/>
                      </a:endParaRPr>
                    </a:p>
                  </a:txBody>
                  <a:tcPr marL="91425" marR="91425" marT="91425" marB="91425">
                    <a:lnL w="19050" cap="flat" cmpd="sng">
                      <a:solidFill>
                        <a:schemeClr val="lt1"/>
                      </a:solidFill>
                      <a:prstDash val="solid"/>
                      <a:round/>
                      <a:headEnd type="none" w="sm" len="sm"/>
                      <a:tailEnd type="none" w="sm" len="sm"/>
                    </a:lnL>
                    <a:lnR w="19050" cap="flat" cmpd="sng">
                      <a:solidFill>
                        <a:schemeClr val="lt1"/>
                      </a:solidFill>
                      <a:prstDash val="solid"/>
                      <a:round/>
                      <a:headEnd type="none" w="sm" len="sm"/>
                      <a:tailEnd type="none" w="sm" len="sm"/>
                    </a:lnR>
                    <a:lnT w="19050" cap="flat" cmpd="sng">
                      <a:solidFill>
                        <a:schemeClr val="lt1"/>
                      </a:solidFill>
                      <a:prstDash val="solid"/>
                      <a:round/>
                      <a:headEnd type="none" w="sm" len="sm"/>
                      <a:tailEnd type="none" w="sm" len="sm"/>
                    </a:lnT>
                    <a:lnB w="19050" cap="flat" cmpd="sng">
                      <a:solidFill>
                        <a:schemeClr val="lt1"/>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
        <p:nvSpPr>
          <p:cNvPr id="1177" name="Google Shape;1177;p62"/>
          <p:cNvSpPr txBox="1"/>
          <p:nvPr/>
        </p:nvSpPr>
        <p:spPr>
          <a:xfrm>
            <a:off x="635853" y="4640962"/>
            <a:ext cx="1930200" cy="307800"/>
          </a:xfrm>
          <a:prstGeom prst="rect">
            <a:avLst/>
          </a:prstGeom>
          <a:noFill/>
          <a:ln>
            <a:noFill/>
          </a:ln>
        </p:spPr>
        <p:txBody>
          <a:bodyPr spcFirstLastPara="1" wrap="square" lIns="91425" tIns="91425" rIns="91425" bIns="91425" anchor="t" anchorCtr="0">
            <a:spAutoFit/>
          </a:bodyPr>
          <a:lstStyle/>
          <a:p>
            <a:pPr marL="0" lvl="0" indent="0" algn="r" rtl="1">
              <a:spcBef>
                <a:spcPts val="0"/>
              </a:spcBef>
              <a:spcAft>
                <a:spcPts val="0"/>
              </a:spcAft>
              <a:buNone/>
            </a:pPr>
            <a:r>
              <a:rPr lang="en-US" sz="800" dirty="0">
                <a:solidFill>
                  <a:schemeClr val="dk2"/>
                </a:solidFill>
                <a:latin typeface="Montserrat Black"/>
                <a:ea typeface="Montserrat Black"/>
                <a:cs typeface="B Nazanin" panose="00000400000000000000" pitchFamily="2" charset="-78"/>
                <a:sym typeface="Montserrat Black"/>
              </a:rPr>
              <a:t>20begir.com</a:t>
            </a:r>
            <a:endParaRPr sz="800" dirty="0">
              <a:solidFill>
                <a:schemeClr val="dk2"/>
              </a:solidFill>
              <a:latin typeface="Montserrat Black"/>
              <a:ea typeface="Montserrat Black"/>
              <a:cs typeface="B Nazanin" panose="00000400000000000000" pitchFamily="2" charset="-78"/>
              <a:sym typeface="Montserrat Black"/>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77"/>
        <p:cNvGrpSpPr/>
        <p:nvPr/>
      </p:nvGrpSpPr>
      <p:grpSpPr>
        <a:xfrm>
          <a:off x="0" y="0"/>
          <a:ext cx="0" cy="0"/>
          <a:chOff x="0" y="0"/>
          <a:chExt cx="0" cy="0"/>
        </a:xfrm>
      </p:grpSpPr>
      <p:sp>
        <p:nvSpPr>
          <p:cNvPr id="1478" name="Google Shape;1478;p70"/>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lvl="0" algn="r" rtl="1"/>
            <a:r>
              <a:rPr lang="fa-IR" dirty="0">
                <a:cs typeface="B Nazanin" panose="00000400000000000000" pitchFamily="2" charset="-78"/>
              </a:rPr>
              <a:t>منابع جایگزین</a:t>
            </a:r>
            <a:endParaRPr dirty="0">
              <a:cs typeface="B Nazanin" panose="00000400000000000000" pitchFamily="2" charset="-78"/>
            </a:endParaRPr>
          </a:p>
        </p:txBody>
      </p:sp>
      <p:sp>
        <p:nvSpPr>
          <p:cNvPr id="1479" name="Google Shape;1479;p70"/>
          <p:cNvSpPr txBox="1">
            <a:spLocks noGrp="1"/>
          </p:cNvSpPr>
          <p:nvPr>
            <p:ph type="body" idx="4294967295"/>
          </p:nvPr>
        </p:nvSpPr>
        <p:spPr>
          <a:xfrm>
            <a:off x="720000" y="1215750"/>
            <a:ext cx="7704000" cy="1170300"/>
          </a:xfrm>
          <a:prstGeom prst="rect">
            <a:avLst/>
          </a:prstGeom>
        </p:spPr>
        <p:txBody>
          <a:bodyPr spcFirstLastPara="1" wrap="square" lIns="91425" tIns="91425" rIns="91425" bIns="91425" anchor="t" anchorCtr="0">
            <a:noAutofit/>
          </a:bodyPr>
          <a:lstStyle/>
          <a:p>
            <a:pPr marL="0" lvl="0" indent="0" algn="r" rtl="1">
              <a:buNone/>
            </a:pPr>
            <a:r>
              <a:rPr lang="fa-IR" dirty="0">
                <a:cs typeface="B Nazanin" panose="00000400000000000000" pitchFamily="2" charset="-78"/>
              </a:rPr>
              <a:t>در اینجا مجموعه ای از منابع جایگزین وجود دارد که سبک آنها با این الگو مطابقت دارد:</a:t>
            </a:r>
          </a:p>
          <a:p>
            <a:pPr marL="0" lvl="0" indent="0" algn="r" rtl="1">
              <a:buNone/>
            </a:pPr>
            <a:endParaRPr lang="fa-IR" dirty="0">
              <a:cs typeface="B Nazanin" panose="00000400000000000000" pitchFamily="2" charset="-78"/>
            </a:endParaRPr>
          </a:p>
          <a:p>
            <a:pPr marL="0" lvl="0" indent="0" algn="r" rtl="1">
              <a:buNone/>
            </a:pPr>
            <a:r>
              <a:rPr lang="fa-IR" dirty="0">
                <a:cs typeface="B Nazanin" panose="00000400000000000000" pitchFamily="2" charset="-78"/>
              </a:rPr>
              <a:t>بردارها</a:t>
            </a:r>
          </a:p>
          <a:p>
            <a:pPr marL="0" lvl="0" indent="0" algn="r" rtl="1">
              <a:buNone/>
            </a:pPr>
            <a:r>
              <a:rPr lang="fa-IR" dirty="0">
                <a:cs typeface="B Nazanin" panose="00000400000000000000" pitchFamily="2" charset="-78"/>
              </a:rPr>
              <a:t>مجموعه برچسب های پزشکی ساده لوح</a:t>
            </a:r>
            <a:endParaRPr dirty="0">
              <a:cs typeface="B Nazanin" panose="00000400000000000000" pitchFamily="2" charset="-78"/>
            </a:endParaRPr>
          </a:p>
        </p:txBody>
      </p:sp>
      <p:sp>
        <p:nvSpPr>
          <p:cNvPr id="1480" name="Google Shape;1480;p70"/>
          <p:cNvSpPr txBox="1"/>
          <p:nvPr/>
        </p:nvSpPr>
        <p:spPr>
          <a:xfrm>
            <a:off x="635853" y="4640962"/>
            <a:ext cx="1930200" cy="307800"/>
          </a:xfrm>
          <a:prstGeom prst="rect">
            <a:avLst/>
          </a:prstGeom>
          <a:noFill/>
          <a:ln>
            <a:noFill/>
          </a:ln>
        </p:spPr>
        <p:txBody>
          <a:bodyPr spcFirstLastPara="1" wrap="square" lIns="91425" tIns="91425" rIns="91425" bIns="91425" anchor="t" anchorCtr="0">
            <a:spAutoFit/>
          </a:bodyPr>
          <a:lstStyle/>
          <a:p>
            <a:pPr marL="0" lvl="0" indent="0" algn="r" rtl="1">
              <a:spcBef>
                <a:spcPts val="0"/>
              </a:spcBef>
              <a:spcAft>
                <a:spcPts val="0"/>
              </a:spcAft>
              <a:buNone/>
            </a:pPr>
            <a:r>
              <a:rPr lang="en-US" sz="800" dirty="0">
                <a:solidFill>
                  <a:schemeClr val="dk2"/>
                </a:solidFill>
                <a:latin typeface="Montserrat Black"/>
                <a:ea typeface="Montserrat Black"/>
                <a:cs typeface="B Nazanin" panose="00000400000000000000" pitchFamily="2" charset="-78"/>
                <a:sym typeface="Montserrat Black"/>
              </a:rPr>
              <a:t>20begir.com</a:t>
            </a:r>
            <a:endParaRPr sz="800" dirty="0">
              <a:solidFill>
                <a:schemeClr val="dk2"/>
              </a:solidFill>
              <a:latin typeface="Montserrat Black"/>
              <a:ea typeface="Montserrat Black"/>
              <a:cs typeface="B Nazanin" panose="00000400000000000000" pitchFamily="2" charset="-78"/>
              <a:sym typeface="Montserrat Black"/>
            </a:endParaRPr>
          </a:p>
        </p:txBody>
      </p:sp>
      <p:grpSp>
        <p:nvGrpSpPr>
          <p:cNvPr id="1481" name="Google Shape;1481;p70"/>
          <p:cNvGrpSpPr/>
          <p:nvPr/>
        </p:nvGrpSpPr>
        <p:grpSpPr>
          <a:xfrm>
            <a:off x="2461363" y="2464324"/>
            <a:ext cx="2130082" cy="1661036"/>
            <a:chOff x="2600893" y="2263554"/>
            <a:chExt cx="2376793" cy="1853421"/>
          </a:xfrm>
        </p:grpSpPr>
        <p:grpSp>
          <p:nvGrpSpPr>
            <p:cNvPr id="1482" name="Google Shape;1482;p70"/>
            <p:cNvGrpSpPr/>
            <p:nvPr/>
          </p:nvGrpSpPr>
          <p:grpSpPr>
            <a:xfrm rot="25591">
              <a:off x="2605643" y="2709879"/>
              <a:ext cx="1162279" cy="1280396"/>
              <a:chOff x="4703044" y="2370026"/>
              <a:chExt cx="1201661" cy="1323780"/>
            </a:xfrm>
          </p:grpSpPr>
          <p:sp>
            <p:nvSpPr>
              <p:cNvPr id="1483" name="Google Shape;1483;p70"/>
              <p:cNvSpPr/>
              <p:nvPr/>
            </p:nvSpPr>
            <p:spPr>
              <a:xfrm>
                <a:off x="4703044" y="2370026"/>
                <a:ext cx="1201661" cy="1323780"/>
              </a:xfrm>
              <a:custGeom>
                <a:avLst/>
                <a:gdLst/>
                <a:ahLst/>
                <a:cxnLst/>
                <a:rect l="l" t="t" r="r" b="b"/>
                <a:pathLst>
                  <a:path w="36241" h="39924" extrusionOk="0">
                    <a:moveTo>
                      <a:pt x="2159" y="1"/>
                    </a:moveTo>
                    <a:lnTo>
                      <a:pt x="1935" y="38"/>
                    </a:lnTo>
                    <a:lnTo>
                      <a:pt x="1638" y="150"/>
                    </a:lnTo>
                    <a:lnTo>
                      <a:pt x="1340" y="261"/>
                    </a:lnTo>
                    <a:lnTo>
                      <a:pt x="1080" y="447"/>
                    </a:lnTo>
                    <a:lnTo>
                      <a:pt x="856" y="671"/>
                    </a:lnTo>
                    <a:lnTo>
                      <a:pt x="670" y="894"/>
                    </a:lnTo>
                    <a:lnTo>
                      <a:pt x="484" y="1117"/>
                    </a:lnTo>
                    <a:lnTo>
                      <a:pt x="335" y="1377"/>
                    </a:lnTo>
                    <a:lnTo>
                      <a:pt x="224" y="1675"/>
                    </a:lnTo>
                    <a:lnTo>
                      <a:pt x="149" y="1936"/>
                    </a:lnTo>
                    <a:lnTo>
                      <a:pt x="75" y="2270"/>
                    </a:lnTo>
                    <a:lnTo>
                      <a:pt x="38" y="2605"/>
                    </a:lnTo>
                    <a:lnTo>
                      <a:pt x="1" y="2940"/>
                    </a:lnTo>
                    <a:lnTo>
                      <a:pt x="1" y="3275"/>
                    </a:lnTo>
                    <a:lnTo>
                      <a:pt x="75" y="3982"/>
                    </a:lnTo>
                    <a:lnTo>
                      <a:pt x="187" y="4652"/>
                    </a:lnTo>
                    <a:lnTo>
                      <a:pt x="447" y="5731"/>
                    </a:lnTo>
                    <a:lnTo>
                      <a:pt x="782" y="6772"/>
                    </a:lnTo>
                    <a:lnTo>
                      <a:pt x="1154" y="7777"/>
                    </a:lnTo>
                    <a:lnTo>
                      <a:pt x="1600" y="8782"/>
                    </a:lnTo>
                    <a:lnTo>
                      <a:pt x="1749" y="9117"/>
                    </a:lnTo>
                    <a:lnTo>
                      <a:pt x="2270" y="10047"/>
                    </a:lnTo>
                    <a:lnTo>
                      <a:pt x="2865" y="10940"/>
                    </a:lnTo>
                    <a:lnTo>
                      <a:pt x="3461" y="11758"/>
                    </a:lnTo>
                    <a:lnTo>
                      <a:pt x="4168" y="12577"/>
                    </a:lnTo>
                    <a:lnTo>
                      <a:pt x="4875" y="13358"/>
                    </a:lnTo>
                    <a:lnTo>
                      <a:pt x="5656" y="14065"/>
                    </a:lnTo>
                    <a:lnTo>
                      <a:pt x="6512" y="14772"/>
                    </a:lnTo>
                    <a:lnTo>
                      <a:pt x="7405" y="15367"/>
                    </a:lnTo>
                    <a:lnTo>
                      <a:pt x="6549" y="15442"/>
                    </a:lnTo>
                    <a:lnTo>
                      <a:pt x="5693" y="15553"/>
                    </a:lnTo>
                    <a:lnTo>
                      <a:pt x="5284" y="15628"/>
                    </a:lnTo>
                    <a:lnTo>
                      <a:pt x="4875" y="15702"/>
                    </a:lnTo>
                    <a:lnTo>
                      <a:pt x="4465" y="15851"/>
                    </a:lnTo>
                    <a:lnTo>
                      <a:pt x="4093" y="16000"/>
                    </a:lnTo>
                    <a:lnTo>
                      <a:pt x="3721" y="16223"/>
                    </a:lnTo>
                    <a:lnTo>
                      <a:pt x="3386" y="16446"/>
                    </a:lnTo>
                    <a:lnTo>
                      <a:pt x="3051" y="16744"/>
                    </a:lnTo>
                    <a:lnTo>
                      <a:pt x="2791" y="17079"/>
                    </a:lnTo>
                    <a:lnTo>
                      <a:pt x="2531" y="17414"/>
                    </a:lnTo>
                    <a:lnTo>
                      <a:pt x="2382" y="17786"/>
                    </a:lnTo>
                    <a:lnTo>
                      <a:pt x="2270" y="18195"/>
                    </a:lnTo>
                    <a:lnTo>
                      <a:pt x="2233" y="18604"/>
                    </a:lnTo>
                    <a:lnTo>
                      <a:pt x="2270" y="19088"/>
                    </a:lnTo>
                    <a:lnTo>
                      <a:pt x="2419" y="19534"/>
                    </a:lnTo>
                    <a:lnTo>
                      <a:pt x="2605" y="19944"/>
                    </a:lnTo>
                    <a:lnTo>
                      <a:pt x="2828" y="20353"/>
                    </a:lnTo>
                    <a:lnTo>
                      <a:pt x="3275" y="21097"/>
                    </a:lnTo>
                    <a:lnTo>
                      <a:pt x="3758" y="21841"/>
                    </a:lnTo>
                    <a:lnTo>
                      <a:pt x="4279" y="22511"/>
                    </a:lnTo>
                    <a:lnTo>
                      <a:pt x="4837" y="23181"/>
                    </a:lnTo>
                    <a:lnTo>
                      <a:pt x="5433" y="23813"/>
                    </a:lnTo>
                    <a:lnTo>
                      <a:pt x="6065" y="24409"/>
                    </a:lnTo>
                    <a:lnTo>
                      <a:pt x="6698" y="25004"/>
                    </a:lnTo>
                    <a:lnTo>
                      <a:pt x="7368" y="25562"/>
                    </a:lnTo>
                    <a:lnTo>
                      <a:pt x="8074" y="26083"/>
                    </a:lnTo>
                    <a:lnTo>
                      <a:pt x="8781" y="26604"/>
                    </a:lnTo>
                    <a:lnTo>
                      <a:pt x="10270" y="27608"/>
                    </a:lnTo>
                    <a:lnTo>
                      <a:pt x="11758" y="28501"/>
                    </a:lnTo>
                    <a:lnTo>
                      <a:pt x="13283" y="29394"/>
                    </a:lnTo>
                    <a:lnTo>
                      <a:pt x="15255" y="30436"/>
                    </a:lnTo>
                    <a:lnTo>
                      <a:pt x="15665" y="30659"/>
                    </a:lnTo>
                    <a:lnTo>
                      <a:pt x="15702" y="30696"/>
                    </a:lnTo>
                    <a:lnTo>
                      <a:pt x="17227" y="31478"/>
                    </a:lnTo>
                    <a:lnTo>
                      <a:pt x="18790" y="32259"/>
                    </a:lnTo>
                    <a:lnTo>
                      <a:pt x="20390" y="33003"/>
                    </a:lnTo>
                    <a:lnTo>
                      <a:pt x="21990" y="33747"/>
                    </a:lnTo>
                    <a:lnTo>
                      <a:pt x="23590" y="34454"/>
                    </a:lnTo>
                    <a:lnTo>
                      <a:pt x="25190" y="35161"/>
                    </a:lnTo>
                    <a:lnTo>
                      <a:pt x="26790" y="35831"/>
                    </a:lnTo>
                    <a:lnTo>
                      <a:pt x="28427" y="36464"/>
                    </a:lnTo>
                    <a:lnTo>
                      <a:pt x="30101" y="37170"/>
                    </a:lnTo>
                    <a:lnTo>
                      <a:pt x="31515" y="37803"/>
                    </a:lnTo>
                    <a:lnTo>
                      <a:pt x="32780" y="38398"/>
                    </a:lnTo>
                    <a:lnTo>
                      <a:pt x="34082" y="39031"/>
                    </a:lnTo>
                    <a:lnTo>
                      <a:pt x="34789" y="39328"/>
                    </a:lnTo>
                    <a:lnTo>
                      <a:pt x="36240" y="39924"/>
                    </a:lnTo>
                    <a:lnTo>
                      <a:pt x="35459" y="38919"/>
                    </a:lnTo>
                    <a:lnTo>
                      <a:pt x="34715" y="37952"/>
                    </a:lnTo>
                    <a:lnTo>
                      <a:pt x="33338" y="36091"/>
                    </a:lnTo>
                    <a:lnTo>
                      <a:pt x="32110" y="34306"/>
                    </a:lnTo>
                    <a:lnTo>
                      <a:pt x="30957" y="32520"/>
                    </a:lnTo>
                    <a:lnTo>
                      <a:pt x="28687" y="28948"/>
                    </a:lnTo>
                    <a:lnTo>
                      <a:pt x="27497" y="27087"/>
                    </a:lnTo>
                    <a:lnTo>
                      <a:pt x="26194" y="25153"/>
                    </a:lnTo>
                    <a:lnTo>
                      <a:pt x="25934" y="24781"/>
                    </a:lnTo>
                    <a:lnTo>
                      <a:pt x="24966" y="23367"/>
                    </a:lnTo>
                    <a:lnTo>
                      <a:pt x="23069" y="20837"/>
                    </a:lnTo>
                    <a:lnTo>
                      <a:pt x="21171" y="18307"/>
                    </a:lnTo>
                    <a:lnTo>
                      <a:pt x="20911" y="17972"/>
                    </a:lnTo>
                    <a:lnTo>
                      <a:pt x="19571" y="16335"/>
                    </a:lnTo>
                    <a:lnTo>
                      <a:pt x="18269" y="14698"/>
                    </a:lnTo>
                    <a:lnTo>
                      <a:pt x="16893" y="13060"/>
                    </a:lnTo>
                    <a:lnTo>
                      <a:pt x="15553" y="11423"/>
                    </a:lnTo>
                    <a:lnTo>
                      <a:pt x="14139" y="9823"/>
                    </a:lnTo>
                    <a:lnTo>
                      <a:pt x="12763" y="8261"/>
                    </a:lnTo>
                    <a:lnTo>
                      <a:pt x="11311" y="6698"/>
                    </a:lnTo>
                    <a:lnTo>
                      <a:pt x="9898" y="5135"/>
                    </a:lnTo>
                    <a:lnTo>
                      <a:pt x="9674" y="4912"/>
                    </a:lnTo>
                    <a:lnTo>
                      <a:pt x="9600" y="4838"/>
                    </a:lnTo>
                    <a:lnTo>
                      <a:pt x="8298" y="3498"/>
                    </a:lnTo>
                    <a:lnTo>
                      <a:pt x="7628" y="2866"/>
                    </a:lnTo>
                    <a:lnTo>
                      <a:pt x="6921" y="2233"/>
                    </a:lnTo>
                    <a:lnTo>
                      <a:pt x="6214" y="1675"/>
                    </a:lnTo>
                    <a:lnTo>
                      <a:pt x="5433" y="1154"/>
                    </a:lnTo>
                    <a:lnTo>
                      <a:pt x="4651" y="708"/>
                    </a:lnTo>
                    <a:lnTo>
                      <a:pt x="3833" y="336"/>
                    </a:lnTo>
                    <a:lnTo>
                      <a:pt x="3349" y="150"/>
                    </a:lnTo>
                    <a:lnTo>
                      <a:pt x="2903" y="38"/>
                    </a:lnTo>
                    <a:lnTo>
                      <a:pt x="2419" y="1"/>
                    </a:lnTo>
                    <a:close/>
                  </a:path>
                </a:pathLst>
              </a:custGeom>
              <a:solidFill>
                <a:schemeClr val="accent1"/>
              </a:solidFill>
              <a:ln w="76200" cap="flat" cmpd="sng">
                <a:solidFill>
                  <a:schemeClr val="dk2"/>
                </a:solidFill>
                <a:prstDash val="solid"/>
                <a:miter lim="8000"/>
                <a:headEnd type="none" w="sm" len="sm"/>
                <a:tailEnd type="none" w="sm" len="sm"/>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484" name="Google Shape;1484;p70"/>
              <p:cNvSpPr/>
              <p:nvPr/>
            </p:nvSpPr>
            <p:spPr>
              <a:xfrm>
                <a:off x="4867625" y="2549625"/>
                <a:ext cx="853000" cy="966475"/>
              </a:xfrm>
              <a:custGeom>
                <a:avLst/>
                <a:gdLst/>
                <a:ahLst/>
                <a:cxnLst/>
                <a:rect l="l" t="t" r="r" b="b"/>
                <a:pathLst>
                  <a:path w="34120" h="38659" extrusionOk="0">
                    <a:moveTo>
                      <a:pt x="186" y="1"/>
                    </a:moveTo>
                    <a:lnTo>
                      <a:pt x="0" y="224"/>
                    </a:lnTo>
                    <a:lnTo>
                      <a:pt x="2270" y="2568"/>
                    </a:lnTo>
                    <a:lnTo>
                      <a:pt x="4539" y="4986"/>
                    </a:lnTo>
                    <a:lnTo>
                      <a:pt x="6735" y="7442"/>
                    </a:lnTo>
                    <a:lnTo>
                      <a:pt x="8893" y="9935"/>
                    </a:lnTo>
                    <a:lnTo>
                      <a:pt x="8930" y="9935"/>
                    </a:lnTo>
                    <a:lnTo>
                      <a:pt x="9265" y="10344"/>
                    </a:lnTo>
                    <a:lnTo>
                      <a:pt x="11274" y="12688"/>
                    </a:lnTo>
                    <a:lnTo>
                      <a:pt x="13246" y="15032"/>
                    </a:lnTo>
                    <a:lnTo>
                      <a:pt x="17115" y="19720"/>
                    </a:lnTo>
                    <a:lnTo>
                      <a:pt x="17525" y="20204"/>
                    </a:lnTo>
                    <a:lnTo>
                      <a:pt x="17785" y="20539"/>
                    </a:lnTo>
                    <a:lnTo>
                      <a:pt x="21320" y="24780"/>
                    </a:lnTo>
                    <a:lnTo>
                      <a:pt x="24929" y="29022"/>
                    </a:lnTo>
                    <a:lnTo>
                      <a:pt x="25189" y="29282"/>
                    </a:lnTo>
                    <a:lnTo>
                      <a:pt x="27199" y="31589"/>
                    </a:lnTo>
                    <a:lnTo>
                      <a:pt x="29245" y="33896"/>
                    </a:lnTo>
                    <a:lnTo>
                      <a:pt x="31291" y="36128"/>
                    </a:lnTo>
                    <a:lnTo>
                      <a:pt x="33412" y="38361"/>
                    </a:lnTo>
                    <a:lnTo>
                      <a:pt x="34119" y="38658"/>
                    </a:lnTo>
                    <a:lnTo>
                      <a:pt x="31887" y="36352"/>
                    </a:lnTo>
                    <a:lnTo>
                      <a:pt x="29691" y="33970"/>
                    </a:lnTo>
                    <a:lnTo>
                      <a:pt x="27533" y="31589"/>
                    </a:lnTo>
                    <a:lnTo>
                      <a:pt x="25413" y="29134"/>
                    </a:lnTo>
                    <a:lnTo>
                      <a:pt x="25152" y="28836"/>
                    </a:lnTo>
                    <a:lnTo>
                      <a:pt x="22548" y="25785"/>
                    </a:lnTo>
                    <a:lnTo>
                      <a:pt x="20018" y="22734"/>
                    </a:lnTo>
                    <a:lnTo>
                      <a:pt x="19757" y="22436"/>
                    </a:lnTo>
                    <a:lnTo>
                      <a:pt x="17339" y="19534"/>
                    </a:lnTo>
                    <a:lnTo>
                      <a:pt x="13469" y="14883"/>
                    </a:lnTo>
                    <a:lnTo>
                      <a:pt x="11534" y="12539"/>
                    </a:lnTo>
                    <a:lnTo>
                      <a:pt x="9525" y="10232"/>
                    </a:lnTo>
                    <a:lnTo>
                      <a:pt x="9228" y="9860"/>
                    </a:lnTo>
                    <a:lnTo>
                      <a:pt x="6995" y="7330"/>
                    </a:lnTo>
                    <a:lnTo>
                      <a:pt x="4763" y="4837"/>
                    </a:lnTo>
                    <a:lnTo>
                      <a:pt x="2493" y="2382"/>
                    </a:lnTo>
                    <a:lnTo>
                      <a:pt x="186"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485" name="Google Shape;1485;p70"/>
              <p:cNvSpPr/>
              <p:nvPr/>
            </p:nvSpPr>
            <p:spPr>
              <a:xfrm>
                <a:off x="4890875" y="2653800"/>
                <a:ext cx="215825" cy="156300"/>
              </a:xfrm>
              <a:custGeom>
                <a:avLst/>
                <a:gdLst/>
                <a:ahLst/>
                <a:cxnLst/>
                <a:rect l="l" t="t" r="r" b="b"/>
                <a:pathLst>
                  <a:path w="8633" h="6252" extrusionOk="0">
                    <a:moveTo>
                      <a:pt x="8000" y="1"/>
                    </a:moveTo>
                    <a:lnTo>
                      <a:pt x="8000" y="1415"/>
                    </a:lnTo>
                    <a:lnTo>
                      <a:pt x="8074" y="2828"/>
                    </a:lnTo>
                    <a:lnTo>
                      <a:pt x="8149" y="4242"/>
                    </a:lnTo>
                    <a:lnTo>
                      <a:pt x="8298" y="5693"/>
                    </a:lnTo>
                    <a:lnTo>
                      <a:pt x="8298" y="5879"/>
                    </a:lnTo>
                    <a:lnTo>
                      <a:pt x="8000" y="5768"/>
                    </a:lnTo>
                    <a:lnTo>
                      <a:pt x="6028" y="5247"/>
                    </a:lnTo>
                    <a:lnTo>
                      <a:pt x="4019" y="4763"/>
                    </a:lnTo>
                    <a:lnTo>
                      <a:pt x="2010" y="4317"/>
                    </a:lnTo>
                    <a:lnTo>
                      <a:pt x="0" y="3945"/>
                    </a:lnTo>
                    <a:lnTo>
                      <a:pt x="149" y="4280"/>
                    </a:lnTo>
                    <a:lnTo>
                      <a:pt x="2233" y="4652"/>
                    </a:lnTo>
                    <a:lnTo>
                      <a:pt x="4279" y="5135"/>
                    </a:lnTo>
                    <a:lnTo>
                      <a:pt x="6326" y="5619"/>
                    </a:lnTo>
                    <a:lnTo>
                      <a:pt x="8335" y="6177"/>
                    </a:lnTo>
                    <a:lnTo>
                      <a:pt x="8409" y="6214"/>
                    </a:lnTo>
                    <a:lnTo>
                      <a:pt x="8632" y="6251"/>
                    </a:lnTo>
                    <a:lnTo>
                      <a:pt x="8595" y="6065"/>
                    </a:lnTo>
                    <a:lnTo>
                      <a:pt x="8446" y="4614"/>
                    </a:lnTo>
                    <a:lnTo>
                      <a:pt x="8372" y="3163"/>
                    </a:lnTo>
                    <a:lnTo>
                      <a:pt x="8298" y="1712"/>
                    </a:lnTo>
                    <a:lnTo>
                      <a:pt x="8298" y="298"/>
                    </a:lnTo>
                    <a:lnTo>
                      <a:pt x="8074" y="75"/>
                    </a:lnTo>
                    <a:lnTo>
                      <a:pt x="8000"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486" name="Google Shape;1486;p70"/>
              <p:cNvSpPr/>
              <p:nvPr/>
            </p:nvSpPr>
            <p:spPr>
              <a:xfrm>
                <a:off x="4931800" y="3039825"/>
                <a:ext cx="384200" cy="23275"/>
              </a:xfrm>
              <a:custGeom>
                <a:avLst/>
                <a:gdLst/>
                <a:ahLst/>
                <a:cxnLst/>
                <a:rect l="l" t="t" r="r" b="b"/>
                <a:pathLst>
                  <a:path w="15368" h="931" extrusionOk="0">
                    <a:moveTo>
                      <a:pt x="5358" y="1"/>
                    </a:moveTo>
                    <a:lnTo>
                      <a:pt x="3498" y="75"/>
                    </a:lnTo>
                    <a:lnTo>
                      <a:pt x="1712" y="187"/>
                    </a:lnTo>
                    <a:lnTo>
                      <a:pt x="1" y="335"/>
                    </a:lnTo>
                    <a:lnTo>
                      <a:pt x="38" y="633"/>
                    </a:lnTo>
                    <a:lnTo>
                      <a:pt x="1749" y="484"/>
                    </a:lnTo>
                    <a:lnTo>
                      <a:pt x="3535" y="373"/>
                    </a:lnTo>
                    <a:lnTo>
                      <a:pt x="5358" y="298"/>
                    </a:lnTo>
                    <a:lnTo>
                      <a:pt x="7256" y="298"/>
                    </a:lnTo>
                    <a:lnTo>
                      <a:pt x="9228" y="373"/>
                    </a:lnTo>
                    <a:lnTo>
                      <a:pt x="11200" y="521"/>
                    </a:lnTo>
                    <a:lnTo>
                      <a:pt x="13246" y="708"/>
                    </a:lnTo>
                    <a:lnTo>
                      <a:pt x="15330" y="931"/>
                    </a:lnTo>
                    <a:lnTo>
                      <a:pt x="15367" y="633"/>
                    </a:lnTo>
                    <a:lnTo>
                      <a:pt x="13283" y="410"/>
                    </a:lnTo>
                    <a:lnTo>
                      <a:pt x="11237" y="224"/>
                    </a:lnTo>
                    <a:lnTo>
                      <a:pt x="9228" y="75"/>
                    </a:lnTo>
                    <a:lnTo>
                      <a:pt x="7256" y="38"/>
                    </a:lnTo>
                    <a:lnTo>
                      <a:pt x="5358"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487" name="Google Shape;1487;p70"/>
              <p:cNvSpPr/>
              <p:nvPr/>
            </p:nvSpPr>
            <p:spPr>
              <a:xfrm>
                <a:off x="5360600" y="2982150"/>
                <a:ext cx="19575" cy="136775"/>
              </a:xfrm>
              <a:custGeom>
                <a:avLst/>
                <a:gdLst/>
                <a:ahLst/>
                <a:cxnLst/>
                <a:rect l="l" t="t" r="r" b="b"/>
                <a:pathLst>
                  <a:path w="783" h="5471" extrusionOk="0">
                    <a:moveTo>
                      <a:pt x="522" y="1"/>
                    </a:moveTo>
                    <a:lnTo>
                      <a:pt x="38" y="5135"/>
                    </a:lnTo>
                    <a:lnTo>
                      <a:pt x="1" y="5433"/>
                    </a:lnTo>
                    <a:lnTo>
                      <a:pt x="299" y="5470"/>
                    </a:lnTo>
                    <a:lnTo>
                      <a:pt x="299" y="5433"/>
                    </a:lnTo>
                    <a:lnTo>
                      <a:pt x="782" y="336"/>
                    </a:lnTo>
                    <a:lnTo>
                      <a:pt x="522"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488" name="Google Shape;1488;p70"/>
              <p:cNvSpPr/>
              <p:nvPr/>
            </p:nvSpPr>
            <p:spPr>
              <a:xfrm>
                <a:off x="5232250" y="3152375"/>
                <a:ext cx="273500" cy="147925"/>
              </a:xfrm>
              <a:custGeom>
                <a:avLst/>
                <a:gdLst/>
                <a:ahLst/>
                <a:cxnLst/>
                <a:rect l="l" t="t" r="r" b="b"/>
                <a:pathLst>
                  <a:path w="10940" h="5917" extrusionOk="0">
                    <a:moveTo>
                      <a:pt x="10679" y="1"/>
                    </a:moveTo>
                    <a:lnTo>
                      <a:pt x="10567" y="1266"/>
                    </a:lnTo>
                    <a:lnTo>
                      <a:pt x="10493" y="2531"/>
                    </a:lnTo>
                    <a:lnTo>
                      <a:pt x="10493" y="3200"/>
                    </a:lnTo>
                    <a:lnTo>
                      <a:pt x="10530" y="3796"/>
                    </a:lnTo>
                    <a:lnTo>
                      <a:pt x="10567" y="4242"/>
                    </a:lnTo>
                    <a:lnTo>
                      <a:pt x="10567" y="4726"/>
                    </a:lnTo>
                    <a:lnTo>
                      <a:pt x="10567" y="4912"/>
                    </a:lnTo>
                    <a:lnTo>
                      <a:pt x="9042" y="4912"/>
                    </a:lnTo>
                    <a:lnTo>
                      <a:pt x="7739" y="4949"/>
                    </a:lnTo>
                    <a:lnTo>
                      <a:pt x="6437" y="4986"/>
                    </a:lnTo>
                    <a:lnTo>
                      <a:pt x="5135" y="5098"/>
                    </a:lnTo>
                    <a:lnTo>
                      <a:pt x="3870" y="5210"/>
                    </a:lnTo>
                    <a:lnTo>
                      <a:pt x="2568" y="5321"/>
                    </a:lnTo>
                    <a:lnTo>
                      <a:pt x="1265" y="5470"/>
                    </a:lnTo>
                    <a:lnTo>
                      <a:pt x="0" y="5656"/>
                    </a:lnTo>
                    <a:lnTo>
                      <a:pt x="410" y="5879"/>
                    </a:lnTo>
                    <a:lnTo>
                      <a:pt x="447" y="5916"/>
                    </a:lnTo>
                    <a:lnTo>
                      <a:pt x="1675" y="5730"/>
                    </a:lnTo>
                    <a:lnTo>
                      <a:pt x="2940" y="5582"/>
                    </a:lnTo>
                    <a:lnTo>
                      <a:pt x="4242" y="5433"/>
                    </a:lnTo>
                    <a:lnTo>
                      <a:pt x="5507" y="5358"/>
                    </a:lnTo>
                    <a:lnTo>
                      <a:pt x="6772" y="5284"/>
                    </a:lnTo>
                    <a:lnTo>
                      <a:pt x="8037" y="5210"/>
                    </a:lnTo>
                    <a:lnTo>
                      <a:pt x="9302" y="5210"/>
                    </a:lnTo>
                    <a:lnTo>
                      <a:pt x="10604" y="5172"/>
                    </a:lnTo>
                    <a:lnTo>
                      <a:pt x="10716" y="5172"/>
                    </a:lnTo>
                    <a:lnTo>
                      <a:pt x="10828" y="5210"/>
                    </a:lnTo>
                    <a:lnTo>
                      <a:pt x="10828" y="5061"/>
                    </a:lnTo>
                    <a:lnTo>
                      <a:pt x="10828" y="5024"/>
                    </a:lnTo>
                    <a:lnTo>
                      <a:pt x="10828" y="4428"/>
                    </a:lnTo>
                    <a:lnTo>
                      <a:pt x="10828" y="3796"/>
                    </a:lnTo>
                    <a:lnTo>
                      <a:pt x="10753" y="3163"/>
                    </a:lnTo>
                    <a:lnTo>
                      <a:pt x="10790" y="2568"/>
                    </a:lnTo>
                    <a:lnTo>
                      <a:pt x="10828" y="1489"/>
                    </a:lnTo>
                    <a:lnTo>
                      <a:pt x="10939" y="373"/>
                    </a:lnTo>
                    <a:lnTo>
                      <a:pt x="10679"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grpSp>
        <p:grpSp>
          <p:nvGrpSpPr>
            <p:cNvPr id="1489" name="Google Shape;1489;p70"/>
            <p:cNvGrpSpPr/>
            <p:nvPr/>
          </p:nvGrpSpPr>
          <p:grpSpPr>
            <a:xfrm rot="-1383002" flipH="1">
              <a:off x="3611155" y="2439978"/>
              <a:ext cx="1162270" cy="1280386"/>
              <a:chOff x="4703044" y="2370026"/>
              <a:chExt cx="1201661" cy="1323780"/>
            </a:xfrm>
          </p:grpSpPr>
          <p:sp>
            <p:nvSpPr>
              <p:cNvPr id="1490" name="Google Shape;1490;p70"/>
              <p:cNvSpPr/>
              <p:nvPr/>
            </p:nvSpPr>
            <p:spPr>
              <a:xfrm>
                <a:off x="4703044" y="2370026"/>
                <a:ext cx="1201661" cy="1323780"/>
              </a:xfrm>
              <a:custGeom>
                <a:avLst/>
                <a:gdLst/>
                <a:ahLst/>
                <a:cxnLst/>
                <a:rect l="l" t="t" r="r" b="b"/>
                <a:pathLst>
                  <a:path w="36241" h="39924" extrusionOk="0">
                    <a:moveTo>
                      <a:pt x="2159" y="1"/>
                    </a:moveTo>
                    <a:lnTo>
                      <a:pt x="1935" y="38"/>
                    </a:lnTo>
                    <a:lnTo>
                      <a:pt x="1638" y="150"/>
                    </a:lnTo>
                    <a:lnTo>
                      <a:pt x="1340" y="261"/>
                    </a:lnTo>
                    <a:lnTo>
                      <a:pt x="1080" y="447"/>
                    </a:lnTo>
                    <a:lnTo>
                      <a:pt x="856" y="671"/>
                    </a:lnTo>
                    <a:lnTo>
                      <a:pt x="670" y="894"/>
                    </a:lnTo>
                    <a:lnTo>
                      <a:pt x="484" y="1117"/>
                    </a:lnTo>
                    <a:lnTo>
                      <a:pt x="335" y="1377"/>
                    </a:lnTo>
                    <a:lnTo>
                      <a:pt x="224" y="1675"/>
                    </a:lnTo>
                    <a:lnTo>
                      <a:pt x="149" y="1936"/>
                    </a:lnTo>
                    <a:lnTo>
                      <a:pt x="75" y="2270"/>
                    </a:lnTo>
                    <a:lnTo>
                      <a:pt x="38" y="2605"/>
                    </a:lnTo>
                    <a:lnTo>
                      <a:pt x="1" y="2940"/>
                    </a:lnTo>
                    <a:lnTo>
                      <a:pt x="1" y="3275"/>
                    </a:lnTo>
                    <a:lnTo>
                      <a:pt x="75" y="3982"/>
                    </a:lnTo>
                    <a:lnTo>
                      <a:pt x="187" y="4652"/>
                    </a:lnTo>
                    <a:lnTo>
                      <a:pt x="447" y="5731"/>
                    </a:lnTo>
                    <a:lnTo>
                      <a:pt x="782" y="6772"/>
                    </a:lnTo>
                    <a:lnTo>
                      <a:pt x="1154" y="7777"/>
                    </a:lnTo>
                    <a:lnTo>
                      <a:pt x="1600" y="8782"/>
                    </a:lnTo>
                    <a:lnTo>
                      <a:pt x="1749" y="9117"/>
                    </a:lnTo>
                    <a:lnTo>
                      <a:pt x="2270" y="10047"/>
                    </a:lnTo>
                    <a:lnTo>
                      <a:pt x="2865" y="10940"/>
                    </a:lnTo>
                    <a:lnTo>
                      <a:pt x="3461" y="11758"/>
                    </a:lnTo>
                    <a:lnTo>
                      <a:pt x="4168" y="12577"/>
                    </a:lnTo>
                    <a:lnTo>
                      <a:pt x="4875" y="13358"/>
                    </a:lnTo>
                    <a:lnTo>
                      <a:pt x="5656" y="14065"/>
                    </a:lnTo>
                    <a:lnTo>
                      <a:pt x="6512" y="14772"/>
                    </a:lnTo>
                    <a:lnTo>
                      <a:pt x="7405" y="15367"/>
                    </a:lnTo>
                    <a:lnTo>
                      <a:pt x="6549" y="15442"/>
                    </a:lnTo>
                    <a:lnTo>
                      <a:pt x="5693" y="15553"/>
                    </a:lnTo>
                    <a:lnTo>
                      <a:pt x="5284" y="15628"/>
                    </a:lnTo>
                    <a:lnTo>
                      <a:pt x="4875" y="15702"/>
                    </a:lnTo>
                    <a:lnTo>
                      <a:pt x="4465" y="15851"/>
                    </a:lnTo>
                    <a:lnTo>
                      <a:pt x="4093" y="16000"/>
                    </a:lnTo>
                    <a:lnTo>
                      <a:pt x="3721" y="16223"/>
                    </a:lnTo>
                    <a:lnTo>
                      <a:pt x="3386" y="16446"/>
                    </a:lnTo>
                    <a:lnTo>
                      <a:pt x="3051" y="16744"/>
                    </a:lnTo>
                    <a:lnTo>
                      <a:pt x="2791" y="17079"/>
                    </a:lnTo>
                    <a:lnTo>
                      <a:pt x="2531" y="17414"/>
                    </a:lnTo>
                    <a:lnTo>
                      <a:pt x="2382" y="17786"/>
                    </a:lnTo>
                    <a:lnTo>
                      <a:pt x="2270" y="18195"/>
                    </a:lnTo>
                    <a:lnTo>
                      <a:pt x="2233" y="18604"/>
                    </a:lnTo>
                    <a:lnTo>
                      <a:pt x="2270" y="19088"/>
                    </a:lnTo>
                    <a:lnTo>
                      <a:pt x="2419" y="19534"/>
                    </a:lnTo>
                    <a:lnTo>
                      <a:pt x="2605" y="19944"/>
                    </a:lnTo>
                    <a:lnTo>
                      <a:pt x="2828" y="20353"/>
                    </a:lnTo>
                    <a:lnTo>
                      <a:pt x="3275" y="21097"/>
                    </a:lnTo>
                    <a:lnTo>
                      <a:pt x="3758" y="21841"/>
                    </a:lnTo>
                    <a:lnTo>
                      <a:pt x="4279" y="22511"/>
                    </a:lnTo>
                    <a:lnTo>
                      <a:pt x="4837" y="23181"/>
                    </a:lnTo>
                    <a:lnTo>
                      <a:pt x="5433" y="23813"/>
                    </a:lnTo>
                    <a:lnTo>
                      <a:pt x="6065" y="24409"/>
                    </a:lnTo>
                    <a:lnTo>
                      <a:pt x="6698" y="25004"/>
                    </a:lnTo>
                    <a:lnTo>
                      <a:pt x="7368" y="25562"/>
                    </a:lnTo>
                    <a:lnTo>
                      <a:pt x="8074" y="26083"/>
                    </a:lnTo>
                    <a:lnTo>
                      <a:pt x="8781" y="26604"/>
                    </a:lnTo>
                    <a:lnTo>
                      <a:pt x="10270" y="27608"/>
                    </a:lnTo>
                    <a:lnTo>
                      <a:pt x="11758" y="28501"/>
                    </a:lnTo>
                    <a:lnTo>
                      <a:pt x="13283" y="29394"/>
                    </a:lnTo>
                    <a:lnTo>
                      <a:pt x="15255" y="30436"/>
                    </a:lnTo>
                    <a:lnTo>
                      <a:pt x="15665" y="30659"/>
                    </a:lnTo>
                    <a:lnTo>
                      <a:pt x="15702" y="30696"/>
                    </a:lnTo>
                    <a:lnTo>
                      <a:pt x="17227" y="31478"/>
                    </a:lnTo>
                    <a:lnTo>
                      <a:pt x="18790" y="32259"/>
                    </a:lnTo>
                    <a:lnTo>
                      <a:pt x="20390" y="33003"/>
                    </a:lnTo>
                    <a:lnTo>
                      <a:pt x="21990" y="33747"/>
                    </a:lnTo>
                    <a:lnTo>
                      <a:pt x="23590" y="34454"/>
                    </a:lnTo>
                    <a:lnTo>
                      <a:pt x="25190" y="35161"/>
                    </a:lnTo>
                    <a:lnTo>
                      <a:pt x="26790" y="35831"/>
                    </a:lnTo>
                    <a:lnTo>
                      <a:pt x="28427" y="36464"/>
                    </a:lnTo>
                    <a:lnTo>
                      <a:pt x="30101" y="37170"/>
                    </a:lnTo>
                    <a:lnTo>
                      <a:pt x="31515" y="37803"/>
                    </a:lnTo>
                    <a:lnTo>
                      <a:pt x="32780" y="38398"/>
                    </a:lnTo>
                    <a:lnTo>
                      <a:pt x="34082" y="39031"/>
                    </a:lnTo>
                    <a:lnTo>
                      <a:pt x="34789" y="39328"/>
                    </a:lnTo>
                    <a:lnTo>
                      <a:pt x="36240" y="39924"/>
                    </a:lnTo>
                    <a:lnTo>
                      <a:pt x="35459" y="38919"/>
                    </a:lnTo>
                    <a:lnTo>
                      <a:pt x="34715" y="37952"/>
                    </a:lnTo>
                    <a:lnTo>
                      <a:pt x="33338" y="36091"/>
                    </a:lnTo>
                    <a:lnTo>
                      <a:pt x="32110" y="34306"/>
                    </a:lnTo>
                    <a:lnTo>
                      <a:pt x="30957" y="32520"/>
                    </a:lnTo>
                    <a:lnTo>
                      <a:pt x="28687" y="28948"/>
                    </a:lnTo>
                    <a:lnTo>
                      <a:pt x="27497" y="27087"/>
                    </a:lnTo>
                    <a:lnTo>
                      <a:pt x="26194" y="25153"/>
                    </a:lnTo>
                    <a:lnTo>
                      <a:pt x="25934" y="24781"/>
                    </a:lnTo>
                    <a:lnTo>
                      <a:pt x="24966" y="23367"/>
                    </a:lnTo>
                    <a:lnTo>
                      <a:pt x="23069" y="20837"/>
                    </a:lnTo>
                    <a:lnTo>
                      <a:pt x="21171" y="18307"/>
                    </a:lnTo>
                    <a:lnTo>
                      <a:pt x="20911" y="17972"/>
                    </a:lnTo>
                    <a:lnTo>
                      <a:pt x="19571" y="16335"/>
                    </a:lnTo>
                    <a:lnTo>
                      <a:pt x="18269" y="14698"/>
                    </a:lnTo>
                    <a:lnTo>
                      <a:pt x="16893" y="13060"/>
                    </a:lnTo>
                    <a:lnTo>
                      <a:pt x="15553" y="11423"/>
                    </a:lnTo>
                    <a:lnTo>
                      <a:pt x="14139" y="9823"/>
                    </a:lnTo>
                    <a:lnTo>
                      <a:pt x="12763" y="8261"/>
                    </a:lnTo>
                    <a:lnTo>
                      <a:pt x="11311" y="6698"/>
                    </a:lnTo>
                    <a:lnTo>
                      <a:pt x="9898" y="5135"/>
                    </a:lnTo>
                    <a:lnTo>
                      <a:pt x="9674" y="4912"/>
                    </a:lnTo>
                    <a:lnTo>
                      <a:pt x="9600" y="4838"/>
                    </a:lnTo>
                    <a:lnTo>
                      <a:pt x="8298" y="3498"/>
                    </a:lnTo>
                    <a:lnTo>
                      <a:pt x="7628" y="2866"/>
                    </a:lnTo>
                    <a:lnTo>
                      <a:pt x="6921" y="2233"/>
                    </a:lnTo>
                    <a:lnTo>
                      <a:pt x="6214" y="1675"/>
                    </a:lnTo>
                    <a:lnTo>
                      <a:pt x="5433" y="1154"/>
                    </a:lnTo>
                    <a:lnTo>
                      <a:pt x="4651" y="708"/>
                    </a:lnTo>
                    <a:lnTo>
                      <a:pt x="3833" y="336"/>
                    </a:lnTo>
                    <a:lnTo>
                      <a:pt x="3349" y="150"/>
                    </a:lnTo>
                    <a:lnTo>
                      <a:pt x="2903" y="38"/>
                    </a:lnTo>
                    <a:lnTo>
                      <a:pt x="2419" y="1"/>
                    </a:lnTo>
                    <a:close/>
                  </a:path>
                </a:pathLst>
              </a:custGeom>
              <a:solidFill>
                <a:schemeClr val="accent2"/>
              </a:solidFill>
              <a:ln w="76200" cap="flat" cmpd="sng">
                <a:solidFill>
                  <a:schemeClr val="dk2"/>
                </a:solidFill>
                <a:prstDash val="solid"/>
                <a:miter lim="8000"/>
                <a:headEnd type="none" w="sm" len="sm"/>
                <a:tailEnd type="none" w="sm" len="sm"/>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491" name="Google Shape;1491;p70"/>
              <p:cNvSpPr/>
              <p:nvPr/>
            </p:nvSpPr>
            <p:spPr>
              <a:xfrm>
                <a:off x="4867625" y="2549625"/>
                <a:ext cx="853000" cy="966475"/>
              </a:xfrm>
              <a:custGeom>
                <a:avLst/>
                <a:gdLst/>
                <a:ahLst/>
                <a:cxnLst/>
                <a:rect l="l" t="t" r="r" b="b"/>
                <a:pathLst>
                  <a:path w="34120" h="38659" extrusionOk="0">
                    <a:moveTo>
                      <a:pt x="186" y="1"/>
                    </a:moveTo>
                    <a:lnTo>
                      <a:pt x="0" y="224"/>
                    </a:lnTo>
                    <a:lnTo>
                      <a:pt x="2270" y="2568"/>
                    </a:lnTo>
                    <a:lnTo>
                      <a:pt x="4539" y="4986"/>
                    </a:lnTo>
                    <a:lnTo>
                      <a:pt x="6735" y="7442"/>
                    </a:lnTo>
                    <a:lnTo>
                      <a:pt x="8893" y="9935"/>
                    </a:lnTo>
                    <a:lnTo>
                      <a:pt x="8930" y="9935"/>
                    </a:lnTo>
                    <a:lnTo>
                      <a:pt x="9265" y="10344"/>
                    </a:lnTo>
                    <a:lnTo>
                      <a:pt x="11274" y="12688"/>
                    </a:lnTo>
                    <a:lnTo>
                      <a:pt x="13246" y="15032"/>
                    </a:lnTo>
                    <a:lnTo>
                      <a:pt x="17115" y="19720"/>
                    </a:lnTo>
                    <a:lnTo>
                      <a:pt x="17525" y="20204"/>
                    </a:lnTo>
                    <a:lnTo>
                      <a:pt x="17785" y="20539"/>
                    </a:lnTo>
                    <a:lnTo>
                      <a:pt x="21320" y="24780"/>
                    </a:lnTo>
                    <a:lnTo>
                      <a:pt x="24929" y="29022"/>
                    </a:lnTo>
                    <a:lnTo>
                      <a:pt x="25189" y="29282"/>
                    </a:lnTo>
                    <a:lnTo>
                      <a:pt x="27199" y="31589"/>
                    </a:lnTo>
                    <a:lnTo>
                      <a:pt x="29245" y="33896"/>
                    </a:lnTo>
                    <a:lnTo>
                      <a:pt x="31291" y="36128"/>
                    </a:lnTo>
                    <a:lnTo>
                      <a:pt x="33412" y="38361"/>
                    </a:lnTo>
                    <a:lnTo>
                      <a:pt x="34119" y="38658"/>
                    </a:lnTo>
                    <a:lnTo>
                      <a:pt x="31887" y="36352"/>
                    </a:lnTo>
                    <a:lnTo>
                      <a:pt x="29691" y="33970"/>
                    </a:lnTo>
                    <a:lnTo>
                      <a:pt x="27533" y="31589"/>
                    </a:lnTo>
                    <a:lnTo>
                      <a:pt x="25413" y="29134"/>
                    </a:lnTo>
                    <a:lnTo>
                      <a:pt x="25152" y="28836"/>
                    </a:lnTo>
                    <a:lnTo>
                      <a:pt x="22548" y="25785"/>
                    </a:lnTo>
                    <a:lnTo>
                      <a:pt x="20018" y="22734"/>
                    </a:lnTo>
                    <a:lnTo>
                      <a:pt x="19757" y="22436"/>
                    </a:lnTo>
                    <a:lnTo>
                      <a:pt x="17339" y="19534"/>
                    </a:lnTo>
                    <a:lnTo>
                      <a:pt x="13469" y="14883"/>
                    </a:lnTo>
                    <a:lnTo>
                      <a:pt x="11534" y="12539"/>
                    </a:lnTo>
                    <a:lnTo>
                      <a:pt x="9525" y="10232"/>
                    </a:lnTo>
                    <a:lnTo>
                      <a:pt x="9228" y="9860"/>
                    </a:lnTo>
                    <a:lnTo>
                      <a:pt x="6995" y="7330"/>
                    </a:lnTo>
                    <a:lnTo>
                      <a:pt x="4763" y="4837"/>
                    </a:lnTo>
                    <a:lnTo>
                      <a:pt x="2493" y="2382"/>
                    </a:lnTo>
                    <a:lnTo>
                      <a:pt x="186"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492" name="Google Shape;1492;p70"/>
              <p:cNvSpPr/>
              <p:nvPr/>
            </p:nvSpPr>
            <p:spPr>
              <a:xfrm>
                <a:off x="4890875" y="2653800"/>
                <a:ext cx="215825" cy="156300"/>
              </a:xfrm>
              <a:custGeom>
                <a:avLst/>
                <a:gdLst/>
                <a:ahLst/>
                <a:cxnLst/>
                <a:rect l="l" t="t" r="r" b="b"/>
                <a:pathLst>
                  <a:path w="8633" h="6252" extrusionOk="0">
                    <a:moveTo>
                      <a:pt x="8000" y="1"/>
                    </a:moveTo>
                    <a:lnTo>
                      <a:pt x="8000" y="1415"/>
                    </a:lnTo>
                    <a:lnTo>
                      <a:pt x="8074" y="2828"/>
                    </a:lnTo>
                    <a:lnTo>
                      <a:pt x="8149" y="4242"/>
                    </a:lnTo>
                    <a:lnTo>
                      <a:pt x="8298" y="5693"/>
                    </a:lnTo>
                    <a:lnTo>
                      <a:pt x="8298" y="5879"/>
                    </a:lnTo>
                    <a:lnTo>
                      <a:pt x="8000" y="5768"/>
                    </a:lnTo>
                    <a:lnTo>
                      <a:pt x="6028" y="5247"/>
                    </a:lnTo>
                    <a:lnTo>
                      <a:pt x="4019" y="4763"/>
                    </a:lnTo>
                    <a:lnTo>
                      <a:pt x="2010" y="4317"/>
                    </a:lnTo>
                    <a:lnTo>
                      <a:pt x="0" y="3945"/>
                    </a:lnTo>
                    <a:lnTo>
                      <a:pt x="149" y="4280"/>
                    </a:lnTo>
                    <a:lnTo>
                      <a:pt x="2233" y="4652"/>
                    </a:lnTo>
                    <a:lnTo>
                      <a:pt x="4279" y="5135"/>
                    </a:lnTo>
                    <a:lnTo>
                      <a:pt x="6326" y="5619"/>
                    </a:lnTo>
                    <a:lnTo>
                      <a:pt x="8335" y="6177"/>
                    </a:lnTo>
                    <a:lnTo>
                      <a:pt x="8409" y="6214"/>
                    </a:lnTo>
                    <a:lnTo>
                      <a:pt x="8632" y="6251"/>
                    </a:lnTo>
                    <a:lnTo>
                      <a:pt x="8595" y="6065"/>
                    </a:lnTo>
                    <a:lnTo>
                      <a:pt x="8446" y="4614"/>
                    </a:lnTo>
                    <a:lnTo>
                      <a:pt x="8372" y="3163"/>
                    </a:lnTo>
                    <a:lnTo>
                      <a:pt x="8298" y="1712"/>
                    </a:lnTo>
                    <a:lnTo>
                      <a:pt x="8298" y="298"/>
                    </a:lnTo>
                    <a:lnTo>
                      <a:pt x="8074" y="75"/>
                    </a:lnTo>
                    <a:lnTo>
                      <a:pt x="8000"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493" name="Google Shape;1493;p70"/>
              <p:cNvSpPr/>
              <p:nvPr/>
            </p:nvSpPr>
            <p:spPr>
              <a:xfrm>
                <a:off x="4931800" y="3039825"/>
                <a:ext cx="384200" cy="23275"/>
              </a:xfrm>
              <a:custGeom>
                <a:avLst/>
                <a:gdLst/>
                <a:ahLst/>
                <a:cxnLst/>
                <a:rect l="l" t="t" r="r" b="b"/>
                <a:pathLst>
                  <a:path w="15368" h="931" extrusionOk="0">
                    <a:moveTo>
                      <a:pt x="5358" y="1"/>
                    </a:moveTo>
                    <a:lnTo>
                      <a:pt x="3498" y="75"/>
                    </a:lnTo>
                    <a:lnTo>
                      <a:pt x="1712" y="187"/>
                    </a:lnTo>
                    <a:lnTo>
                      <a:pt x="1" y="335"/>
                    </a:lnTo>
                    <a:lnTo>
                      <a:pt x="38" y="633"/>
                    </a:lnTo>
                    <a:lnTo>
                      <a:pt x="1749" y="484"/>
                    </a:lnTo>
                    <a:lnTo>
                      <a:pt x="3535" y="373"/>
                    </a:lnTo>
                    <a:lnTo>
                      <a:pt x="5358" y="298"/>
                    </a:lnTo>
                    <a:lnTo>
                      <a:pt x="7256" y="298"/>
                    </a:lnTo>
                    <a:lnTo>
                      <a:pt x="9228" y="373"/>
                    </a:lnTo>
                    <a:lnTo>
                      <a:pt x="11200" y="521"/>
                    </a:lnTo>
                    <a:lnTo>
                      <a:pt x="13246" y="708"/>
                    </a:lnTo>
                    <a:lnTo>
                      <a:pt x="15330" y="931"/>
                    </a:lnTo>
                    <a:lnTo>
                      <a:pt x="15367" y="633"/>
                    </a:lnTo>
                    <a:lnTo>
                      <a:pt x="13283" y="410"/>
                    </a:lnTo>
                    <a:lnTo>
                      <a:pt x="11237" y="224"/>
                    </a:lnTo>
                    <a:lnTo>
                      <a:pt x="9228" y="75"/>
                    </a:lnTo>
                    <a:lnTo>
                      <a:pt x="7256" y="38"/>
                    </a:lnTo>
                    <a:lnTo>
                      <a:pt x="5358"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494" name="Google Shape;1494;p70"/>
              <p:cNvSpPr/>
              <p:nvPr/>
            </p:nvSpPr>
            <p:spPr>
              <a:xfrm>
                <a:off x="5360600" y="2982150"/>
                <a:ext cx="19575" cy="136775"/>
              </a:xfrm>
              <a:custGeom>
                <a:avLst/>
                <a:gdLst/>
                <a:ahLst/>
                <a:cxnLst/>
                <a:rect l="l" t="t" r="r" b="b"/>
                <a:pathLst>
                  <a:path w="783" h="5471" extrusionOk="0">
                    <a:moveTo>
                      <a:pt x="522" y="1"/>
                    </a:moveTo>
                    <a:lnTo>
                      <a:pt x="38" y="5135"/>
                    </a:lnTo>
                    <a:lnTo>
                      <a:pt x="1" y="5433"/>
                    </a:lnTo>
                    <a:lnTo>
                      <a:pt x="299" y="5470"/>
                    </a:lnTo>
                    <a:lnTo>
                      <a:pt x="299" y="5433"/>
                    </a:lnTo>
                    <a:lnTo>
                      <a:pt x="782" y="336"/>
                    </a:lnTo>
                    <a:lnTo>
                      <a:pt x="522"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495" name="Google Shape;1495;p70"/>
              <p:cNvSpPr/>
              <p:nvPr/>
            </p:nvSpPr>
            <p:spPr>
              <a:xfrm>
                <a:off x="5232250" y="3152375"/>
                <a:ext cx="273500" cy="147925"/>
              </a:xfrm>
              <a:custGeom>
                <a:avLst/>
                <a:gdLst/>
                <a:ahLst/>
                <a:cxnLst/>
                <a:rect l="l" t="t" r="r" b="b"/>
                <a:pathLst>
                  <a:path w="10940" h="5917" extrusionOk="0">
                    <a:moveTo>
                      <a:pt x="10679" y="1"/>
                    </a:moveTo>
                    <a:lnTo>
                      <a:pt x="10567" y="1266"/>
                    </a:lnTo>
                    <a:lnTo>
                      <a:pt x="10493" y="2531"/>
                    </a:lnTo>
                    <a:lnTo>
                      <a:pt x="10493" y="3200"/>
                    </a:lnTo>
                    <a:lnTo>
                      <a:pt x="10530" y="3796"/>
                    </a:lnTo>
                    <a:lnTo>
                      <a:pt x="10567" y="4242"/>
                    </a:lnTo>
                    <a:lnTo>
                      <a:pt x="10567" y="4726"/>
                    </a:lnTo>
                    <a:lnTo>
                      <a:pt x="10567" y="4912"/>
                    </a:lnTo>
                    <a:lnTo>
                      <a:pt x="9042" y="4912"/>
                    </a:lnTo>
                    <a:lnTo>
                      <a:pt x="7739" y="4949"/>
                    </a:lnTo>
                    <a:lnTo>
                      <a:pt x="6437" y="4986"/>
                    </a:lnTo>
                    <a:lnTo>
                      <a:pt x="5135" y="5098"/>
                    </a:lnTo>
                    <a:lnTo>
                      <a:pt x="3870" y="5210"/>
                    </a:lnTo>
                    <a:lnTo>
                      <a:pt x="2568" y="5321"/>
                    </a:lnTo>
                    <a:lnTo>
                      <a:pt x="1265" y="5470"/>
                    </a:lnTo>
                    <a:lnTo>
                      <a:pt x="0" y="5656"/>
                    </a:lnTo>
                    <a:lnTo>
                      <a:pt x="410" y="5879"/>
                    </a:lnTo>
                    <a:lnTo>
                      <a:pt x="447" y="5916"/>
                    </a:lnTo>
                    <a:lnTo>
                      <a:pt x="1675" y="5730"/>
                    </a:lnTo>
                    <a:lnTo>
                      <a:pt x="2940" y="5582"/>
                    </a:lnTo>
                    <a:lnTo>
                      <a:pt x="4242" y="5433"/>
                    </a:lnTo>
                    <a:lnTo>
                      <a:pt x="5507" y="5358"/>
                    </a:lnTo>
                    <a:lnTo>
                      <a:pt x="6772" y="5284"/>
                    </a:lnTo>
                    <a:lnTo>
                      <a:pt x="8037" y="5210"/>
                    </a:lnTo>
                    <a:lnTo>
                      <a:pt x="9302" y="5210"/>
                    </a:lnTo>
                    <a:lnTo>
                      <a:pt x="10604" y="5172"/>
                    </a:lnTo>
                    <a:lnTo>
                      <a:pt x="10716" y="5172"/>
                    </a:lnTo>
                    <a:lnTo>
                      <a:pt x="10828" y="5210"/>
                    </a:lnTo>
                    <a:lnTo>
                      <a:pt x="10828" y="5061"/>
                    </a:lnTo>
                    <a:lnTo>
                      <a:pt x="10828" y="5024"/>
                    </a:lnTo>
                    <a:lnTo>
                      <a:pt x="10828" y="4428"/>
                    </a:lnTo>
                    <a:lnTo>
                      <a:pt x="10828" y="3796"/>
                    </a:lnTo>
                    <a:lnTo>
                      <a:pt x="10753" y="3163"/>
                    </a:lnTo>
                    <a:lnTo>
                      <a:pt x="10790" y="2568"/>
                    </a:lnTo>
                    <a:lnTo>
                      <a:pt x="10828" y="1489"/>
                    </a:lnTo>
                    <a:lnTo>
                      <a:pt x="10939" y="373"/>
                    </a:lnTo>
                    <a:lnTo>
                      <a:pt x="10679"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grpSp>
        <p:grpSp>
          <p:nvGrpSpPr>
            <p:cNvPr id="1496" name="Google Shape;1496;p70"/>
            <p:cNvGrpSpPr/>
            <p:nvPr/>
          </p:nvGrpSpPr>
          <p:grpSpPr>
            <a:xfrm>
              <a:off x="2790864" y="2531557"/>
              <a:ext cx="1669609" cy="1585418"/>
              <a:chOff x="362725" y="3836975"/>
              <a:chExt cx="1268700" cy="1204725"/>
            </a:xfrm>
          </p:grpSpPr>
          <p:sp>
            <p:nvSpPr>
              <p:cNvPr id="1497" name="Google Shape;1497;p70"/>
              <p:cNvSpPr/>
              <p:nvPr/>
            </p:nvSpPr>
            <p:spPr>
              <a:xfrm>
                <a:off x="362725" y="3836975"/>
                <a:ext cx="1268700" cy="1204725"/>
              </a:xfrm>
              <a:custGeom>
                <a:avLst/>
                <a:gdLst/>
                <a:ahLst/>
                <a:cxnLst/>
                <a:rect l="l" t="t" r="r" b="b"/>
                <a:pathLst>
                  <a:path w="50748" h="48189" extrusionOk="0">
                    <a:moveTo>
                      <a:pt x="26376" y="1"/>
                    </a:moveTo>
                    <a:lnTo>
                      <a:pt x="25216" y="27"/>
                    </a:lnTo>
                    <a:lnTo>
                      <a:pt x="24055" y="133"/>
                    </a:lnTo>
                    <a:lnTo>
                      <a:pt x="22921" y="265"/>
                    </a:lnTo>
                    <a:lnTo>
                      <a:pt x="21787" y="476"/>
                    </a:lnTo>
                    <a:lnTo>
                      <a:pt x="20653" y="739"/>
                    </a:lnTo>
                    <a:lnTo>
                      <a:pt x="19545" y="1056"/>
                    </a:lnTo>
                    <a:lnTo>
                      <a:pt x="18464" y="1425"/>
                    </a:lnTo>
                    <a:lnTo>
                      <a:pt x="17382" y="1847"/>
                    </a:lnTo>
                    <a:lnTo>
                      <a:pt x="16749" y="1821"/>
                    </a:lnTo>
                    <a:lnTo>
                      <a:pt x="16037" y="1847"/>
                    </a:lnTo>
                    <a:lnTo>
                      <a:pt x="15694" y="1900"/>
                    </a:lnTo>
                    <a:lnTo>
                      <a:pt x="15351" y="1953"/>
                    </a:lnTo>
                    <a:lnTo>
                      <a:pt x="15008" y="2005"/>
                    </a:lnTo>
                    <a:lnTo>
                      <a:pt x="14666" y="2111"/>
                    </a:lnTo>
                    <a:lnTo>
                      <a:pt x="14349" y="2190"/>
                    </a:lnTo>
                    <a:lnTo>
                      <a:pt x="14006" y="2322"/>
                    </a:lnTo>
                    <a:lnTo>
                      <a:pt x="13690" y="2454"/>
                    </a:lnTo>
                    <a:lnTo>
                      <a:pt x="13373" y="2586"/>
                    </a:lnTo>
                    <a:lnTo>
                      <a:pt x="12767" y="2929"/>
                    </a:lnTo>
                    <a:lnTo>
                      <a:pt x="12160" y="3324"/>
                    </a:lnTo>
                    <a:lnTo>
                      <a:pt x="11580" y="3799"/>
                    </a:lnTo>
                    <a:lnTo>
                      <a:pt x="11184" y="4168"/>
                    </a:lnTo>
                    <a:lnTo>
                      <a:pt x="10841" y="4537"/>
                    </a:lnTo>
                    <a:lnTo>
                      <a:pt x="10551" y="4959"/>
                    </a:lnTo>
                    <a:lnTo>
                      <a:pt x="10261" y="5381"/>
                    </a:lnTo>
                    <a:lnTo>
                      <a:pt x="10050" y="5803"/>
                    </a:lnTo>
                    <a:lnTo>
                      <a:pt x="9865" y="6278"/>
                    </a:lnTo>
                    <a:lnTo>
                      <a:pt x="9733" y="6753"/>
                    </a:lnTo>
                    <a:lnTo>
                      <a:pt x="9628" y="7254"/>
                    </a:lnTo>
                    <a:lnTo>
                      <a:pt x="9180" y="7729"/>
                    </a:lnTo>
                    <a:lnTo>
                      <a:pt x="8784" y="8204"/>
                    </a:lnTo>
                    <a:lnTo>
                      <a:pt x="8362" y="8705"/>
                    </a:lnTo>
                    <a:lnTo>
                      <a:pt x="7993" y="9206"/>
                    </a:lnTo>
                    <a:lnTo>
                      <a:pt x="7597" y="9707"/>
                    </a:lnTo>
                    <a:lnTo>
                      <a:pt x="7254" y="10234"/>
                    </a:lnTo>
                    <a:lnTo>
                      <a:pt x="6885" y="10762"/>
                    </a:lnTo>
                    <a:lnTo>
                      <a:pt x="6568" y="11316"/>
                    </a:lnTo>
                    <a:lnTo>
                      <a:pt x="6015" y="11764"/>
                    </a:lnTo>
                    <a:lnTo>
                      <a:pt x="5461" y="12239"/>
                    </a:lnTo>
                    <a:lnTo>
                      <a:pt x="4933" y="12767"/>
                    </a:lnTo>
                    <a:lnTo>
                      <a:pt x="4406" y="13320"/>
                    </a:lnTo>
                    <a:lnTo>
                      <a:pt x="4353" y="13347"/>
                    </a:lnTo>
                    <a:lnTo>
                      <a:pt x="3535" y="14164"/>
                    </a:lnTo>
                    <a:lnTo>
                      <a:pt x="2823" y="14877"/>
                    </a:lnTo>
                    <a:lnTo>
                      <a:pt x="2085" y="15694"/>
                    </a:lnTo>
                    <a:lnTo>
                      <a:pt x="1663" y="16169"/>
                    </a:lnTo>
                    <a:lnTo>
                      <a:pt x="1241" y="16723"/>
                    </a:lnTo>
                    <a:lnTo>
                      <a:pt x="792" y="17329"/>
                    </a:lnTo>
                    <a:lnTo>
                      <a:pt x="581" y="17672"/>
                    </a:lnTo>
                    <a:lnTo>
                      <a:pt x="423" y="17989"/>
                    </a:lnTo>
                    <a:lnTo>
                      <a:pt x="265" y="18332"/>
                    </a:lnTo>
                    <a:lnTo>
                      <a:pt x="133" y="18701"/>
                    </a:lnTo>
                    <a:lnTo>
                      <a:pt x="54" y="19044"/>
                    </a:lnTo>
                    <a:lnTo>
                      <a:pt x="1" y="19387"/>
                    </a:lnTo>
                    <a:lnTo>
                      <a:pt x="27" y="19756"/>
                    </a:lnTo>
                    <a:lnTo>
                      <a:pt x="80" y="20099"/>
                    </a:lnTo>
                    <a:lnTo>
                      <a:pt x="159" y="20257"/>
                    </a:lnTo>
                    <a:lnTo>
                      <a:pt x="212" y="20415"/>
                    </a:lnTo>
                    <a:lnTo>
                      <a:pt x="317" y="20574"/>
                    </a:lnTo>
                    <a:lnTo>
                      <a:pt x="423" y="20758"/>
                    </a:lnTo>
                    <a:lnTo>
                      <a:pt x="608" y="20969"/>
                    </a:lnTo>
                    <a:lnTo>
                      <a:pt x="819" y="21180"/>
                    </a:lnTo>
                    <a:lnTo>
                      <a:pt x="1056" y="21338"/>
                    </a:lnTo>
                    <a:lnTo>
                      <a:pt x="1293" y="21470"/>
                    </a:lnTo>
                    <a:lnTo>
                      <a:pt x="1531" y="21576"/>
                    </a:lnTo>
                    <a:lnTo>
                      <a:pt x="1794" y="21655"/>
                    </a:lnTo>
                    <a:lnTo>
                      <a:pt x="2085" y="21708"/>
                    </a:lnTo>
                    <a:lnTo>
                      <a:pt x="2348" y="21734"/>
                    </a:lnTo>
                    <a:lnTo>
                      <a:pt x="2638" y="21708"/>
                    </a:lnTo>
                    <a:lnTo>
                      <a:pt x="2929" y="21681"/>
                    </a:lnTo>
                    <a:lnTo>
                      <a:pt x="3166" y="21602"/>
                    </a:lnTo>
                    <a:lnTo>
                      <a:pt x="3403" y="21523"/>
                    </a:lnTo>
                    <a:lnTo>
                      <a:pt x="3377" y="22288"/>
                    </a:lnTo>
                    <a:lnTo>
                      <a:pt x="3351" y="23053"/>
                    </a:lnTo>
                    <a:lnTo>
                      <a:pt x="3377" y="24213"/>
                    </a:lnTo>
                    <a:lnTo>
                      <a:pt x="3482" y="25400"/>
                    </a:lnTo>
                    <a:lnTo>
                      <a:pt x="3034" y="25822"/>
                    </a:lnTo>
                    <a:lnTo>
                      <a:pt x="2612" y="26271"/>
                    </a:lnTo>
                    <a:lnTo>
                      <a:pt x="2216" y="26745"/>
                    </a:lnTo>
                    <a:lnTo>
                      <a:pt x="1847" y="27273"/>
                    </a:lnTo>
                    <a:lnTo>
                      <a:pt x="1768" y="27405"/>
                    </a:lnTo>
                    <a:lnTo>
                      <a:pt x="1399" y="28038"/>
                    </a:lnTo>
                    <a:lnTo>
                      <a:pt x="1109" y="28697"/>
                    </a:lnTo>
                    <a:lnTo>
                      <a:pt x="871" y="29357"/>
                    </a:lnTo>
                    <a:lnTo>
                      <a:pt x="687" y="30016"/>
                    </a:lnTo>
                    <a:lnTo>
                      <a:pt x="634" y="30359"/>
                    </a:lnTo>
                    <a:lnTo>
                      <a:pt x="581" y="30675"/>
                    </a:lnTo>
                    <a:lnTo>
                      <a:pt x="555" y="31018"/>
                    </a:lnTo>
                    <a:lnTo>
                      <a:pt x="555" y="31335"/>
                    </a:lnTo>
                    <a:lnTo>
                      <a:pt x="555" y="31651"/>
                    </a:lnTo>
                    <a:lnTo>
                      <a:pt x="581" y="31968"/>
                    </a:lnTo>
                    <a:lnTo>
                      <a:pt x="634" y="32258"/>
                    </a:lnTo>
                    <a:lnTo>
                      <a:pt x="687" y="32548"/>
                    </a:lnTo>
                    <a:lnTo>
                      <a:pt x="792" y="32944"/>
                    </a:lnTo>
                    <a:lnTo>
                      <a:pt x="924" y="33286"/>
                    </a:lnTo>
                    <a:lnTo>
                      <a:pt x="1082" y="33629"/>
                    </a:lnTo>
                    <a:lnTo>
                      <a:pt x="1267" y="33946"/>
                    </a:lnTo>
                    <a:lnTo>
                      <a:pt x="1478" y="34236"/>
                    </a:lnTo>
                    <a:lnTo>
                      <a:pt x="1715" y="34500"/>
                    </a:lnTo>
                    <a:lnTo>
                      <a:pt x="1979" y="34737"/>
                    </a:lnTo>
                    <a:lnTo>
                      <a:pt x="2269" y="34948"/>
                    </a:lnTo>
                    <a:lnTo>
                      <a:pt x="2507" y="35159"/>
                    </a:lnTo>
                    <a:lnTo>
                      <a:pt x="2770" y="35344"/>
                    </a:lnTo>
                    <a:lnTo>
                      <a:pt x="3008" y="35449"/>
                    </a:lnTo>
                    <a:lnTo>
                      <a:pt x="3219" y="35555"/>
                    </a:lnTo>
                    <a:lnTo>
                      <a:pt x="3456" y="35660"/>
                    </a:lnTo>
                    <a:lnTo>
                      <a:pt x="3693" y="35739"/>
                    </a:lnTo>
                    <a:lnTo>
                      <a:pt x="3931" y="35792"/>
                    </a:lnTo>
                    <a:lnTo>
                      <a:pt x="4195" y="35845"/>
                    </a:lnTo>
                    <a:lnTo>
                      <a:pt x="4458" y="35871"/>
                    </a:lnTo>
                    <a:lnTo>
                      <a:pt x="4986" y="35871"/>
                    </a:lnTo>
                    <a:lnTo>
                      <a:pt x="5250" y="35845"/>
                    </a:lnTo>
                    <a:lnTo>
                      <a:pt x="5540" y="35792"/>
                    </a:lnTo>
                    <a:lnTo>
                      <a:pt x="5803" y="35739"/>
                    </a:lnTo>
                    <a:lnTo>
                      <a:pt x="6067" y="35660"/>
                    </a:lnTo>
                    <a:lnTo>
                      <a:pt x="6357" y="35555"/>
                    </a:lnTo>
                    <a:lnTo>
                      <a:pt x="6885" y="35317"/>
                    </a:lnTo>
                    <a:lnTo>
                      <a:pt x="7412" y="36109"/>
                    </a:lnTo>
                    <a:lnTo>
                      <a:pt x="7966" y="36873"/>
                    </a:lnTo>
                    <a:lnTo>
                      <a:pt x="8573" y="37638"/>
                    </a:lnTo>
                    <a:lnTo>
                      <a:pt x="9180" y="38350"/>
                    </a:lnTo>
                    <a:lnTo>
                      <a:pt x="8889" y="38878"/>
                    </a:lnTo>
                    <a:lnTo>
                      <a:pt x="8678" y="39353"/>
                    </a:lnTo>
                    <a:lnTo>
                      <a:pt x="8599" y="39616"/>
                    </a:lnTo>
                    <a:lnTo>
                      <a:pt x="8547" y="39854"/>
                    </a:lnTo>
                    <a:lnTo>
                      <a:pt x="8494" y="40065"/>
                    </a:lnTo>
                    <a:lnTo>
                      <a:pt x="8467" y="40302"/>
                    </a:lnTo>
                    <a:lnTo>
                      <a:pt x="8467" y="40540"/>
                    </a:lnTo>
                    <a:lnTo>
                      <a:pt x="8467" y="40751"/>
                    </a:lnTo>
                    <a:lnTo>
                      <a:pt x="8520" y="40962"/>
                    </a:lnTo>
                    <a:lnTo>
                      <a:pt x="8573" y="41173"/>
                    </a:lnTo>
                    <a:lnTo>
                      <a:pt x="8626" y="41357"/>
                    </a:lnTo>
                    <a:lnTo>
                      <a:pt x="8731" y="41568"/>
                    </a:lnTo>
                    <a:lnTo>
                      <a:pt x="8837" y="41753"/>
                    </a:lnTo>
                    <a:lnTo>
                      <a:pt x="8969" y="41938"/>
                    </a:lnTo>
                    <a:lnTo>
                      <a:pt x="9180" y="42149"/>
                    </a:lnTo>
                    <a:lnTo>
                      <a:pt x="9417" y="42333"/>
                    </a:lnTo>
                    <a:lnTo>
                      <a:pt x="9628" y="42518"/>
                    </a:lnTo>
                    <a:lnTo>
                      <a:pt x="9839" y="42676"/>
                    </a:lnTo>
                    <a:lnTo>
                      <a:pt x="10076" y="42808"/>
                    </a:lnTo>
                    <a:lnTo>
                      <a:pt x="10314" y="42940"/>
                    </a:lnTo>
                    <a:lnTo>
                      <a:pt x="10604" y="43019"/>
                    </a:lnTo>
                    <a:lnTo>
                      <a:pt x="10868" y="43072"/>
                    </a:lnTo>
                    <a:lnTo>
                      <a:pt x="11184" y="43124"/>
                    </a:lnTo>
                    <a:lnTo>
                      <a:pt x="11764" y="43124"/>
                    </a:lnTo>
                    <a:lnTo>
                      <a:pt x="12081" y="43098"/>
                    </a:lnTo>
                    <a:lnTo>
                      <a:pt x="12397" y="43045"/>
                    </a:lnTo>
                    <a:lnTo>
                      <a:pt x="12687" y="42966"/>
                    </a:lnTo>
                    <a:lnTo>
                      <a:pt x="13030" y="42861"/>
                    </a:lnTo>
                    <a:lnTo>
                      <a:pt x="13347" y="42755"/>
                    </a:lnTo>
                    <a:lnTo>
                      <a:pt x="13663" y="42597"/>
                    </a:lnTo>
                    <a:lnTo>
                      <a:pt x="13980" y="42439"/>
                    </a:lnTo>
                    <a:lnTo>
                      <a:pt x="14666" y="42861"/>
                    </a:lnTo>
                    <a:lnTo>
                      <a:pt x="15351" y="43256"/>
                    </a:lnTo>
                    <a:lnTo>
                      <a:pt x="16037" y="43626"/>
                    </a:lnTo>
                    <a:lnTo>
                      <a:pt x="16723" y="43968"/>
                    </a:lnTo>
                    <a:lnTo>
                      <a:pt x="17461" y="44285"/>
                    </a:lnTo>
                    <a:lnTo>
                      <a:pt x="18174" y="44575"/>
                    </a:lnTo>
                    <a:lnTo>
                      <a:pt x="18912" y="44839"/>
                    </a:lnTo>
                    <a:lnTo>
                      <a:pt x="19651" y="45076"/>
                    </a:lnTo>
                    <a:lnTo>
                      <a:pt x="20389" y="45287"/>
                    </a:lnTo>
                    <a:lnTo>
                      <a:pt x="21154" y="45472"/>
                    </a:lnTo>
                    <a:lnTo>
                      <a:pt x="21919" y="45630"/>
                    </a:lnTo>
                    <a:lnTo>
                      <a:pt x="22684" y="45788"/>
                    </a:lnTo>
                    <a:lnTo>
                      <a:pt x="23449" y="45894"/>
                    </a:lnTo>
                    <a:lnTo>
                      <a:pt x="24240" y="45973"/>
                    </a:lnTo>
                    <a:lnTo>
                      <a:pt x="25031" y="46026"/>
                    </a:lnTo>
                    <a:lnTo>
                      <a:pt x="25796" y="46052"/>
                    </a:lnTo>
                    <a:lnTo>
                      <a:pt x="26271" y="46448"/>
                    </a:lnTo>
                    <a:lnTo>
                      <a:pt x="26745" y="46791"/>
                    </a:lnTo>
                    <a:lnTo>
                      <a:pt x="27036" y="46975"/>
                    </a:lnTo>
                    <a:lnTo>
                      <a:pt x="27273" y="47133"/>
                    </a:lnTo>
                    <a:lnTo>
                      <a:pt x="27721" y="47371"/>
                    </a:lnTo>
                    <a:lnTo>
                      <a:pt x="28170" y="47582"/>
                    </a:lnTo>
                    <a:lnTo>
                      <a:pt x="28645" y="47766"/>
                    </a:lnTo>
                    <a:lnTo>
                      <a:pt x="29093" y="47898"/>
                    </a:lnTo>
                    <a:lnTo>
                      <a:pt x="29568" y="48030"/>
                    </a:lnTo>
                    <a:lnTo>
                      <a:pt x="30016" y="48109"/>
                    </a:lnTo>
                    <a:lnTo>
                      <a:pt x="30464" y="48162"/>
                    </a:lnTo>
                    <a:lnTo>
                      <a:pt x="30913" y="48188"/>
                    </a:lnTo>
                    <a:lnTo>
                      <a:pt x="31440" y="48162"/>
                    </a:lnTo>
                    <a:lnTo>
                      <a:pt x="31968" y="48083"/>
                    </a:lnTo>
                    <a:lnTo>
                      <a:pt x="32443" y="47951"/>
                    </a:lnTo>
                    <a:lnTo>
                      <a:pt x="32891" y="47766"/>
                    </a:lnTo>
                    <a:lnTo>
                      <a:pt x="33313" y="47529"/>
                    </a:lnTo>
                    <a:lnTo>
                      <a:pt x="33682" y="47265"/>
                    </a:lnTo>
                    <a:lnTo>
                      <a:pt x="34025" y="46949"/>
                    </a:lnTo>
                    <a:lnTo>
                      <a:pt x="34342" y="46606"/>
                    </a:lnTo>
                    <a:lnTo>
                      <a:pt x="34553" y="46342"/>
                    </a:lnTo>
                    <a:lnTo>
                      <a:pt x="34737" y="46078"/>
                    </a:lnTo>
                    <a:lnTo>
                      <a:pt x="34869" y="45867"/>
                    </a:lnTo>
                    <a:lnTo>
                      <a:pt x="35001" y="45656"/>
                    </a:lnTo>
                    <a:lnTo>
                      <a:pt x="35080" y="45445"/>
                    </a:lnTo>
                    <a:lnTo>
                      <a:pt x="35159" y="45234"/>
                    </a:lnTo>
                    <a:lnTo>
                      <a:pt x="35238" y="44997"/>
                    </a:lnTo>
                    <a:lnTo>
                      <a:pt x="35291" y="44760"/>
                    </a:lnTo>
                    <a:lnTo>
                      <a:pt x="35344" y="44259"/>
                    </a:lnTo>
                    <a:lnTo>
                      <a:pt x="35898" y="44021"/>
                    </a:lnTo>
                    <a:lnTo>
                      <a:pt x="36478" y="43757"/>
                    </a:lnTo>
                    <a:lnTo>
                      <a:pt x="37005" y="43467"/>
                    </a:lnTo>
                    <a:lnTo>
                      <a:pt x="37559" y="43177"/>
                    </a:lnTo>
                    <a:lnTo>
                      <a:pt x="38087" y="42887"/>
                    </a:lnTo>
                    <a:lnTo>
                      <a:pt x="38614" y="42544"/>
                    </a:lnTo>
                    <a:lnTo>
                      <a:pt x="39142" y="42228"/>
                    </a:lnTo>
                    <a:lnTo>
                      <a:pt x="39643" y="41885"/>
                    </a:lnTo>
                    <a:lnTo>
                      <a:pt x="40144" y="41516"/>
                    </a:lnTo>
                    <a:lnTo>
                      <a:pt x="40619" y="41146"/>
                    </a:lnTo>
                    <a:lnTo>
                      <a:pt x="41094" y="40751"/>
                    </a:lnTo>
                    <a:lnTo>
                      <a:pt x="41568" y="40355"/>
                    </a:lnTo>
                    <a:lnTo>
                      <a:pt x="42043" y="39933"/>
                    </a:lnTo>
                    <a:lnTo>
                      <a:pt x="42465" y="39511"/>
                    </a:lnTo>
                    <a:lnTo>
                      <a:pt x="42914" y="39089"/>
                    </a:lnTo>
                    <a:lnTo>
                      <a:pt x="43336" y="38641"/>
                    </a:lnTo>
                    <a:lnTo>
                      <a:pt x="43494" y="38509"/>
                    </a:lnTo>
                    <a:lnTo>
                      <a:pt x="43626" y="38403"/>
                    </a:lnTo>
                    <a:lnTo>
                      <a:pt x="43810" y="38192"/>
                    </a:lnTo>
                    <a:lnTo>
                      <a:pt x="43942" y="37955"/>
                    </a:lnTo>
                    <a:lnTo>
                      <a:pt x="44522" y="37243"/>
                    </a:lnTo>
                    <a:lnTo>
                      <a:pt x="45076" y="36531"/>
                    </a:lnTo>
                    <a:lnTo>
                      <a:pt x="45577" y="35766"/>
                    </a:lnTo>
                    <a:lnTo>
                      <a:pt x="46079" y="34974"/>
                    </a:lnTo>
                    <a:lnTo>
                      <a:pt x="46553" y="34183"/>
                    </a:lnTo>
                    <a:lnTo>
                      <a:pt x="46975" y="33366"/>
                    </a:lnTo>
                    <a:lnTo>
                      <a:pt x="47318" y="32680"/>
                    </a:lnTo>
                    <a:lnTo>
                      <a:pt x="47635" y="31968"/>
                    </a:lnTo>
                    <a:lnTo>
                      <a:pt x="47925" y="31256"/>
                    </a:lnTo>
                    <a:lnTo>
                      <a:pt x="48189" y="30517"/>
                    </a:lnTo>
                    <a:lnTo>
                      <a:pt x="48426" y="29779"/>
                    </a:lnTo>
                    <a:lnTo>
                      <a:pt x="48637" y="29040"/>
                    </a:lnTo>
                    <a:lnTo>
                      <a:pt x="48822" y="28302"/>
                    </a:lnTo>
                    <a:lnTo>
                      <a:pt x="48980" y="27537"/>
                    </a:lnTo>
                    <a:lnTo>
                      <a:pt x="49164" y="26429"/>
                    </a:lnTo>
                    <a:lnTo>
                      <a:pt x="49296" y="25321"/>
                    </a:lnTo>
                    <a:lnTo>
                      <a:pt x="49375" y="24187"/>
                    </a:lnTo>
                    <a:lnTo>
                      <a:pt x="49428" y="23053"/>
                    </a:lnTo>
                    <a:lnTo>
                      <a:pt x="49402" y="22103"/>
                    </a:lnTo>
                    <a:lnTo>
                      <a:pt x="49349" y="21180"/>
                    </a:lnTo>
                    <a:lnTo>
                      <a:pt x="49244" y="20231"/>
                    </a:lnTo>
                    <a:lnTo>
                      <a:pt x="49112" y="19308"/>
                    </a:lnTo>
                    <a:lnTo>
                      <a:pt x="49217" y="19255"/>
                    </a:lnTo>
                    <a:lnTo>
                      <a:pt x="49481" y="19044"/>
                    </a:lnTo>
                    <a:lnTo>
                      <a:pt x="49745" y="18833"/>
                    </a:lnTo>
                    <a:lnTo>
                      <a:pt x="49956" y="18595"/>
                    </a:lnTo>
                    <a:lnTo>
                      <a:pt x="50167" y="18358"/>
                    </a:lnTo>
                    <a:lnTo>
                      <a:pt x="50325" y="18068"/>
                    </a:lnTo>
                    <a:lnTo>
                      <a:pt x="50457" y="17804"/>
                    </a:lnTo>
                    <a:lnTo>
                      <a:pt x="50589" y="17488"/>
                    </a:lnTo>
                    <a:lnTo>
                      <a:pt x="50668" y="17198"/>
                    </a:lnTo>
                    <a:lnTo>
                      <a:pt x="50721" y="16881"/>
                    </a:lnTo>
                    <a:lnTo>
                      <a:pt x="50747" y="16565"/>
                    </a:lnTo>
                    <a:lnTo>
                      <a:pt x="50747" y="16248"/>
                    </a:lnTo>
                    <a:lnTo>
                      <a:pt x="50721" y="15932"/>
                    </a:lnTo>
                    <a:lnTo>
                      <a:pt x="50642" y="15615"/>
                    </a:lnTo>
                    <a:lnTo>
                      <a:pt x="50536" y="15299"/>
                    </a:lnTo>
                    <a:lnTo>
                      <a:pt x="50404" y="15008"/>
                    </a:lnTo>
                    <a:lnTo>
                      <a:pt x="50246" y="14718"/>
                    </a:lnTo>
                    <a:lnTo>
                      <a:pt x="49402" y="13373"/>
                    </a:lnTo>
                    <a:lnTo>
                      <a:pt x="49164" y="13030"/>
                    </a:lnTo>
                    <a:lnTo>
                      <a:pt x="48874" y="12714"/>
                    </a:lnTo>
                    <a:lnTo>
                      <a:pt x="48558" y="12450"/>
                    </a:lnTo>
                    <a:lnTo>
                      <a:pt x="48215" y="12239"/>
                    </a:lnTo>
                    <a:lnTo>
                      <a:pt x="47846" y="12054"/>
                    </a:lnTo>
                    <a:lnTo>
                      <a:pt x="47450" y="11923"/>
                    </a:lnTo>
                    <a:lnTo>
                      <a:pt x="47028" y="11870"/>
                    </a:lnTo>
                    <a:lnTo>
                      <a:pt x="46606" y="11843"/>
                    </a:lnTo>
                    <a:lnTo>
                      <a:pt x="46501" y="11843"/>
                    </a:lnTo>
                    <a:lnTo>
                      <a:pt x="45973" y="10947"/>
                    </a:lnTo>
                    <a:lnTo>
                      <a:pt x="45419" y="10076"/>
                    </a:lnTo>
                    <a:lnTo>
                      <a:pt x="44813" y="9232"/>
                    </a:lnTo>
                    <a:lnTo>
                      <a:pt x="44180" y="8441"/>
                    </a:lnTo>
                    <a:lnTo>
                      <a:pt x="43520" y="7650"/>
                    </a:lnTo>
                    <a:lnTo>
                      <a:pt x="42808" y="6885"/>
                    </a:lnTo>
                    <a:lnTo>
                      <a:pt x="42070" y="6173"/>
                    </a:lnTo>
                    <a:lnTo>
                      <a:pt x="41278" y="5487"/>
                    </a:lnTo>
                    <a:lnTo>
                      <a:pt x="41120" y="4986"/>
                    </a:lnTo>
                    <a:lnTo>
                      <a:pt x="40935" y="4485"/>
                    </a:lnTo>
                    <a:lnTo>
                      <a:pt x="40698" y="4010"/>
                    </a:lnTo>
                    <a:lnTo>
                      <a:pt x="40408" y="3588"/>
                    </a:lnTo>
                    <a:lnTo>
                      <a:pt x="40091" y="3166"/>
                    </a:lnTo>
                    <a:lnTo>
                      <a:pt x="39722" y="2797"/>
                    </a:lnTo>
                    <a:lnTo>
                      <a:pt x="39327" y="2427"/>
                    </a:lnTo>
                    <a:lnTo>
                      <a:pt x="38878" y="2111"/>
                    </a:lnTo>
                    <a:lnTo>
                      <a:pt x="38351" y="1768"/>
                    </a:lnTo>
                    <a:lnTo>
                      <a:pt x="37823" y="1478"/>
                    </a:lnTo>
                    <a:lnTo>
                      <a:pt x="37269" y="1241"/>
                    </a:lnTo>
                    <a:lnTo>
                      <a:pt x="36715" y="1056"/>
                    </a:lnTo>
                    <a:lnTo>
                      <a:pt x="36161" y="898"/>
                    </a:lnTo>
                    <a:lnTo>
                      <a:pt x="35608" y="792"/>
                    </a:lnTo>
                    <a:lnTo>
                      <a:pt x="35027" y="713"/>
                    </a:lnTo>
                    <a:lnTo>
                      <a:pt x="34447" y="687"/>
                    </a:lnTo>
                    <a:lnTo>
                      <a:pt x="33999" y="713"/>
                    </a:lnTo>
                    <a:lnTo>
                      <a:pt x="33577" y="739"/>
                    </a:lnTo>
                    <a:lnTo>
                      <a:pt x="33128" y="819"/>
                    </a:lnTo>
                    <a:lnTo>
                      <a:pt x="32706" y="898"/>
                    </a:lnTo>
                    <a:lnTo>
                      <a:pt x="31941" y="687"/>
                    </a:lnTo>
                    <a:lnTo>
                      <a:pt x="31150" y="502"/>
                    </a:lnTo>
                    <a:lnTo>
                      <a:pt x="30359" y="344"/>
                    </a:lnTo>
                    <a:lnTo>
                      <a:pt x="29568" y="238"/>
                    </a:lnTo>
                    <a:lnTo>
                      <a:pt x="28776" y="133"/>
                    </a:lnTo>
                    <a:lnTo>
                      <a:pt x="27985" y="54"/>
                    </a:lnTo>
                    <a:lnTo>
                      <a:pt x="27194" y="27"/>
                    </a:lnTo>
                    <a:lnTo>
                      <a:pt x="26376" y="1"/>
                    </a:lnTo>
                    <a:close/>
                  </a:path>
                </a:pathLst>
              </a:custGeom>
              <a:solidFill>
                <a:schemeClr val="dk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498" name="Google Shape;1498;p70"/>
              <p:cNvSpPr/>
              <p:nvPr/>
            </p:nvSpPr>
            <p:spPr>
              <a:xfrm>
                <a:off x="362725" y="3836975"/>
                <a:ext cx="1268700" cy="1204725"/>
              </a:xfrm>
              <a:custGeom>
                <a:avLst/>
                <a:gdLst/>
                <a:ahLst/>
                <a:cxnLst/>
                <a:rect l="l" t="t" r="r" b="b"/>
                <a:pathLst>
                  <a:path w="50748" h="48189" fill="none" extrusionOk="0">
                    <a:moveTo>
                      <a:pt x="50246" y="14718"/>
                    </a:moveTo>
                    <a:lnTo>
                      <a:pt x="49402" y="13373"/>
                    </a:lnTo>
                    <a:lnTo>
                      <a:pt x="49402" y="13373"/>
                    </a:lnTo>
                    <a:lnTo>
                      <a:pt x="49164" y="13030"/>
                    </a:lnTo>
                    <a:lnTo>
                      <a:pt x="48874" y="12714"/>
                    </a:lnTo>
                    <a:lnTo>
                      <a:pt x="48558" y="12450"/>
                    </a:lnTo>
                    <a:lnTo>
                      <a:pt x="48215" y="12239"/>
                    </a:lnTo>
                    <a:lnTo>
                      <a:pt x="47846" y="12054"/>
                    </a:lnTo>
                    <a:lnTo>
                      <a:pt x="47450" y="11923"/>
                    </a:lnTo>
                    <a:lnTo>
                      <a:pt x="47028" y="11870"/>
                    </a:lnTo>
                    <a:lnTo>
                      <a:pt x="46606" y="11843"/>
                    </a:lnTo>
                    <a:lnTo>
                      <a:pt x="46606" y="11843"/>
                    </a:lnTo>
                    <a:lnTo>
                      <a:pt x="46501" y="11843"/>
                    </a:lnTo>
                    <a:lnTo>
                      <a:pt x="46501" y="11843"/>
                    </a:lnTo>
                    <a:lnTo>
                      <a:pt x="45973" y="10947"/>
                    </a:lnTo>
                    <a:lnTo>
                      <a:pt x="45419" y="10076"/>
                    </a:lnTo>
                    <a:lnTo>
                      <a:pt x="44813" y="9232"/>
                    </a:lnTo>
                    <a:lnTo>
                      <a:pt x="44180" y="8441"/>
                    </a:lnTo>
                    <a:lnTo>
                      <a:pt x="43520" y="7650"/>
                    </a:lnTo>
                    <a:lnTo>
                      <a:pt x="42808" y="6885"/>
                    </a:lnTo>
                    <a:lnTo>
                      <a:pt x="42070" y="6173"/>
                    </a:lnTo>
                    <a:lnTo>
                      <a:pt x="41278" y="5487"/>
                    </a:lnTo>
                    <a:lnTo>
                      <a:pt x="41278" y="5487"/>
                    </a:lnTo>
                    <a:lnTo>
                      <a:pt x="41120" y="4986"/>
                    </a:lnTo>
                    <a:lnTo>
                      <a:pt x="40935" y="4485"/>
                    </a:lnTo>
                    <a:lnTo>
                      <a:pt x="40698" y="4010"/>
                    </a:lnTo>
                    <a:lnTo>
                      <a:pt x="40408" y="3588"/>
                    </a:lnTo>
                    <a:lnTo>
                      <a:pt x="40091" y="3166"/>
                    </a:lnTo>
                    <a:lnTo>
                      <a:pt x="39722" y="2797"/>
                    </a:lnTo>
                    <a:lnTo>
                      <a:pt x="39327" y="2427"/>
                    </a:lnTo>
                    <a:lnTo>
                      <a:pt x="38878" y="2111"/>
                    </a:lnTo>
                    <a:lnTo>
                      <a:pt x="38878" y="2111"/>
                    </a:lnTo>
                    <a:lnTo>
                      <a:pt x="38351" y="1768"/>
                    </a:lnTo>
                    <a:lnTo>
                      <a:pt x="37823" y="1478"/>
                    </a:lnTo>
                    <a:lnTo>
                      <a:pt x="37269" y="1241"/>
                    </a:lnTo>
                    <a:lnTo>
                      <a:pt x="36715" y="1056"/>
                    </a:lnTo>
                    <a:lnTo>
                      <a:pt x="36161" y="898"/>
                    </a:lnTo>
                    <a:lnTo>
                      <a:pt x="35608" y="792"/>
                    </a:lnTo>
                    <a:lnTo>
                      <a:pt x="35027" y="713"/>
                    </a:lnTo>
                    <a:lnTo>
                      <a:pt x="34447" y="687"/>
                    </a:lnTo>
                    <a:lnTo>
                      <a:pt x="34447" y="687"/>
                    </a:lnTo>
                    <a:lnTo>
                      <a:pt x="33999" y="713"/>
                    </a:lnTo>
                    <a:lnTo>
                      <a:pt x="33577" y="739"/>
                    </a:lnTo>
                    <a:lnTo>
                      <a:pt x="33128" y="819"/>
                    </a:lnTo>
                    <a:lnTo>
                      <a:pt x="32706" y="898"/>
                    </a:lnTo>
                    <a:lnTo>
                      <a:pt x="32706" y="898"/>
                    </a:lnTo>
                    <a:lnTo>
                      <a:pt x="31941" y="687"/>
                    </a:lnTo>
                    <a:lnTo>
                      <a:pt x="31150" y="502"/>
                    </a:lnTo>
                    <a:lnTo>
                      <a:pt x="30359" y="344"/>
                    </a:lnTo>
                    <a:lnTo>
                      <a:pt x="29568" y="238"/>
                    </a:lnTo>
                    <a:lnTo>
                      <a:pt x="28776" y="133"/>
                    </a:lnTo>
                    <a:lnTo>
                      <a:pt x="27985" y="54"/>
                    </a:lnTo>
                    <a:lnTo>
                      <a:pt x="27194" y="27"/>
                    </a:lnTo>
                    <a:lnTo>
                      <a:pt x="26376" y="1"/>
                    </a:lnTo>
                    <a:lnTo>
                      <a:pt x="26376" y="1"/>
                    </a:lnTo>
                    <a:lnTo>
                      <a:pt x="25216" y="27"/>
                    </a:lnTo>
                    <a:lnTo>
                      <a:pt x="24055" y="133"/>
                    </a:lnTo>
                    <a:lnTo>
                      <a:pt x="22921" y="265"/>
                    </a:lnTo>
                    <a:lnTo>
                      <a:pt x="21787" y="476"/>
                    </a:lnTo>
                    <a:lnTo>
                      <a:pt x="20653" y="739"/>
                    </a:lnTo>
                    <a:lnTo>
                      <a:pt x="19545" y="1056"/>
                    </a:lnTo>
                    <a:lnTo>
                      <a:pt x="18464" y="1425"/>
                    </a:lnTo>
                    <a:lnTo>
                      <a:pt x="17382" y="1847"/>
                    </a:lnTo>
                    <a:lnTo>
                      <a:pt x="17382" y="1847"/>
                    </a:lnTo>
                    <a:lnTo>
                      <a:pt x="16749" y="1821"/>
                    </a:lnTo>
                    <a:lnTo>
                      <a:pt x="16749" y="1821"/>
                    </a:lnTo>
                    <a:lnTo>
                      <a:pt x="16037" y="1847"/>
                    </a:lnTo>
                    <a:lnTo>
                      <a:pt x="15694" y="1900"/>
                    </a:lnTo>
                    <a:lnTo>
                      <a:pt x="15351" y="1953"/>
                    </a:lnTo>
                    <a:lnTo>
                      <a:pt x="15008" y="2005"/>
                    </a:lnTo>
                    <a:lnTo>
                      <a:pt x="14666" y="2111"/>
                    </a:lnTo>
                    <a:lnTo>
                      <a:pt x="14349" y="2190"/>
                    </a:lnTo>
                    <a:lnTo>
                      <a:pt x="14006" y="2322"/>
                    </a:lnTo>
                    <a:lnTo>
                      <a:pt x="13690" y="2454"/>
                    </a:lnTo>
                    <a:lnTo>
                      <a:pt x="13373" y="2586"/>
                    </a:lnTo>
                    <a:lnTo>
                      <a:pt x="12767" y="2929"/>
                    </a:lnTo>
                    <a:lnTo>
                      <a:pt x="12160" y="3324"/>
                    </a:lnTo>
                    <a:lnTo>
                      <a:pt x="11580" y="3799"/>
                    </a:lnTo>
                    <a:lnTo>
                      <a:pt x="11580" y="3799"/>
                    </a:lnTo>
                    <a:lnTo>
                      <a:pt x="11184" y="4168"/>
                    </a:lnTo>
                    <a:lnTo>
                      <a:pt x="10841" y="4537"/>
                    </a:lnTo>
                    <a:lnTo>
                      <a:pt x="10551" y="4959"/>
                    </a:lnTo>
                    <a:lnTo>
                      <a:pt x="10261" y="5381"/>
                    </a:lnTo>
                    <a:lnTo>
                      <a:pt x="10050" y="5803"/>
                    </a:lnTo>
                    <a:lnTo>
                      <a:pt x="9865" y="6278"/>
                    </a:lnTo>
                    <a:lnTo>
                      <a:pt x="9733" y="6753"/>
                    </a:lnTo>
                    <a:lnTo>
                      <a:pt x="9628" y="7254"/>
                    </a:lnTo>
                    <a:lnTo>
                      <a:pt x="9628" y="7254"/>
                    </a:lnTo>
                    <a:lnTo>
                      <a:pt x="9180" y="7729"/>
                    </a:lnTo>
                    <a:lnTo>
                      <a:pt x="8784" y="8204"/>
                    </a:lnTo>
                    <a:lnTo>
                      <a:pt x="8362" y="8705"/>
                    </a:lnTo>
                    <a:lnTo>
                      <a:pt x="7993" y="9206"/>
                    </a:lnTo>
                    <a:lnTo>
                      <a:pt x="7597" y="9707"/>
                    </a:lnTo>
                    <a:lnTo>
                      <a:pt x="7254" y="10234"/>
                    </a:lnTo>
                    <a:lnTo>
                      <a:pt x="6885" y="10762"/>
                    </a:lnTo>
                    <a:lnTo>
                      <a:pt x="6568" y="11316"/>
                    </a:lnTo>
                    <a:lnTo>
                      <a:pt x="6568" y="11316"/>
                    </a:lnTo>
                    <a:lnTo>
                      <a:pt x="6015" y="11764"/>
                    </a:lnTo>
                    <a:lnTo>
                      <a:pt x="5461" y="12239"/>
                    </a:lnTo>
                    <a:lnTo>
                      <a:pt x="4933" y="12767"/>
                    </a:lnTo>
                    <a:lnTo>
                      <a:pt x="4406" y="13320"/>
                    </a:lnTo>
                    <a:lnTo>
                      <a:pt x="4353" y="13347"/>
                    </a:lnTo>
                    <a:lnTo>
                      <a:pt x="4353" y="13347"/>
                    </a:lnTo>
                    <a:lnTo>
                      <a:pt x="3535" y="14164"/>
                    </a:lnTo>
                    <a:lnTo>
                      <a:pt x="2823" y="14877"/>
                    </a:lnTo>
                    <a:lnTo>
                      <a:pt x="2085" y="15694"/>
                    </a:lnTo>
                    <a:lnTo>
                      <a:pt x="2085" y="15694"/>
                    </a:lnTo>
                    <a:lnTo>
                      <a:pt x="1663" y="16169"/>
                    </a:lnTo>
                    <a:lnTo>
                      <a:pt x="1241" y="16723"/>
                    </a:lnTo>
                    <a:lnTo>
                      <a:pt x="792" y="17329"/>
                    </a:lnTo>
                    <a:lnTo>
                      <a:pt x="581" y="17672"/>
                    </a:lnTo>
                    <a:lnTo>
                      <a:pt x="423" y="17989"/>
                    </a:lnTo>
                    <a:lnTo>
                      <a:pt x="265" y="18332"/>
                    </a:lnTo>
                    <a:lnTo>
                      <a:pt x="133" y="18701"/>
                    </a:lnTo>
                    <a:lnTo>
                      <a:pt x="54" y="19044"/>
                    </a:lnTo>
                    <a:lnTo>
                      <a:pt x="1" y="19387"/>
                    </a:lnTo>
                    <a:lnTo>
                      <a:pt x="27" y="19756"/>
                    </a:lnTo>
                    <a:lnTo>
                      <a:pt x="80" y="20099"/>
                    </a:lnTo>
                    <a:lnTo>
                      <a:pt x="159" y="20257"/>
                    </a:lnTo>
                    <a:lnTo>
                      <a:pt x="212" y="20415"/>
                    </a:lnTo>
                    <a:lnTo>
                      <a:pt x="317" y="20574"/>
                    </a:lnTo>
                    <a:lnTo>
                      <a:pt x="423" y="20758"/>
                    </a:lnTo>
                    <a:lnTo>
                      <a:pt x="423" y="20758"/>
                    </a:lnTo>
                    <a:lnTo>
                      <a:pt x="608" y="20969"/>
                    </a:lnTo>
                    <a:lnTo>
                      <a:pt x="819" y="21180"/>
                    </a:lnTo>
                    <a:lnTo>
                      <a:pt x="1056" y="21338"/>
                    </a:lnTo>
                    <a:lnTo>
                      <a:pt x="1293" y="21470"/>
                    </a:lnTo>
                    <a:lnTo>
                      <a:pt x="1531" y="21576"/>
                    </a:lnTo>
                    <a:lnTo>
                      <a:pt x="1794" y="21655"/>
                    </a:lnTo>
                    <a:lnTo>
                      <a:pt x="2085" y="21708"/>
                    </a:lnTo>
                    <a:lnTo>
                      <a:pt x="2348" y="21734"/>
                    </a:lnTo>
                    <a:lnTo>
                      <a:pt x="2348" y="21734"/>
                    </a:lnTo>
                    <a:lnTo>
                      <a:pt x="2638" y="21708"/>
                    </a:lnTo>
                    <a:lnTo>
                      <a:pt x="2929" y="21681"/>
                    </a:lnTo>
                    <a:lnTo>
                      <a:pt x="3166" y="21602"/>
                    </a:lnTo>
                    <a:lnTo>
                      <a:pt x="3403" y="21523"/>
                    </a:lnTo>
                    <a:lnTo>
                      <a:pt x="3403" y="21523"/>
                    </a:lnTo>
                    <a:lnTo>
                      <a:pt x="3377" y="22288"/>
                    </a:lnTo>
                    <a:lnTo>
                      <a:pt x="3351" y="23053"/>
                    </a:lnTo>
                    <a:lnTo>
                      <a:pt x="3351" y="23053"/>
                    </a:lnTo>
                    <a:lnTo>
                      <a:pt x="3377" y="24213"/>
                    </a:lnTo>
                    <a:lnTo>
                      <a:pt x="3482" y="25400"/>
                    </a:lnTo>
                    <a:lnTo>
                      <a:pt x="3482" y="25400"/>
                    </a:lnTo>
                    <a:lnTo>
                      <a:pt x="3034" y="25822"/>
                    </a:lnTo>
                    <a:lnTo>
                      <a:pt x="2612" y="26271"/>
                    </a:lnTo>
                    <a:lnTo>
                      <a:pt x="2216" y="26745"/>
                    </a:lnTo>
                    <a:lnTo>
                      <a:pt x="1847" y="27273"/>
                    </a:lnTo>
                    <a:lnTo>
                      <a:pt x="1847" y="27273"/>
                    </a:lnTo>
                    <a:lnTo>
                      <a:pt x="1768" y="27405"/>
                    </a:lnTo>
                    <a:lnTo>
                      <a:pt x="1768" y="27405"/>
                    </a:lnTo>
                    <a:lnTo>
                      <a:pt x="1399" y="28038"/>
                    </a:lnTo>
                    <a:lnTo>
                      <a:pt x="1109" y="28697"/>
                    </a:lnTo>
                    <a:lnTo>
                      <a:pt x="871" y="29357"/>
                    </a:lnTo>
                    <a:lnTo>
                      <a:pt x="687" y="30016"/>
                    </a:lnTo>
                    <a:lnTo>
                      <a:pt x="634" y="30359"/>
                    </a:lnTo>
                    <a:lnTo>
                      <a:pt x="581" y="30675"/>
                    </a:lnTo>
                    <a:lnTo>
                      <a:pt x="555" y="31018"/>
                    </a:lnTo>
                    <a:lnTo>
                      <a:pt x="555" y="31335"/>
                    </a:lnTo>
                    <a:lnTo>
                      <a:pt x="555" y="31651"/>
                    </a:lnTo>
                    <a:lnTo>
                      <a:pt x="581" y="31968"/>
                    </a:lnTo>
                    <a:lnTo>
                      <a:pt x="634" y="32258"/>
                    </a:lnTo>
                    <a:lnTo>
                      <a:pt x="687" y="32548"/>
                    </a:lnTo>
                    <a:lnTo>
                      <a:pt x="687" y="32548"/>
                    </a:lnTo>
                    <a:lnTo>
                      <a:pt x="792" y="32944"/>
                    </a:lnTo>
                    <a:lnTo>
                      <a:pt x="924" y="33286"/>
                    </a:lnTo>
                    <a:lnTo>
                      <a:pt x="1082" y="33629"/>
                    </a:lnTo>
                    <a:lnTo>
                      <a:pt x="1267" y="33946"/>
                    </a:lnTo>
                    <a:lnTo>
                      <a:pt x="1478" y="34236"/>
                    </a:lnTo>
                    <a:lnTo>
                      <a:pt x="1715" y="34500"/>
                    </a:lnTo>
                    <a:lnTo>
                      <a:pt x="1979" y="34737"/>
                    </a:lnTo>
                    <a:lnTo>
                      <a:pt x="2269" y="34948"/>
                    </a:lnTo>
                    <a:lnTo>
                      <a:pt x="2269" y="34948"/>
                    </a:lnTo>
                    <a:lnTo>
                      <a:pt x="2507" y="35159"/>
                    </a:lnTo>
                    <a:lnTo>
                      <a:pt x="2770" y="35344"/>
                    </a:lnTo>
                    <a:lnTo>
                      <a:pt x="2770" y="35344"/>
                    </a:lnTo>
                    <a:lnTo>
                      <a:pt x="3008" y="35449"/>
                    </a:lnTo>
                    <a:lnTo>
                      <a:pt x="3219" y="35555"/>
                    </a:lnTo>
                    <a:lnTo>
                      <a:pt x="3456" y="35660"/>
                    </a:lnTo>
                    <a:lnTo>
                      <a:pt x="3693" y="35739"/>
                    </a:lnTo>
                    <a:lnTo>
                      <a:pt x="3931" y="35792"/>
                    </a:lnTo>
                    <a:lnTo>
                      <a:pt x="4195" y="35845"/>
                    </a:lnTo>
                    <a:lnTo>
                      <a:pt x="4458" y="35871"/>
                    </a:lnTo>
                    <a:lnTo>
                      <a:pt x="4696" y="35871"/>
                    </a:lnTo>
                    <a:lnTo>
                      <a:pt x="4696" y="35871"/>
                    </a:lnTo>
                    <a:lnTo>
                      <a:pt x="4986" y="35871"/>
                    </a:lnTo>
                    <a:lnTo>
                      <a:pt x="5250" y="35845"/>
                    </a:lnTo>
                    <a:lnTo>
                      <a:pt x="5540" y="35792"/>
                    </a:lnTo>
                    <a:lnTo>
                      <a:pt x="5803" y="35739"/>
                    </a:lnTo>
                    <a:lnTo>
                      <a:pt x="6067" y="35660"/>
                    </a:lnTo>
                    <a:lnTo>
                      <a:pt x="6357" y="35555"/>
                    </a:lnTo>
                    <a:lnTo>
                      <a:pt x="6885" y="35317"/>
                    </a:lnTo>
                    <a:lnTo>
                      <a:pt x="6885" y="35317"/>
                    </a:lnTo>
                    <a:lnTo>
                      <a:pt x="7412" y="36109"/>
                    </a:lnTo>
                    <a:lnTo>
                      <a:pt x="7966" y="36873"/>
                    </a:lnTo>
                    <a:lnTo>
                      <a:pt x="8573" y="37638"/>
                    </a:lnTo>
                    <a:lnTo>
                      <a:pt x="9180" y="38350"/>
                    </a:lnTo>
                    <a:lnTo>
                      <a:pt x="9180" y="38350"/>
                    </a:lnTo>
                    <a:lnTo>
                      <a:pt x="8889" y="38878"/>
                    </a:lnTo>
                    <a:lnTo>
                      <a:pt x="8678" y="39353"/>
                    </a:lnTo>
                    <a:lnTo>
                      <a:pt x="8599" y="39616"/>
                    </a:lnTo>
                    <a:lnTo>
                      <a:pt x="8547" y="39854"/>
                    </a:lnTo>
                    <a:lnTo>
                      <a:pt x="8494" y="40065"/>
                    </a:lnTo>
                    <a:lnTo>
                      <a:pt x="8467" y="40302"/>
                    </a:lnTo>
                    <a:lnTo>
                      <a:pt x="8467" y="40540"/>
                    </a:lnTo>
                    <a:lnTo>
                      <a:pt x="8467" y="40751"/>
                    </a:lnTo>
                    <a:lnTo>
                      <a:pt x="8520" y="40962"/>
                    </a:lnTo>
                    <a:lnTo>
                      <a:pt x="8573" y="41173"/>
                    </a:lnTo>
                    <a:lnTo>
                      <a:pt x="8626" y="41357"/>
                    </a:lnTo>
                    <a:lnTo>
                      <a:pt x="8731" y="41568"/>
                    </a:lnTo>
                    <a:lnTo>
                      <a:pt x="8837" y="41753"/>
                    </a:lnTo>
                    <a:lnTo>
                      <a:pt x="8969" y="41938"/>
                    </a:lnTo>
                    <a:lnTo>
                      <a:pt x="8969" y="41938"/>
                    </a:lnTo>
                    <a:lnTo>
                      <a:pt x="9180" y="42149"/>
                    </a:lnTo>
                    <a:lnTo>
                      <a:pt x="9417" y="42333"/>
                    </a:lnTo>
                    <a:lnTo>
                      <a:pt x="9417" y="42333"/>
                    </a:lnTo>
                    <a:lnTo>
                      <a:pt x="9628" y="42518"/>
                    </a:lnTo>
                    <a:lnTo>
                      <a:pt x="9839" y="42676"/>
                    </a:lnTo>
                    <a:lnTo>
                      <a:pt x="10076" y="42808"/>
                    </a:lnTo>
                    <a:lnTo>
                      <a:pt x="10314" y="42940"/>
                    </a:lnTo>
                    <a:lnTo>
                      <a:pt x="10604" y="43019"/>
                    </a:lnTo>
                    <a:lnTo>
                      <a:pt x="10868" y="43072"/>
                    </a:lnTo>
                    <a:lnTo>
                      <a:pt x="11184" y="43124"/>
                    </a:lnTo>
                    <a:lnTo>
                      <a:pt x="11474" y="43124"/>
                    </a:lnTo>
                    <a:lnTo>
                      <a:pt x="11474" y="43124"/>
                    </a:lnTo>
                    <a:lnTo>
                      <a:pt x="11764" y="43124"/>
                    </a:lnTo>
                    <a:lnTo>
                      <a:pt x="12081" y="43098"/>
                    </a:lnTo>
                    <a:lnTo>
                      <a:pt x="12397" y="43045"/>
                    </a:lnTo>
                    <a:lnTo>
                      <a:pt x="12687" y="42966"/>
                    </a:lnTo>
                    <a:lnTo>
                      <a:pt x="13030" y="42861"/>
                    </a:lnTo>
                    <a:lnTo>
                      <a:pt x="13347" y="42755"/>
                    </a:lnTo>
                    <a:lnTo>
                      <a:pt x="13663" y="42597"/>
                    </a:lnTo>
                    <a:lnTo>
                      <a:pt x="13980" y="42439"/>
                    </a:lnTo>
                    <a:lnTo>
                      <a:pt x="13980" y="42439"/>
                    </a:lnTo>
                    <a:lnTo>
                      <a:pt x="14666" y="42861"/>
                    </a:lnTo>
                    <a:lnTo>
                      <a:pt x="15351" y="43256"/>
                    </a:lnTo>
                    <a:lnTo>
                      <a:pt x="16037" y="43626"/>
                    </a:lnTo>
                    <a:lnTo>
                      <a:pt x="16723" y="43968"/>
                    </a:lnTo>
                    <a:lnTo>
                      <a:pt x="17461" y="44285"/>
                    </a:lnTo>
                    <a:lnTo>
                      <a:pt x="18174" y="44575"/>
                    </a:lnTo>
                    <a:lnTo>
                      <a:pt x="18912" y="44839"/>
                    </a:lnTo>
                    <a:lnTo>
                      <a:pt x="19651" y="45076"/>
                    </a:lnTo>
                    <a:lnTo>
                      <a:pt x="20389" y="45287"/>
                    </a:lnTo>
                    <a:lnTo>
                      <a:pt x="21154" y="45472"/>
                    </a:lnTo>
                    <a:lnTo>
                      <a:pt x="21919" y="45630"/>
                    </a:lnTo>
                    <a:lnTo>
                      <a:pt x="22684" y="45788"/>
                    </a:lnTo>
                    <a:lnTo>
                      <a:pt x="23449" y="45894"/>
                    </a:lnTo>
                    <a:lnTo>
                      <a:pt x="24240" y="45973"/>
                    </a:lnTo>
                    <a:lnTo>
                      <a:pt x="25031" y="46026"/>
                    </a:lnTo>
                    <a:lnTo>
                      <a:pt x="25796" y="46052"/>
                    </a:lnTo>
                    <a:lnTo>
                      <a:pt x="25796" y="46052"/>
                    </a:lnTo>
                    <a:lnTo>
                      <a:pt x="26271" y="46448"/>
                    </a:lnTo>
                    <a:lnTo>
                      <a:pt x="26745" y="46791"/>
                    </a:lnTo>
                    <a:lnTo>
                      <a:pt x="26745" y="46791"/>
                    </a:lnTo>
                    <a:lnTo>
                      <a:pt x="27036" y="46975"/>
                    </a:lnTo>
                    <a:lnTo>
                      <a:pt x="27273" y="47133"/>
                    </a:lnTo>
                    <a:lnTo>
                      <a:pt x="27273" y="47133"/>
                    </a:lnTo>
                    <a:lnTo>
                      <a:pt x="27721" y="47371"/>
                    </a:lnTo>
                    <a:lnTo>
                      <a:pt x="28170" y="47582"/>
                    </a:lnTo>
                    <a:lnTo>
                      <a:pt x="28645" y="47766"/>
                    </a:lnTo>
                    <a:lnTo>
                      <a:pt x="29093" y="47898"/>
                    </a:lnTo>
                    <a:lnTo>
                      <a:pt x="29568" y="48030"/>
                    </a:lnTo>
                    <a:lnTo>
                      <a:pt x="30016" y="48109"/>
                    </a:lnTo>
                    <a:lnTo>
                      <a:pt x="30464" y="48162"/>
                    </a:lnTo>
                    <a:lnTo>
                      <a:pt x="30913" y="48188"/>
                    </a:lnTo>
                    <a:lnTo>
                      <a:pt x="30913" y="48188"/>
                    </a:lnTo>
                    <a:lnTo>
                      <a:pt x="31440" y="48162"/>
                    </a:lnTo>
                    <a:lnTo>
                      <a:pt x="31968" y="48083"/>
                    </a:lnTo>
                    <a:lnTo>
                      <a:pt x="32443" y="47951"/>
                    </a:lnTo>
                    <a:lnTo>
                      <a:pt x="32891" y="47766"/>
                    </a:lnTo>
                    <a:lnTo>
                      <a:pt x="33313" y="47529"/>
                    </a:lnTo>
                    <a:lnTo>
                      <a:pt x="33682" y="47265"/>
                    </a:lnTo>
                    <a:lnTo>
                      <a:pt x="34025" y="46949"/>
                    </a:lnTo>
                    <a:lnTo>
                      <a:pt x="34342" y="46606"/>
                    </a:lnTo>
                    <a:lnTo>
                      <a:pt x="34342" y="46606"/>
                    </a:lnTo>
                    <a:lnTo>
                      <a:pt x="34553" y="46342"/>
                    </a:lnTo>
                    <a:lnTo>
                      <a:pt x="34737" y="46078"/>
                    </a:lnTo>
                    <a:lnTo>
                      <a:pt x="34737" y="46078"/>
                    </a:lnTo>
                    <a:lnTo>
                      <a:pt x="34869" y="45867"/>
                    </a:lnTo>
                    <a:lnTo>
                      <a:pt x="35001" y="45656"/>
                    </a:lnTo>
                    <a:lnTo>
                      <a:pt x="35080" y="45445"/>
                    </a:lnTo>
                    <a:lnTo>
                      <a:pt x="35159" y="45234"/>
                    </a:lnTo>
                    <a:lnTo>
                      <a:pt x="35238" y="44997"/>
                    </a:lnTo>
                    <a:lnTo>
                      <a:pt x="35291" y="44760"/>
                    </a:lnTo>
                    <a:lnTo>
                      <a:pt x="35344" y="44259"/>
                    </a:lnTo>
                    <a:lnTo>
                      <a:pt x="35344" y="44259"/>
                    </a:lnTo>
                    <a:lnTo>
                      <a:pt x="35898" y="44021"/>
                    </a:lnTo>
                    <a:lnTo>
                      <a:pt x="36478" y="43757"/>
                    </a:lnTo>
                    <a:lnTo>
                      <a:pt x="37005" y="43467"/>
                    </a:lnTo>
                    <a:lnTo>
                      <a:pt x="37559" y="43177"/>
                    </a:lnTo>
                    <a:lnTo>
                      <a:pt x="38087" y="42887"/>
                    </a:lnTo>
                    <a:lnTo>
                      <a:pt x="38614" y="42544"/>
                    </a:lnTo>
                    <a:lnTo>
                      <a:pt x="39142" y="42228"/>
                    </a:lnTo>
                    <a:lnTo>
                      <a:pt x="39643" y="41885"/>
                    </a:lnTo>
                    <a:lnTo>
                      <a:pt x="40144" y="41516"/>
                    </a:lnTo>
                    <a:lnTo>
                      <a:pt x="40619" y="41146"/>
                    </a:lnTo>
                    <a:lnTo>
                      <a:pt x="41094" y="40751"/>
                    </a:lnTo>
                    <a:lnTo>
                      <a:pt x="41568" y="40355"/>
                    </a:lnTo>
                    <a:lnTo>
                      <a:pt x="42043" y="39933"/>
                    </a:lnTo>
                    <a:lnTo>
                      <a:pt x="42465" y="39511"/>
                    </a:lnTo>
                    <a:lnTo>
                      <a:pt x="42914" y="39089"/>
                    </a:lnTo>
                    <a:lnTo>
                      <a:pt x="43336" y="38641"/>
                    </a:lnTo>
                    <a:lnTo>
                      <a:pt x="43336" y="38641"/>
                    </a:lnTo>
                    <a:lnTo>
                      <a:pt x="43494" y="38509"/>
                    </a:lnTo>
                    <a:lnTo>
                      <a:pt x="43626" y="38403"/>
                    </a:lnTo>
                    <a:lnTo>
                      <a:pt x="43626" y="38403"/>
                    </a:lnTo>
                    <a:lnTo>
                      <a:pt x="43810" y="38192"/>
                    </a:lnTo>
                    <a:lnTo>
                      <a:pt x="43942" y="37955"/>
                    </a:lnTo>
                    <a:lnTo>
                      <a:pt x="43942" y="37955"/>
                    </a:lnTo>
                    <a:lnTo>
                      <a:pt x="44522" y="37243"/>
                    </a:lnTo>
                    <a:lnTo>
                      <a:pt x="45076" y="36531"/>
                    </a:lnTo>
                    <a:lnTo>
                      <a:pt x="45577" y="35766"/>
                    </a:lnTo>
                    <a:lnTo>
                      <a:pt x="46079" y="34974"/>
                    </a:lnTo>
                    <a:lnTo>
                      <a:pt x="46079" y="34974"/>
                    </a:lnTo>
                    <a:lnTo>
                      <a:pt x="46553" y="34183"/>
                    </a:lnTo>
                    <a:lnTo>
                      <a:pt x="46975" y="33366"/>
                    </a:lnTo>
                    <a:lnTo>
                      <a:pt x="46975" y="33366"/>
                    </a:lnTo>
                    <a:lnTo>
                      <a:pt x="47318" y="32680"/>
                    </a:lnTo>
                    <a:lnTo>
                      <a:pt x="47635" y="31968"/>
                    </a:lnTo>
                    <a:lnTo>
                      <a:pt x="47925" y="31256"/>
                    </a:lnTo>
                    <a:lnTo>
                      <a:pt x="48189" y="30517"/>
                    </a:lnTo>
                    <a:lnTo>
                      <a:pt x="48426" y="29779"/>
                    </a:lnTo>
                    <a:lnTo>
                      <a:pt x="48637" y="29040"/>
                    </a:lnTo>
                    <a:lnTo>
                      <a:pt x="48822" y="28302"/>
                    </a:lnTo>
                    <a:lnTo>
                      <a:pt x="48980" y="27537"/>
                    </a:lnTo>
                    <a:lnTo>
                      <a:pt x="48980" y="27537"/>
                    </a:lnTo>
                    <a:lnTo>
                      <a:pt x="49164" y="26429"/>
                    </a:lnTo>
                    <a:lnTo>
                      <a:pt x="49296" y="25321"/>
                    </a:lnTo>
                    <a:lnTo>
                      <a:pt x="49375" y="24187"/>
                    </a:lnTo>
                    <a:lnTo>
                      <a:pt x="49428" y="23053"/>
                    </a:lnTo>
                    <a:lnTo>
                      <a:pt x="49428" y="23053"/>
                    </a:lnTo>
                    <a:lnTo>
                      <a:pt x="49402" y="22103"/>
                    </a:lnTo>
                    <a:lnTo>
                      <a:pt x="49349" y="21180"/>
                    </a:lnTo>
                    <a:lnTo>
                      <a:pt x="49244" y="20231"/>
                    </a:lnTo>
                    <a:lnTo>
                      <a:pt x="49112" y="19308"/>
                    </a:lnTo>
                    <a:lnTo>
                      <a:pt x="49217" y="19255"/>
                    </a:lnTo>
                    <a:lnTo>
                      <a:pt x="49217" y="19255"/>
                    </a:lnTo>
                    <a:lnTo>
                      <a:pt x="49481" y="19044"/>
                    </a:lnTo>
                    <a:lnTo>
                      <a:pt x="49745" y="18833"/>
                    </a:lnTo>
                    <a:lnTo>
                      <a:pt x="49956" y="18595"/>
                    </a:lnTo>
                    <a:lnTo>
                      <a:pt x="50167" y="18358"/>
                    </a:lnTo>
                    <a:lnTo>
                      <a:pt x="50325" y="18068"/>
                    </a:lnTo>
                    <a:lnTo>
                      <a:pt x="50457" y="17804"/>
                    </a:lnTo>
                    <a:lnTo>
                      <a:pt x="50589" y="17488"/>
                    </a:lnTo>
                    <a:lnTo>
                      <a:pt x="50668" y="17198"/>
                    </a:lnTo>
                    <a:lnTo>
                      <a:pt x="50721" y="16881"/>
                    </a:lnTo>
                    <a:lnTo>
                      <a:pt x="50747" y="16565"/>
                    </a:lnTo>
                    <a:lnTo>
                      <a:pt x="50747" y="16248"/>
                    </a:lnTo>
                    <a:lnTo>
                      <a:pt x="50721" y="15932"/>
                    </a:lnTo>
                    <a:lnTo>
                      <a:pt x="50642" y="15615"/>
                    </a:lnTo>
                    <a:lnTo>
                      <a:pt x="50536" y="15299"/>
                    </a:lnTo>
                    <a:lnTo>
                      <a:pt x="50404" y="15008"/>
                    </a:lnTo>
                    <a:lnTo>
                      <a:pt x="50246" y="14718"/>
                    </a:lnTo>
                  </a:path>
                </a:pathLst>
              </a:custGeom>
              <a:no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499" name="Google Shape;1499;p70"/>
              <p:cNvSpPr/>
              <p:nvPr/>
            </p:nvSpPr>
            <p:spPr>
              <a:xfrm>
                <a:off x="488675" y="3875900"/>
                <a:ext cx="1073500" cy="1074150"/>
              </a:xfrm>
              <a:custGeom>
                <a:avLst/>
                <a:gdLst/>
                <a:ahLst/>
                <a:cxnLst/>
                <a:rect l="l" t="t" r="r" b="b"/>
                <a:pathLst>
                  <a:path w="42940" h="42966" extrusionOk="0">
                    <a:moveTo>
                      <a:pt x="21470" y="0"/>
                    </a:moveTo>
                    <a:lnTo>
                      <a:pt x="20362" y="53"/>
                    </a:lnTo>
                    <a:lnTo>
                      <a:pt x="19281" y="132"/>
                    </a:lnTo>
                    <a:lnTo>
                      <a:pt x="18200" y="264"/>
                    </a:lnTo>
                    <a:lnTo>
                      <a:pt x="17145" y="448"/>
                    </a:lnTo>
                    <a:lnTo>
                      <a:pt x="16116" y="686"/>
                    </a:lnTo>
                    <a:lnTo>
                      <a:pt x="15087" y="976"/>
                    </a:lnTo>
                    <a:lnTo>
                      <a:pt x="14085" y="1319"/>
                    </a:lnTo>
                    <a:lnTo>
                      <a:pt x="13109" y="1688"/>
                    </a:lnTo>
                    <a:lnTo>
                      <a:pt x="12160" y="2136"/>
                    </a:lnTo>
                    <a:lnTo>
                      <a:pt x="11236" y="2611"/>
                    </a:lnTo>
                    <a:lnTo>
                      <a:pt x="10340" y="3112"/>
                    </a:lnTo>
                    <a:lnTo>
                      <a:pt x="9469" y="3666"/>
                    </a:lnTo>
                    <a:lnTo>
                      <a:pt x="8625" y="4273"/>
                    </a:lnTo>
                    <a:lnTo>
                      <a:pt x="7808" y="4906"/>
                    </a:lnTo>
                    <a:lnTo>
                      <a:pt x="7043" y="5592"/>
                    </a:lnTo>
                    <a:lnTo>
                      <a:pt x="6304" y="6304"/>
                    </a:lnTo>
                    <a:lnTo>
                      <a:pt x="5592" y="7042"/>
                    </a:lnTo>
                    <a:lnTo>
                      <a:pt x="4906" y="7833"/>
                    </a:lnTo>
                    <a:lnTo>
                      <a:pt x="4273" y="8625"/>
                    </a:lnTo>
                    <a:lnTo>
                      <a:pt x="3667" y="9469"/>
                    </a:lnTo>
                    <a:lnTo>
                      <a:pt x="3113" y="10339"/>
                    </a:lnTo>
                    <a:lnTo>
                      <a:pt x="2612" y="11262"/>
                    </a:lnTo>
                    <a:lnTo>
                      <a:pt x="2137" y="12185"/>
                    </a:lnTo>
                    <a:lnTo>
                      <a:pt x="1689" y="13135"/>
                    </a:lnTo>
                    <a:lnTo>
                      <a:pt x="1319" y="14111"/>
                    </a:lnTo>
                    <a:lnTo>
                      <a:pt x="977" y="15087"/>
                    </a:lnTo>
                    <a:lnTo>
                      <a:pt x="686" y="16115"/>
                    </a:lnTo>
                    <a:lnTo>
                      <a:pt x="449" y="17170"/>
                    </a:lnTo>
                    <a:lnTo>
                      <a:pt x="264" y="18225"/>
                    </a:lnTo>
                    <a:lnTo>
                      <a:pt x="106" y="19280"/>
                    </a:lnTo>
                    <a:lnTo>
                      <a:pt x="27" y="20388"/>
                    </a:lnTo>
                    <a:lnTo>
                      <a:pt x="1" y="21496"/>
                    </a:lnTo>
                    <a:lnTo>
                      <a:pt x="27" y="22577"/>
                    </a:lnTo>
                    <a:lnTo>
                      <a:pt x="106" y="23685"/>
                    </a:lnTo>
                    <a:lnTo>
                      <a:pt x="264" y="24766"/>
                    </a:lnTo>
                    <a:lnTo>
                      <a:pt x="449" y="25821"/>
                    </a:lnTo>
                    <a:lnTo>
                      <a:pt x="686" y="26850"/>
                    </a:lnTo>
                    <a:lnTo>
                      <a:pt x="977" y="27879"/>
                    </a:lnTo>
                    <a:lnTo>
                      <a:pt x="1319" y="28855"/>
                    </a:lnTo>
                    <a:lnTo>
                      <a:pt x="1689" y="29830"/>
                    </a:lnTo>
                    <a:lnTo>
                      <a:pt x="2137" y="30780"/>
                    </a:lnTo>
                    <a:lnTo>
                      <a:pt x="2612" y="31729"/>
                    </a:lnTo>
                    <a:lnTo>
                      <a:pt x="3113" y="32626"/>
                    </a:lnTo>
                    <a:lnTo>
                      <a:pt x="3667" y="33497"/>
                    </a:lnTo>
                    <a:lnTo>
                      <a:pt x="4273" y="34341"/>
                    </a:lnTo>
                    <a:lnTo>
                      <a:pt x="4906" y="35132"/>
                    </a:lnTo>
                    <a:lnTo>
                      <a:pt x="5592" y="35923"/>
                    </a:lnTo>
                    <a:lnTo>
                      <a:pt x="6304" y="36662"/>
                    </a:lnTo>
                    <a:lnTo>
                      <a:pt x="7043" y="37374"/>
                    </a:lnTo>
                    <a:lnTo>
                      <a:pt x="7808" y="38059"/>
                    </a:lnTo>
                    <a:lnTo>
                      <a:pt x="8625" y="38692"/>
                    </a:lnTo>
                    <a:lnTo>
                      <a:pt x="9469" y="39299"/>
                    </a:lnTo>
                    <a:lnTo>
                      <a:pt x="10340" y="39853"/>
                    </a:lnTo>
                    <a:lnTo>
                      <a:pt x="11236" y="40354"/>
                    </a:lnTo>
                    <a:lnTo>
                      <a:pt x="12160" y="40829"/>
                    </a:lnTo>
                    <a:lnTo>
                      <a:pt x="13109" y="41277"/>
                    </a:lnTo>
                    <a:lnTo>
                      <a:pt x="14085" y="41647"/>
                    </a:lnTo>
                    <a:lnTo>
                      <a:pt x="15087" y="41989"/>
                    </a:lnTo>
                    <a:lnTo>
                      <a:pt x="16116" y="42280"/>
                    </a:lnTo>
                    <a:lnTo>
                      <a:pt x="17145" y="42517"/>
                    </a:lnTo>
                    <a:lnTo>
                      <a:pt x="18200" y="42702"/>
                    </a:lnTo>
                    <a:lnTo>
                      <a:pt x="19281" y="42833"/>
                    </a:lnTo>
                    <a:lnTo>
                      <a:pt x="20362" y="42939"/>
                    </a:lnTo>
                    <a:lnTo>
                      <a:pt x="21470" y="42965"/>
                    </a:lnTo>
                    <a:lnTo>
                      <a:pt x="22077" y="42939"/>
                    </a:lnTo>
                    <a:lnTo>
                      <a:pt x="22657" y="42913"/>
                    </a:lnTo>
                    <a:lnTo>
                      <a:pt x="23264" y="42886"/>
                    </a:lnTo>
                    <a:lnTo>
                      <a:pt x="23844" y="42833"/>
                    </a:lnTo>
                    <a:lnTo>
                      <a:pt x="24424" y="42754"/>
                    </a:lnTo>
                    <a:lnTo>
                      <a:pt x="25004" y="42675"/>
                    </a:lnTo>
                    <a:lnTo>
                      <a:pt x="26139" y="42438"/>
                    </a:lnTo>
                    <a:lnTo>
                      <a:pt x="27246" y="42174"/>
                    </a:lnTo>
                    <a:lnTo>
                      <a:pt x="28328" y="41831"/>
                    </a:lnTo>
                    <a:lnTo>
                      <a:pt x="29383" y="41462"/>
                    </a:lnTo>
                    <a:lnTo>
                      <a:pt x="30438" y="41014"/>
                    </a:lnTo>
                    <a:lnTo>
                      <a:pt x="31440" y="40512"/>
                    </a:lnTo>
                    <a:lnTo>
                      <a:pt x="32416" y="39959"/>
                    </a:lnTo>
                    <a:lnTo>
                      <a:pt x="33365" y="39378"/>
                    </a:lnTo>
                    <a:lnTo>
                      <a:pt x="34262" y="38745"/>
                    </a:lnTo>
                    <a:lnTo>
                      <a:pt x="35133" y="38059"/>
                    </a:lnTo>
                    <a:lnTo>
                      <a:pt x="35977" y="37321"/>
                    </a:lnTo>
                    <a:lnTo>
                      <a:pt x="36768" y="36556"/>
                    </a:lnTo>
                    <a:lnTo>
                      <a:pt x="37533" y="35738"/>
                    </a:lnTo>
                    <a:lnTo>
                      <a:pt x="37612" y="35659"/>
                    </a:lnTo>
                    <a:lnTo>
                      <a:pt x="37744" y="35501"/>
                    </a:lnTo>
                    <a:lnTo>
                      <a:pt x="38324" y="34815"/>
                    </a:lnTo>
                    <a:lnTo>
                      <a:pt x="38851" y="34103"/>
                    </a:lnTo>
                    <a:lnTo>
                      <a:pt x="39353" y="33365"/>
                    </a:lnTo>
                    <a:lnTo>
                      <a:pt x="39854" y="32626"/>
                    </a:lnTo>
                    <a:lnTo>
                      <a:pt x="40276" y="31861"/>
                    </a:lnTo>
                    <a:lnTo>
                      <a:pt x="40671" y="31123"/>
                    </a:lnTo>
                    <a:lnTo>
                      <a:pt x="40988" y="30463"/>
                    </a:lnTo>
                    <a:lnTo>
                      <a:pt x="41278" y="29830"/>
                    </a:lnTo>
                    <a:lnTo>
                      <a:pt x="41542" y="29145"/>
                    </a:lnTo>
                    <a:lnTo>
                      <a:pt x="41779" y="28485"/>
                    </a:lnTo>
                    <a:lnTo>
                      <a:pt x="42016" y="27800"/>
                    </a:lnTo>
                    <a:lnTo>
                      <a:pt x="42201" y="27087"/>
                    </a:lnTo>
                    <a:lnTo>
                      <a:pt x="42386" y="26402"/>
                    </a:lnTo>
                    <a:lnTo>
                      <a:pt x="42544" y="25690"/>
                    </a:lnTo>
                    <a:lnTo>
                      <a:pt x="42729" y="24661"/>
                    </a:lnTo>
                    <a:lnTo>
                      <a:pt x="42860" y="23606"/>
                    </a:lnTo>
                    <a:lnTo>
                      <a:pt x="42913" y="22551"/>
                    </a:lnTo>
                    <a:lnTo>
                      <a:pt x="42940" y="21496"/>
                    </a:lnTo>
                    <a:lnTo>
                      <a:pt x="42913" y="20388"/>
                    </a:lnTo>
                    <a:lnTo>
                      <a:pt x="42834" y="19280"/>
                    </a:lnTo>
                    <a:lnTo>
                      <a:pt x="42702" y="18225"/>
                    </a:lnTo>
                    <a:lnTo>
                      <a:pt x="42518" y="17170"/>
                    </a:lnTo>
                    <a:lnTo>
                      <a:pt x="42280" y="16115"/>
                    </a:lnTo>
                    <a:lnTo>
                      <a:pt x="41990" y="15087"/>
                    </a:lnTo>
                    <a:lnTo>
                      <a:pt x="41647" y="14111"/>
                    </a:lnTo>
                    <a:lnTo>
                      <a:pt x="41252" y="13135"/>
                    </a:lnTo>
                    <a:lnTo>
                      <a:pt x="40830" y="12185"/>
                    </a:lnTo>
                    <a:lnTo>
                      <a:pt x="40355" y="11262"/>
                    </a:lnTo>
                    <a:lnTo>
                      <a:pt x="39854" y="10339"/>
                    </a:lnTo>
                    <a:lnTo>
                      <a:pt x="39273" y="9469"/>
                    </a:lnTo>
                    <a:lnTo>
                      <a:pt x="38693" y="8625"/>
                    </a:lnTo>
                    <a:lnTo>
                      <a:pt x="38060" y="7833"/>
                    </a:lnTo>
                    <a:lnTo>
                      <a:pt x="37374" y="7042"/>
                    </a:lnTo>
                    <a:lnTo>
                      <a:pt x="36662" y="6304"/>
                    </a:lnTo>
                    <a:lnTo>
                      <a:pt x="35924" y="5592"/>
                    </a:lnTo>
                    <a:lnTo>
                      <a:pt x="35133" y="4906"/>
                    </a:lnTo>
                    <a:lnTo>
                      <a:pt x="34315" y="4273"/>
                    </a:lnTo>
                    <a:lnTo>
                      <a:pt x="33497" y="3666"/>
                    </a:lnTo>
                    <a:lnTo>
                      <a:pt x="32600" y="3112"/>
                    </a:lnTo>
                    <a:lnTo>
                      <a:pt x="31704" y="2611"/>
                    </a:lnTo>
                    <a:lnTo>
                      <a:pt x="30781" y="2136"/>
                    </a:lnTo>
                    <a:lnTo>
                      <a:pt x="29831" y="1688"/>
                    </a:lnTo>
                    <a:lnTo>
                      <a:pt x="28855" y="1319"/>
                    </a:lnTo>
                    <a:lnTo>
                      <a:pt x="27853" y="976"/>
                    </a:lnTo>
                    <a:lnTo>
                      <a:pt x="26851" y="686"/>
                    </a:lnTo>
                    <a:lnTo>
                      <a:pt x="25796" y="448"/>
                    </a:lnTo>
                    <a:lnTo>
                      <a:pt x="24741" y="264"/>
                    </a:lnTo>
                    <a:lnTo>
                      <a:pt x="23686" y="132"/>
                    </a:lnTo>
                    <a:lnTo>
                      <a:pt x="22578" y="53"/>
                    </a:lnTo>
                    <a:lnTo>
                      <a:pt x="21470" y="0"/>
                    </a:lnTo>
                    <a:close/>
                  </a:path>
                </a:pathLst>
              </a:custGeom>
              <a:solidFill>
                <a:schemeClr val="lt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00" name="Google Shape;1500;p70"/>
              <p:cNvSpPr/>
              <p:nvPr/>
            </p:nvSpPr>
            <p:spPr>
              <a:xfrm>
                <a:off x="488675" y="3875900"/>
                <a:ext cx="1073500" cy="1074150"/>
              </a:xfrm>
              <a:custGeom>
                <a:avLst/>
                <a:gdLst/>
                <a:ahLst/>
                <a:cxnLst/>
                <a:rect l="l" t="t" r="r" b="b"/>
                <a:pathLst>
                  <a:path w="42940" h="42966" fill="none" extrusionOk="0">
                    <a:moveTo>
                      <a:pt x="42940" y="21496"/>
                    </a:moveTo>
                    <a:lnTo>
                      <a:pt x="42940" y="21496"/>
                    </a:lnTo>
                    <a:lnTo>
                      <a:pt x="42913" y="22551"/>
                    </a:lnTo>
                    <a:lnTo>
                      <a:pt x="42860" y="23606"/>
                    </a:lnTo>
                    <a:lnTo>
                      <a:pt x="42729" y="24661"/>
                    </a:lnTo>
                    <a:lnTo>
                      <a:pt x="42544" y="25690"/>
                    </a:lnTo>
                    <a:lnTo>
                      <a:pt x="42544" y="25690"/>
                    </a:lnTo>
                    <a:lnTo>
                      <a:pt x="42386" y="26402"/>
                    </a:lnTo>
                    <a:lnTo>
                      <a:pt x="42201" y="27087"/>
                    </a:lnTo>
                    <a:lnTo>
                      <a:pt x="42016" y="27800"/>
                    </a:lnTo>
                    <a:lnTo>
                      <a:pt x="41779" y="28485"/>
                    </a:lnTo>
                    <a:lnTo>
                      <a:pt x="41542" y="29145"/>
                    </a:lnTo>
                    <a:lnTo>
                      <a:pt x="41278" y="29830"/>
                    </a:lnTo>
                    <a:lnTo>
                      <a:pt x="40988" y="30463"/>
                    </a:lnTo>
                    <a:lnTo>
                      <a:pt x="40671" y="31123"/>
                    </a:lnTo>
                    <a:lnTo>
                      <a:pt x="40671" y="31123"/>
                    </a:lnTo>
                    <a:lnTo>
                      <a:pt x="40276" y="31861"/>
                    </a:lnTo>
                    <a:lnTo>
                      <a:pt x="39854" y="32626"/>
                    </a:lnTo>
                    <a:lnTo>
                      <a:pt x="39854" y="32626"/>
                    </a:lnTo>
                    <a:lnTo>
                      <a:pt x="39353" y="33365"/>
                    </a:lnTo>
                    <a:lnTo>
                      <a:pt x="38851" y="34103"/>
                    </a:lnTo>
                    <a:lnTo>
                      <a:pt x="38324" y="34815"/>
                    </a:lnTo>
                    <a:lnTo>
                      <a:pt x="37744" y="35501"/>
                    </a:lnTo>
                    <a:lnTo>
                      <a:pt x="37744" y="35501"/>
                    </a:lnTo>
                    <a:lnTo>
                      <a:pt x="37612" y="35659"/>
                    </a:lnTo>
                    <a:lnTo>
                      <a:pt x="37612" y="35659"/>
                    </a:lnTo>
                    <a:lnTo>
                      <a:pt x="37533" y="35738"/>
                    </a:lnTo>
                    <a:lnTo>
                      <a:pt x="37533" y="35738"/>
                    </a:lnTo>
                    <a:lnTo>
                      <a:pt x="36768" y="36556"/>
                    </a:lnTo>
                    <a:lnTo>
                      <a:pt x="35977" y="37321"/>
                    </a:lnTo>
                    <a:lnTo>
                      <a:pt x="35133" y="38059"/>
                    </a:lnTo>
                    <a:lnTo>
                      <a:pt x="34262" y="38745"/>
                    </a:lnTo>
                    <a:lnTo>
                      <a:pt x="33365" y="39378"/>
                    </a:lnTo>
                    <a:lnTo>
                      <a:pt x="32416" y="39959"/>
                    </a:lnTo>
                    <a:lnTo>
                      <a:pt x="31440" y="40512"/>
                    </a:lnTo>
                    <a:lnTo>
                      <a:pt x="30438" y="41014"/>
                    </a:lnTo>
                    <a:lnTo>
                      <a:pt x="29383" y="41462"/>
                    </a:lnTo>
                    <a:lnTo>
                      <a:pt x="28328" y="41831"/>
                    </a:lnTo>
                    <a:lnTo>
                      <a:pt x="27246" y="42174"/>
                    </a:lnTo>
                    <a:lnTo>
                      <a:pt x="26139" y="42438"/>
                    </a:lnTo>
                    <a:lnTo>
                      <a:pt x="25004" y="42675"/>
                    </a:lnTo>
                    <a:lnTo>
                      <a:pt x="24424" y="42754"/>
                    </a:lnTo>
                    <a:lnTo>
                      <a:pt x="23844" y="42833"/>
                    </a:lnTo>
                    <a:lnTo>
                      <a:pt x="23264" y="42886"/>
                    </a:lnTo>
                    <a:lnTo>
                      <a:pt x="22657" y="42913"/>
                    </a:lnTo>
                    <a:lnTo>
                      <a:pt x="22077" y="42939"/>
                    </a:lnTo>
                    <a:lnTo>
                      <a:pt x="21470" y="42965"/>
                    </a:lnTo>
                    <a:lnTo>
                      <a:pt x="21470" y="42965"/>
                    </a:lnTo>
                    <a:lnTo>
                      <a:pt x="20362" y="42939"/>
                    </a:lnTo>
                    <a:lnTo>
                      <a:pt x="19281" y="42833"/>
                    </a:lnTo>
                    <a:lnTo>
                      <a:pt x="18200" y="42702"/>
                    </a:lnTo>
                    <a:lnTo>
                      <a:pt x="17145" y="42517"/>
                    </a:lnTo>
                    <a:lnTo>
                      <a:pt x="16116" y="42280"/>
                    </a:lnTo>
                    <a:lnTo>
                      <a:pt x="15087" y="41989"/>
                    </a:lnTo>
                    <a:lnTo>
                      <a:pt x="14085" y="41647"/>
                    </a:lnTo>
                    <a:lnTo>
                      <a:pt x="13109" y="41277"/>
                    </a:lnTo>
                    <a:lnTo>
                      <a:pt x="12160" y="40829"/>
                    </a:lnTo>
                    <a:lnTo>
                      <a:pt x="11236" y="40354"/>
                    </a:lnTo>
                    <a:lnTo>
                      <a:pt x="10340" y="39853"/>
                    </a:lnTo>
                    <a:lnTo>
                      <a:pt x="9469" y="39299"/>
                    </a:lnTo>
                    <a:lnTo>
                      <a:pt x="8625" y="38692"/>
                    </a:lnTo>
                    <a:lnTo>
                      <a:pt x="7808" y="38059"/>
                    </a:lnTo>
                    <a:lnTo>
                      <a:pt x="7043" y="37374"/>
                    </a:lnTo>
                    <a:lnTo>
                      <a:pt x="6304" y="36662"/>
                    </a:lnTo>
                    <a:lnTo>
                      <a:pt x="5592" y="35923"/>
                    </a:lnTo>
                    <a:lnTo>
                      <a:pt x="4906" y="35132"/>
                    </a:lnTo>
                    <a:lnTo>
                      <a:pt x="4273" y="34341"/>
                    </a:lnTo>
                    <a:lnTo>
                      <a:pt x="3667" y="33497"/>
                    </a:lnTo>
                    <a:lnTo>
                      <a:pt x="3113" y="32626"/>
                    </a:lnTo>
                    <a:lnTo>
                      <a:pt x="2612" y="31729"/>
                    </a:lnTo>
                    <a:lnTo>
                      <a:pt x="2137" y="30780"/>
                    </a:lnTo>
                    <a:lnTo>
                      <a:pt x="1689" y="29830"/>
                    </a:lnTo>
                    <a:lnTo>
                      <a:pt x="1319" y="28855"/>
                    </a:lnTo>
                    <a:lnTo>
                      <a:pt x="977" y="27879"/>
                    </a:lnTo>
                    <a:lnTo>
                      <a:pt x="686" y="26850"/>
                    </a:lnTo>
                    <a:lnTo>
                      <a:pt x="449" y="25821"/>
                    </a:lnTo>
                    <a:lnTo>
                      <a:pt x="264" y="24766"/>
                    </a:lnTo>
                    <a:lnTo>
                      <a:pt x="106" y="23685"/>
                    </a:lnTo>
                    <a:lnTo>
                      <a:pt x="27" y="22577"/>
                    </a:lnTo>
                    <a:lnTo>
                      <a:pt x="1" y="21496"/>
                    </a:lnTo>
                    <a:lnTo>
                      <a:pt x="1" y="21496"/>
                    </a:lnTo>
                    <a:lnTo>
                      <a:pt x="27" y="20388"/>
                    </a:lnTo>
                    <a:lnTo>
                      <a:pt x="106" y="19280"/>
                    </a:lnTo>
                    <a:lnTo>
                      <a:pt x="264" y="18225"/>
                    </a:lnTo>
                    <a:lnTo>
                      <a:pt x="449" y="17170"/>
                    </a:lnTo>
                    <a:lnTo>
                      <a:pt x="686" y="16115"/>
                    </a:lnTo>
                    <a:lnTo>
                      <a:pt x="977" y="15087"/>
                    </a:lnTo>
                    <a:lnTo>
                      <a:pt x="1319" y="14111"/>
                    </a:lnTo>
                    <a:lnTo>
                      <a:pt x="1689" y="13135"/>
                    </a:lnTo>
                    <a:lnTo>
                      <a:pt x="2137" y="12185"/>
                    </a:lnTo>
                    <a:lnTo>
                      <a:pt x="2612" y="11262"/>
                    </a:lnTo>
                    <a:lnTo>
                      <a:pt x="3113" y="10339"/>
                    </a:lnTo>
                    <a:lnTo>
                      <a:pt x="3667" y="9469"/>
                    </a:lnTo>
                    <a:lnTo>
                      <a:pt x="4273" y="8625"/>
                    </a:lnTo>
                    <a:lnTo>
                      <a:pt x="4906" y="7833"/>
                    </a:lnTo>
                    <a:lnTo>
                      <a:pt x="5592" y="7042"/>
                    </a:lnTo>
                    <a:lnTo>
                      <a:pt x="6304" y="6304"/>
                    </a:lnTo>
                    <a:lnTo>
                      <a:pt x="7043" y="5592"/>
                    </a:lnTo>
                    <a:lnTo>
                      <a:pt x="7808" y="4906"/>
                    </a:lnTo>
                    <a:lnTo>
                      <a:pt x="8625" y="4273"/>
                    </a:lnTo>
                    <a:lnTo>
                      <a:pt x="9469" y="3666"/>
                    </a:lnTo>
                    <a:lnTo>
                      <a:pt x="10340" y="3112"/>
                    </a:lnTo>
                    <a:lnTo>
                      <a:pt x="11236" y="2611"/>
                    </a:lnTo>
                    <a:lnTo>
                      <a:pt x="12160" y="2136"/>
                    </a:lnTo>
                    <a:lnTo>
                      <a:pt x="13109" y="1688"/>
                    </a:lnTo>
                    <a:lnTo>
                      <a:pt x="14085" y="1319"/>
                    </a:lnTo>
                    <a:lnTo>
                      <a:pt x="15087" y="976"/>
                    </a:lnTo>
                    <a:lnTo>
                      <a:pt x="16116" y="686"/>
                    </a:lnTo>
                    <a:lnTo>
                      <a:pt x="17145" y="448"/>
                    </a:lnTo>
                    <a:lnTo>
                      <a:pt x="18200" y="264"/>
                    </a:lnTo>
                    <a:lnTo>
                      <a:pt x="19281" y="132"/>
                    </a:lnTo>
                    <a:lnTo>
                      <a:pt x="20362" y="53"/>
                    </a:lnTo>
                    <a:lnTo>
                      <a:pt x="21470" y="0"/>
                    </a:lnTo>
                    <a:lnTo>
                      <a:pt x="21470" y="0"/>
                    </a:lnTo>
                    <a:lnTo>
                      <a:pt x="22578" y="53"/>
                    </a:lnTo>
                    <a:lnTo>
                      <a:pt x="23686" y="132"/>
                    </a:lnTo>
                    <a:lnTo>
                      <a:pt x="24741" y="264"/>
                    </a:lnTo>
                    <a:lnTo>
                      <a:pt x="25796" y="448"/>
                    </a:lnTo>
                    <a:lnTo>
                      <a:pt x="26851" y="686"/>
                    </a:lnTo>
                    <a:lnTo>
                      <a:pt x="27853" y="976"/>
                    </a:lnTo>
                    <a:lnTo>
                      <a:pt x="28855" y="1319"/>
                    </a:lnTo>
                    <a:lnTo>
                      <a:pt x="29831" y="1688"/>
                    </a:lnTo>
                    <a:lnTo>
                      <a:pt x="30781" y="2136"/>
                    </a:lnTo>
                    <a:lnTo>
                      <a:pt x="31704" y="2611"/>
                    </a:lnTo>
                    <a:lnTo>
                      <a:pt x="32600" y="3112"/>
                    </a:lnTo>
                    <a:lnTo>
                      <a:pt x="33497" y="3666"/>
                    </a:lnTo>
                    <a:lnTo>
                      <a:pt x="34315" y="4273"/>
                    </a:lnTo>
                    <a:lnTo>
                      <a:pt x="35133" y="4906"/>
                    </a:lnTo>
                    <a:lnTo>
                      <a:pt x="35924" y="5592"/>
                    </a:lnTo>
                    <a:lnTo>
                      <a:pt x="36662" y="6304"/>
                    </a:lnTo>
                    <a:lnTo>
                      <a:pt x="37374" y="7042"/>
                    </a:lnTo>
                    <a:lnTo>
                      <a:pt x="38060" y="7833"/>
                    </a:lnTo>
                    <a:lnTo>
                      <a:pt x="38693" y="8625"/>
                    </a:lnTo>
                    <a:lnTo>
                      <a:pt x="39273" y="9469"/>
                    </a:lnTo>
                    <a:lnTo>
                      <a:pt x="39854" y="10339"/>
                    </a:lnTo>
                    <a:lnTo>
                      <a:pt x="40355" y="11262"/>
                    </a:lnTo>
                    <a:lnTo>
                      <a:pt x="40830" y="12185"/>
                    </a:lnTo>
                    <a:lnTo>
                      <a:pt x="41252" y="13135"/>
                    </a:lnTo>
                    <a:lnTo>
                      <a:pt x="41647" y="14111"/>
                    </a:lnTo>
                    <a:lnTo>
                      <a:pt x="41990" y="15087"/>
                    </a:lnTo>
                    <a:lnTo>
                      <a:pt x="42280" y="16115"/>
                    </a:lnTo>
                    <a:lnTo>
                      <a:pt x="42518" y="17170"/>
                    </a:lnTo>
                    <a:lnTo>
                      <a:pt x="42702" y="18225"/>
                    </a:lnTo>
                    <a:lnTo>
                      <a:pt x="42834" y="19280"/>
                    </a:lnTo>
                    <a:lnTo>
                      <a:pt x="42913" y="20388"/>
                    </a:lnTo>
                    <a:lnTo>
                      <a:pt x="42940" y="21496"/>
                    </a:lnTo>
                  </a:path>
                </a:pathLst>
              </a:custGeom>
              <a:no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01" name="Google Shape;1501;p70"/>
              <p:cNvSpPr/>
              <p:nvPr/>
            </p:nvSpPr>
            <p:spPr>
              <a:xfrm>
                <a:off x="643625" y="3893700"/>
                <a:ext cx="720750" cy="642925"/>
              </a:xfrm>
              <a:custGeom>
                <a:avLst/>
                <a:gdLst/>
                <a:ahLst/>
                <a:cxnLst/>
                <a:rect l="l" t="t" r="r" b="b"/>
                <a:pathLst>
                  <a:path w="28830" h="25717" extrusionOk="0">
                    <a:moveTo>
                      <a:pt x="22868" y="0"/>
                    </a:moveTo>
                    <a:lnTo>
                      <a:pt x="22314" y="79"/>
                    </a:lnTo>
                    <a:lnTo>
                      <a:pt x="21787" y="185"/>
                    </a:lnTo>
                    <a:lnTo>
                      <a:pt x="21259" y="317"/>
                    </a:lnTo>
                    <a:lnTo>
                      <a:pt x="20732" y="501"/>
                    </a:lnTo>
                    <a:lnTo>
                      <a:pt x="20231" y="739"/>
                    </a:lnTo>
                    <a:lnTo>
                      <a:pt x="19730" y="976"/>
                    </a:lnTo>
                    <a:lnTo>
                      <a:pt x="19255" y="1240"/>
                    </a:lnTo>
                    <a:lnTo>
                      <a:pt x="18780" y="1530"/>
                    </a:lnTo>
                    <a:lnTo>
                      <a:pt x="18332" y="1846"/>
                    </a:lnTo>
                    <a:lnTo>
                      <a:pt x="17910" y="2163"/>
                    </a:lnTo>
                    <a:lnTo>
                      <a:pt x="17514" y="2506"/>
                    </a:lnTo>
                    <a:lnTo>
                      <a:pt x="16749" y="3165"/>
                    </a:lnTo>
                    <a:lnTo>
                      <a:pt x="16090" y="3798"/>
                    </a:lnTo>
                    <a:lnTo>
                      <a:pt x="15536" y="4405"/>
                    </a:lnTo>
                    <a:lnTo>
                      <a:pt x="15061" y="4932"/>
                    </a:lnTo>
                    <a:lnTo>
                      <a:pt x="14745" y="5354"/>
                    </a:lnTo>
                    <a:lnTo>
                      <a:pt x="14454" y="5724"/>
                    </a:lnTo>
                    <a:lnTo>
                      <a:pt x="14402" y="5803"/>
                    </a:lnTo>
                    <a:lnTo>
                      <a:pt x="14085" y="5460"/>
                    </a:lnTo>
                    <a:lnTo>
                      <a:pt x="13716" y="5091"/>
                    </a:lnTo>
                    <a:lnTo>
                      <a:pt x="13188" y="4616"/>
                    </a:lnTo>
                    <a:lnTo>
                      <a:pt x="12555" y="4088"/>
                    </a:lnTo>
                    <a:lnTo>
                      <a:pt x="11817" y="3508"/>
                    </a:lnTo>
                    <a:lnTo>
                      <a:pt x="10999" y="2954"/>
                    </a:lnTo>
                    <a:lnTo>
                      <a:pt x="10551" y="2664"/>
                    </a:lnTo>
                    <a:lnTo>
                      <a:pt x="10076" y="2400"/>
                    </a:lnTo>
                    <a:lnTo>
                      <a:pt x="9601" y="2163"/>
                    </a:lnTo>
                    <a:lnTo>
                      <a:pt x="9100" y="1926"/>
                    </a:lnTo>
                    <a:lnTo>
                      <a:pt x="8599" y="1715"/>
                    </a:lnTo>
                    <a:lnTo>
                      <a:pt x="8072" y="1530"/>
                    </a:lnTo>
                    <a:lnTo>
                      <a:pt x="7544" y="1372"/>
                    </a:lnTo>
                    <a:lnTo>
                      <a:pt x="7017" y="1240"/>
                    </a:lnTo>
                    <a:lnTo>
                      <a:pt x="6463" y="1161"/>
                    </a:lnTo>
                    <a:lnTo>
                      <a:pt x="5909" y="1108"/>
                    </a:lnTo>
                    <a:lnTo>
                      <a:pt x="5355" y="1108"/>
                    </a:lnTo>
                    <a:lnTo>
                      <a:pt x="4801" y="1161"/>
                    </a:lnTo>
                    <a:lnTo>
                      <a:pt x="4247" y="1266"/>
                    </a:lnTo>
                    <a:lnTo>
                      <a:pt x="3693" y="1424"/>
                    </a:lnTo>
                    <a:lnTo>
                      <a:pt x="3139" y="1635"/>
                    </a:lnTo>
                    <a:lnTo>
                      <a:pt x="2586" y="1926"/>
                    </a:lnTo>
                    <a:lnTo>
                      <a:pt x="2032" y="2295"/>
                    </a:lnTo>
                    <a:lnTo>
                      <a:pt x="1768" y="2479"/>
                    </a:lnTo>
                    <a:lnTo>
                      <a:pt x="1504" y="2717"/>
                    </a:lnTo>
                    <a:lnTo>
                      <a:pt x="1188" y="3007"/>
                    </a:lnTo>
                    <a:lnTo>
                      <a:pt x="924" y="3297"/>
                    </a:lnTo>
                    <a:lnTo>
                      <a:pt x="687" y="3614"/>
                    </a:lnTo>
                    <a:lnTo>
                      <a:pt x="502" y="3930"/>
                    </a:lnTo>
                    <a:lnTo>
                      <a:pt x="344" y="4273"/>
                    </a:lnTo>
                    <a:lnTo>
                      <a:pt x="212" y="4616"/>
                    </a:lnTo>
                    <a:lnTo>
                      <a:pt x="106" y="4959"/>
                    </a:lnTo>
                    <a:lnTo>
                      <a:pt x="27" y="5328"/>
                    </a:lnTo>
                    <a:lnTo>
                      <a:pt x="1" y="5724"/>
                    </a:lnTo>
                    <a:lnTo>
                      <a:pt x="1" y="6093"/>
                    </a:lnTo>
                    <a:lnTo>
                      <a:pt x="1" y="6488"/>
                    </a:lnTo>
                    <a:lnTo>
                      <a:pt x="54" y="6884"/>
                    </a:lnTo>
                    <a:lnTo>
                      <a:pt x="133" y="7306"/>
                    </a:lnTo>
                    <a:lnTo>
                      <a:pt x="238" y="7728"/>
                    </a:lnTo>
                    <a:lnTo>
                      <a:pt x="344" y="8150"/>
                    </a:lnTo>
                    <a:lnTo>
                      <a:pt x="502" y="8572"/>
                    </a:lnTo>
                    <a:lnTo>
                      <a:pt x="660" y="8994"/>
                    </a:lnTo>
                    <a:lnTo>
                      <a:pt x="845" y="9443"/>
                    </a:lnTo>
                    <a:lnTo>
                      <a:pt x="1056" y="9891"/>
                    </a:lnTo>
                    <a:lnTo>
                      <a:pt x="1293" y="10339"/>
                    </a:lnTo>
                    <a:lnTo>
                      <a:pt x="1794" y="11236"/>
                    </a:lnTo>
                    <a:lnTo>
                      <a:pt x="2375" y="12133"/>
                    </a:lnTo>
                    <a:lnTo>
                      <a:pt x="3008" y="13056"/>
                    </a:lnTo>
                    <a:lnTo>
                      <a:pt x="3693" y="13979"/>
                    </a:lnTo>
                    <a:lnTo>
                      <a:pt x="4405" y="14876"/>
                    </a:lnTo>
                    <a:lnTo>
                      <a:pt x="5170" y="15773"/>
                    </a:lnTo>
                    <a:lnTo>
                      <a:pt x="5408" y="16063"/>
                    </a:lnTo>
                    <a:lnTo>
                      <a:pt x="6278" y="17039"/>
                    </a:lnTo>
                    <a:lnTo>
                      <a:pt x="7175" y="17962"/>
                    </a:lnTo>
                    <a:lnTo>
                      <a:pt x="8045" y="18885"/>
                    </a:lnTo>
                    <a:lnTo>
                      <a:pt x="8942" y="19755"/>
                    </a:lnTo>
                    <a:lnTo>
                      <a:pt x="9812" y="20599"/>
                    </a:lnTo>
                    <a:lnTo>
                      <a:pt x="10656" y="21390"/>
                    </a:lnTo>
                    <a:lnTo>
                      <a:pt x="12265" y="22841"/>
                    </a:lnTo>
                    <a:lnTo>
                      <a:pt x="13637" y="24028"/>
                    </a:lnTo>
                    <a:lnTo>
                      <a:pt x="14718" y="24951"/>
                    </a:lnTo>
                    <a:lnTo>
                      <a:pt x="15694" y="25716"/>
                    </a:lnTo>
                    <a:lnTo>
                      <a:pt x="15668" y="25611"/>
                    </a:lnTo>
                    <a:lnTo>
                      <a:pt x="16169" y="25109"/>
                    </a:lnTo>
                    <a:lnTo>
                      <a:pt x="17198" y="24028"/>
                    </a:lnTo>
                    <a:lnTo>
                      <a:pt x="18595" y="22498"/>
                    </a:lnTo>
                    <a:lnTo>
                      <a:pt x="19413" y="21575"/>
                    </a:lnTo>
                    <a:lnTo>
                      <a:pt x="20283" y="20573"/>
                    </a:lnTo>
                    <a:lnTo>
                      <a:pt x="21180" y="19491"/>
                    </a:lnTo>
                    <a:lnTo>
                      <a:pt x="22077" y="18357"/>
                    </a:lnTo>
                    <a:lnTo>
                      <a:pt x="23000" y="17170"/>
                    </a:lnTo>
                    <a:lnTo>
                      <a:pt x="23897" y="15931"/>
                    </a:lnTo>
                    <a:lnTo>
                      <a:pt x="24767" y="14691"/>
                    </a:lnTo>
                    <a:lnTo>
                      <a:pt x="25585" y="13399"/>
                    </a:lnTo>
                    <a:lnTo>
                      <a:pt x="26376" y="12133"/>
                    </a:lnTo>
                    <a:lnTo>
                      <a:pt x="26719" y="11500"/>
                    </a:lnTo>
                    <a:lnTo>
                      <a:pt x="27062" y="10867"/>
                    </a:lnTo>
                    <a:lnTo>
                      <a:pt x="27326" y="10287"/>
                    </a:lnTo>
                    <a:lnTo>
                      <a:pt x="27669" y="9574"/>
                    </a:lnTo>
                    <a:lnTo>
                      <a:pt x="27959" y="8889"/>
                    </a:lnTo>
                    <a:lnTo>
                      <a:pt x="28222" y="8203"/>
                    </a:lnTo>
                    <a:lnTo>
                      <a:pt x="28433" y="7517"/>
                    </a:lnTo>
                    <a:lnTo>
                      <a:pt x="28592" y="6858"/>
                    </a:lnTo>
                    <a:lnTo>
                      <a:pt x="28724" y="6225"/>
                    </a:lnTo>
                    <a:lnTo>
                      <a:pt x="28803" y="5592"/>
                    </a:lnTo>
                    <a:lnTo>
                      <a:pt x="28829" y="4985"/>
                    </a:lnTo>
                    <a:lnTo>
                      <a:pt x="28803" y="4405"/>
                    </a:lnTo>
                    <a:lnTo>
                      <a:pt x="28724" y="3851"/>
                    </a:lnTo>
                    <a:lnTo>
                      <a:pt x="28671" y="3587"/>
                    </a:lnTo>
                    <a:lnTo>
                      <a:pt x="28592" y="3323"/>
                    </a:lnTo>
                    <a:lnTo>
                      <a:pt x="28486" y="3060"/>
                    </a:lnTo>
                    <a:lnTo>
                      <a:pt x="28381" y="2822"/>
                    </a:lnTo>
                    <a:lnTo>
                      <a:pt x="28275" y="2585"/>
                    </a:lnTo>
                    <a:lnTo>
                      <a:pt x="28117" y="2348"/>
                    </a:lnTo>
                    <a:lnTo>
                      <a:pt x="27959" y="2110"/>
                    </a:lnTo>
                    <a:lnTo>
                      <a:pt x="27774" y="1899"/>
                    </a:lnTo>
                    <a:lnTo>
                      <a:pt x="27589" y="1688"/>
                    </a:lnTo>
                    <a:lnTo>
                      <a:pt x="27378" y="1504"/>
                    </a:lnTo>
                    <a:lnTo>
                      <a:pt x="27141" y="1319"/>
                    </a:lnTo>
                    <a:lnTo>
                      <a:pt x="26904" y="1134"/>
                    </a:lnTo>
                    <a:lnTo>
                      <a:pt x="26613" y="950"/>
                    </a:lnTo>
                    <a:lnTo>
                      <a:pt x="26323" y="765"/>
                    </a:lnTo>
                    <a:lnTo>
                      <a:pt x="25717" y="475"/>
                    </a:lnTo>
                    <a:lnTo>
                      <a:pt x="25136" y="264"/>
                    </a:lnTo>
                    <a:lnTo>
                      <a:pt x="24583" y="106"/>
                    </a:lnTo>
                    <a:lnTo>
                      <a:pt x="24002" y="27"/>
                    </a:lnTo>
                    <a:lnTo>
                      <a:pt x="23422" y="0"/>
                    </a:lnTo>
                    <a:close/>
                  </a:path>
                </a:pathLst>
              </a:custGeom>
              <a:solidFill>
                <a:schemeClr val="accent4"/>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02" name="Google Shape;1502;p70"/>
              <p:cNvSpPr/>
              <p:nvPr/>
            </p:nvSpPr>
            <p:spPr>
              <a:xfrm>
                <a:off x="772875" y="4009075"/>
                <a:ext cx="554550" cy="335000"/>
              </a:xfrm>
              <a:custGeom>
                <a:avLst/>
                <a:gdLst/>
                <a:ahLst/>
                <a:cxnLst/>
                <a:rect l="l" t="t" r="r" b="b"/>
                <a:pathLst>
                  <a:path w="22182" h="13400" extrusionOk="0">
                    <a:moveTo>
                      <a:pt x="21127" y="1"/>
                    </a:moveTo>
                    <a:lnTo>
                      <a:pt x="21074" y="27"/>
                    </a:lnTo>
                    <a:lnTo>
                      <a:pt x="21021" y="80"/>
                    </a:lnTo>
                    <a:lnTo>
                      <a:pt x="20995" y="133"/>
                    </a:lnTo>
                    <a:lnTo>
                      <a:pt x="18147" y="9443"/>
                    </a:lnTo>
                    <a:lnTo>
                      <a:pt x="13557" y="9338"/>
                    </a:lnTo>
                    <a:lnTo>
                      <a:pt x="13505" y="9338"/>
                    </a:lnTo>
                    <a:lnTo>
                      <a:pt x="13452" y="9364"/>
                    </a:lnTo>
                    <a:lnTo>
                      <a:pt x="13425" y="9417"/>
                    </a:lnTo>
                    <a:lnTo>
                      <a:pt x="13399" y="9470"/>
                    </a:lnTo>
                    <a:lnTo>
                      <a:pt x="12581" y="12397"/>
                    </a:lnTo>
                    <a:lnTo>
                      <a:pt x="10761" y="8230"/>
                    </a:lnTo>
                    <a:lnTo>
                      <a:pt x="10682" y="8151"/>
                    </a:lnTo>
                    <a:lnTo>
                      <a:pt x="10630" y="8124"/>
                    </a:lnTo>
                    <a:lnTo>
                      <a:pt x="10524" y="8124"/>
                    </a:lnTo>
                    <a:lnTo>
                      <a:pt x="10498" y="8151"/>
                    </a:lnTo>
                    <a:lnTo>
                      <a:pt x="10419" y="8256"/>
                    </a:lnTo>
                    <a:lnTo>
                      <a:pt x="9047" y="12661"/>
                    </a:lnTo>
                    <a:lnTo>
                      <a:pt x="5038" y="1003"/>
                    </a:lnTo>
                    <a:lnTo>
                      <a:pt x="4985" y="898"/>
                    </a:lnTo>
                    <a:lnTo>
                      <a:pt x="4880" y="871"/>
                    </a:lnTo>
                    <a:lnTo>
                      <a:pt x="4801" y="898"/>
                    </a:lnTo>
                    <a:lnTo>
                      <a:pt x="4748" y="924"/>
                    </a:lnTo>
                    <a:lnTo>
                      <a:pt x="4722" y="977"/>
                    </a:lnTo>
                    <a:lnTo>
                      <a:pt x="0" y="11158"/>
                    </a:lnTo>
                    <a:lnTo>
                      <a:pt x="238" y="11448"/>
                    </a:lnTo>
                    <a:lnTo>
                      <a:pt x="4853" y="1531"/>
                    </a:lnTo>
                    <a:lnTo>
                      <a:pt x="8889" y="13268"/>
                    </a:lnTo>
                    <a:lnTo>
                      <a:pt x="8915" y="13320"/>
                    </a:lnTo>
                    <a:lnTo>
                      <a:pt x="8942" y="13373"/>
                    </a:lnTo>
                    <a:lnTo>
                      <a:pt x="8994" y="13399"/>
                    </a:lnTo>
                    <a:lnTo>
                      <a:pt x="9100" y="13399"/>
                    </a:lnTo>
                    <a:lnTo>
                      <a:pt x="9153" y="13373"/>
                    </a:lnTo>
                    <a:lnTo>
                      <a:pt x="9205" y="13320"/>
                    </a:lnTo>
                    <a:lnTo>
                      <a:pt x="9205" y="13268"/>
                    </a:lnTo>
                    <a:lnTo>
                      <a:pt x="10630" y="8810"/>
                    </a:lnTo>
                    <a:lnTo>
                      <a:pt x="12476" y="13004"/>
                    </a:lnTo>
                    <a:lnTo>
                      <a:pt x="12502" y="13057"/>
                    </a:lnTo>
                    <a:lnTo>
                      <a:pt x="12529" y="13083"/>
                    </a:lnTo>
                    <a:lnTo>
                      <a:pt x="12581" y="13109"/>
                    </a:lnTo>
                    <a:lnTo>
                      <a:pt x="12661" y="13109"/>
                    </a:lnTo>
                    <a:lnTo>
                      <a:pt x="12740" y="13057"/>
                    </a:lnTo>
                    <a:lnTo>
                      <a:pt x="12792" y="13030"/>
                    </a:lnTo>
                    <a:lnTo>
                      <a:pt x="12819" y="12977"/>
                    </a:lnTo>
                    <a:lnTo>
                      <a:pt x="13689" y="9681"/>
                    </a:lnTo>
                    <a:lnTo>
                      <a:pt x="18278" y="9812"/>
                    </a:lnTo>
                    <a:lnTo>
                      <a:pt x="18384" y="9760"/>
                    </a:lnTo>
                    <a:lnTo>
                      <a:pt x="18410" y="9733"/>
                    </a:lnTo>
                    <a:lnTo>
                      <a:pt x="18437" y="9681"/>
                    </a:lnTo>
                    <a:lnTo>
                      <a:pt x="21101" y="977"/>
                    </a:lnTo>
                    <a:lnTo>
                      <a:pt x="21892" y="6252"/>
                    </a:lnTo>
                    <a:lnTo>
                      <a:pt x="21918" y="6384"/>
                    </a:lnTo>
                    <a:lnTo>
                      <a:pt x="22182" y="5856"/>
                    </a:lnTo>
                    <a:lnTo>
                      <a:pt x="22156" y="5672"/>
                    </a:lnTo>
                    <a:lnTo>
                      <a:pt x="21338" y="159"/>
                    </a:lnTo>
                    <a:lnTo>
                      <a:pt x="21312" y="106"/>
                    </a:lnTo>
                    <a:lnTo>
                      <a:pt x="21285" y="54"/>
                    </a:lnTo>
                    <a:lnTo>
                      <a:pt x="21232" y="27"/>
                    </a:lnTo>
                    <a:lnTo>
                      <a:pt x="21180"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03" name="Google Shape;1503;p70"/>
              <p:cNvSpPr/>
              <p:nvPr/>
            </p:nvSpPr>
            <p:spPr>
              <a:xfrm>
                <a:off x="1428950" y="4763425"/>
                <a:ext cx="3325" cy="3975"/>
              </a:xfrm>
              <a:custGeom>
                <a:avLst/>
                <a:gdLst/>
                <a:ahLst/>
                <a:cxnLst/>
                <a:rect l="l" t="t" r="r" b="b"/>
                <a:pathLst>
                  <a:path w="133" h="159" extrusionOk="0">
                    <a:moveTo>
                      <a:pt x="1" y="0"/>
                    </a:moveTo>
                    <a:lnTo>
                      <a:pt x="1" y="158"/>
                    </a:lnTo>
                    <a:lnTo>
                      <a:pt x="133" y="0"/>
                    </a:lnTo>
                    <a:close/>
                  </a:path>
                </a:pathLst>
              </a:custGeom>
              <a:solidFill>
                <a:srgbClr val="212D3D"/>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04" name="Google Shape;1504;p70"/>
              <p:cNvSpPr/>
              <p:nvPr/>
            </p:nvSpPr>
            <p:spPr>
              <a:xfrm>
                <a:off x="598800" y="4517475"/>
                <a:ext cx="797875" cy="259150"/>
              </a:xfrm>
              <a:custGeom>
                <a:avLst/>
                <a:gdLst/>
                <a:ahLst/>
                <a:cxnLst/>
                <a:rect l="l" t="t" r="r" b="b"/>
                <a:pathLst>
                  <a:path w="31915" h="10366" extrusionOk="0">
                    <a:moveTo>
                      <a:pt x="25637" y="0"/>
                    </a:moveTo>
                    <a:lnTo>
                      <a:pt x="25083" y="27"/>
                    </a:lnTo>
                    <a:lnTo>
                      <a:pt x="24556" y="79"/>
                    </a:lnTo>
                    <a:lnTo>
                      <a:pt x="24081" y="158"/>
                    </a:lnTo>
                    <a:lnTo>
                      <a:pt x="22367" y="580"/>
                    </a:lnTo>
                    <a:lnTo>
                      <a:pt x="20758" y="976"/>
                    </a:lnTo>
                    <a:lnTo>
                      <a:pt x="19202" y="1319"/>
                    </a:lnTo>
                    <a:lnTo>
                      <a:pt x="18437" y="1477"/>
                    </a:lnTo>
                    <a:lnTo>
                      <a:pt x="17672" y="1609"/>
                    </a:lnTo>
                    <a:lnTo>
                      <a:pt x="16880" y="1715"/>
                    </a:lnTo>
                    <a:lnTo>
                      <a:pt x="16089" y="1794"/>
                    </a:lnTo>
                    <a:lnTo>
                      <a:pt x="15324" y="1873"/>
                    </a:lnTo>
                    <a:lnTo>
                      <a:pt x="14981" y="1926"/>
                    </a:lnTo>
                    <a:lnTo>
                      <a:pt x="14639" y="2005"/>
                    </a:lnTo>
                    <a:lnTo>
                      <a:pt x="14348" y="2084"/>
                    </a:lnTo>
                    <a:lnTo>
                      <a:pt x="14085" y="2216"/>
                    </a:lnTo>
                    <a:lnTo>
                      <a:pt x="13847" y="2348"/>
                    </a:lnTo>
                    <a:lnTo>
                      <a:pt x="13663" y="2506"/>
                    </a:lnTo>
                    <a:lnTo>
                      <a:pt x="13531" y="2717"/>
                    </a:lnTo>
                    <a:lnTo>
                      <a:pt x="13478" y="2822"/>
                    </a:lnTo>
                    <a:lnTo>
                      <a:pt x="13425" y="2954"/>
                    </a:lnTo>
                    <a:lnTo>
                      <a:pt x="13399" y="3086"/>
                    </a:lnTo>
                    <a:lnTo>
                      <a:pt x="13399" y="3244"/>
                    </a:lnTo>
                    <a:lnTo>
                      <a:pt x="13425" y="3561"/>
                    </a:lnTo>
                    <a:lnTo>
                      <a:pt x="13109" y="3482"/>
                    </a:lnTo>
                    <a:lnTo>
                      <a:pt x="12291" y="3244"/>
                    </a:lnTo>
                    <a:lnTo>
                      <a:pt x="11078" y="2981"/>
                    </a:lnTo>
                    <a:lnTo>
                      <a:pt x="10392" y="2822"/>
                    </a:lnTo>
                    <a:lnTo>
                      <a:pt x="9680" y="2690"/>
                    </a:lnTo>
                    <a:lnTo>
                      <a:pt x="8942" y="2585"/>
                    </a:lnTo>
                    <a:lnTo>
                      <a:pt x="8203" y="2479"/>
                    </a:lnTo>
                    <a:lnTo>
                      <a:pt x="7517" y="2453"/>
                    </a:lnTo>
                    <a:lnTo>
                      <a:pt x="6858" y="2427"/>
                    </a:lnTo>
                    <a:lnTo>
                      <a:pt x="6568" y="2453"/>
                    </a:lnTo>
                    <a:lnTo>
                      <a:pt x="6278" y="2479"/>
                    </a:lnTo>
                    <a:lnTo>
                      <a:pt x="6014" y="2532"/>
                    </a:lnTo>
                    <a:lnTo>
                      <a:pt x="5776" y="2611"/>
                    </a:lnTo>
                    <a:lnTo>
                      <a:pt x="5565" y="2690"/>
                    </a:lnTo>
                    <a:lnTo>
                      <a:pt x="5381" y="2796"/>
                    </a:lnTo>
                    <a:lnTo>
                      <a:pt x="5223" y="2928"/>
                    </a:lnTo>
                    <a:lnTo>
                      <a:pt x="5117" y="3060"/>
                    </a:lnTo>
                    <a:lnTo>
                      <a:pt x="4985" y="3033"/>
                    </a:lnTo>
                    <a:lnTo>
                      <a:pt x="4590" y="2901"/>
                    </a:lnTo>
                    <a:lnTo>
                      <a:pt x="4036" y="2796"/>
                    </a:lnTo>
                    <a:lnTo>
                      <a:pt x="3719" y="2743"/>
                    </a:lnTo>
                    <a:lnTo>
                      <a:pt x="3376" y="2717"/>
                    </a:lnTo>
                    <a:lnTo>
                      <a:pt x="2691" y="2717"/>
                    </a:lnTo>
                    <a:lnTo>
                      <a:pt x="2374" y="2796"/>
                    </a:lnTo>
                    <a:lnTo>
                      <a:pt x="2058" y="2875"/>
                    </a:lnTo>
                    <a:lnTo>
                      <a:pt x="1767" y="3033"/>
                    </a:lnTo>
                    <a:lnTo>
                      <a:pt x="1636" y="3112"/>
                    </a:lnTo>
                    <a:lnTo>
                      <a:pt x="1530" y="3218"/>
                    </a:lnTo>
                    <a:lnTo>
                      <a:pt x="1398" y="3323"/>
                    </a:lnTo>
                    <a:lnTo>
                      <a:pt x="1319" y="3482"/>
                    </a:lnTo>
                    <a:lnTo>
                      <a:pt x="1214" y="3614"/>
                    </a:lnTo>
                    <a:lnTo>
                      <a:pt x="1161" y="3798"/>
                    </a:lnTo>
                    <a:lnTo>
                      <a:pt x="950" y="3825"/>
                    </a:lnTo>
                    <a:lnTo>
                      <a:pt x="739" y="3877"/>
                    </a:lnTo>
                    <a:lnTo>
                      <a:pt x="501" y="3983"/>
                    </a:lnTo>
                    <a:lnTo>
                      <a:pt x="370" y="4036"/>
                    </a:lnTo>
                    <a:lnTo>
                      <a:pt x="264" y="4141"/>
                    </a:lnTo>
                    <a:lnTo>
                      <a:pt x="185" y="4247"/>
                    </a:lnTo>
                    <a:lnTo>
                      <a:pt x="106" y="4352"/>
                    </a:lnTo>
                    <a:lnTo>
                      <a:pt x="27" y="4510"/>
                    </a:lnTo>
                    <a:lnTo>
                      <a:pt x="0" y="4669"/>
                    </a:lnTo>
                    <a:lnTo>
                      <a:pt x="0" y="4853"/>
                    </a:lnTo>
                    <a:lnTo>
                      <a:pt x="27" y="5064"/>
                    </a:lnTo>
                    <a:lnTo>
                      <a:pt x="53" y="5143"/>
                    </a:lnTo>
                    <a:lnTo>
                      <a:pt x="106" y="5196"/>
                    </a:lnTo>
                    <a:lnTo>
                      <a:pt x="238" y="5328"/>
                    </a:lnTo>
                    <a:lnTo>
                      <a:pt x="449" y="5460"/>
                    </a:lnTo>
                    <a:lnTo>
                      <a:pt x="712" y="5592"/>
                    </a:lnTo>
                    <a:lnTo>
                      <a:pt x="1029" y="5724"/>
                    </a:lnTo>
                    <a:lnTo>
                      <a:pt x="1398" y="5855"/>
                    </a:lnTo>
                    <a:lnTo>
                      <a:pt x="2295" y="6146"/>
                    </a:lnTo>
                    <a:lnTo>
                      <a:pt x="3324" y="6436"/>
                    </a:lnTo>
                    <a:lnTo>
                      <a:pt x="4484" y="6726"/>
                    </a:lnTo>
                    <a:lnTo>
                      <a:pt x="5697" y="6990"/>
                    </a:lnTo>
                    <a:lnTo>
                      <a:pt x="6963" y="7280"/>
                    </a:lnTo>
                    <a:lnTo>
                      <a:pt x="9416" y="7781"/>
                    </a:lnTo>
                    <a:lnTo>
                      <a:pt x="11553" y="8176"/>
                    </a:lnTo>
                    <a:lnTo>
                      <a:pt x="13663" y="8546"/>
                    </a:lnTo>
                    <a:lnTo>
                      <a:pt x="14006" y="8809"/>
                    </a:lnTo>
                    <a:lnTo>
                      <a:pt x="14401" y="9100"/>
                    </a:lnTo>
                    <a:lnTo>
                      <a:pt x="14876" y="9442"/>
                    </a:lnTo>
                    <a:lnTo>
                      <a:pt x="15430" y="9759"/>
                    </a:lnTo>
                    <a:lnTo>
                      <a:pt x="16010" y="10075"/>
                    </a:lnTo>
                    <a:lnTo>
                      <a:pt x="16300" y="10181"/>
                    </a:lnTo>
                    <a:lnTo>
                      <a:pt x="16590" y="10286"/>
                    </a:lnTo>
                    <a:lnTo>
                      <a:pt x="16854" y="10339"/>
                    </a:lnTo>
                    <a:lnTo>
                      <a:pt x="17118" y="10366"/>
                    </a:lnTo>
                    <a:lnTo>
                      <a:pt x="18067" y="10366"/>
                    </a:lnTo>
                    <a:lnTo>
                      <a:pt x="19782" y="10286"/>
                    </a:lnTo>
                    <a:lnTo>
                      <a:pt x="24397" y="9996"/>
                    </a:lnTo>
                    <a:lnTo>
                      <a:pt x="30675" y="9601"/>
                    </a:lnTo>
                    <a:lnTo>
                      <a:pt x="30754" y="9363"/>
                    </a:lnTo>
                    <a:lnTo>
                      <a:pt x="31018" y="8704"/>
                    </a:lnTo>
                    <a:lnTo>
                      <a:pt x="31150" y="8256"/>
                    </a:lnTo>
                    <a:lnTo>
                      <a:pt x="31308" y="7728"/>
                    </a:lnTo>
                    <a:lnTo>
                      <a:pt x="31466" y="7148"/>
                    </a:lnTo>
                    <a:lnTo>
                      <a:pt x="31624" y="6488"/>
                    </a:lnTo>
                    <a:lnTo>
                      <a:pt x="31756" y="5803"/>
                    </a:lnTo>
                    <a:lnTo>
                      <a:pt x="31835" y="5091"/>
                    </a:lnTo>
                    <a:lnTo>
                      <a:pt x="31914" y="4352"/>
                    </a:lnTo>
                    <a:lnTo>
                      <a:pt x="31914" y="3614"/>
                    </a:lnTo>
                    <a:lnTo>
                      <a:pt x="31888" y="3244"/>
                    </a:lnTo>
                    <a:lnTo>
                      <a:pt x="31862" y="2875"/>
                    </a:lnTo>
                    <a:lnTo>
                      <a:pt x="31809" y="2506"/>
                    </a:lnTo>
                    <a:lnTo>
                      <a:pt x="31756" y="2137"/>
                    </a:lnTo>
                    <a:lnTo>
                      <a:pt x="31677" y="1767"/>
                    </a:lnTo>
                    <a:lnTo>
                      <a:pt x="31572" y="1424"/>
                    </a:lnTo>
                    <a:lnTo>
                      <a:pt x="31440" y="1055"/>
                    </a:lnTo>
                    <a:lnTo>
                      <a:pt x="31281" y="712"/>
                    </a:lnTo>
                    <a:lnTo>
                      <a:pt x="30490" y="554"/>
                    </a:lnTo>
                    <a:lnTo>
                      <a:pt x="29646" y="396"/>
                    </a:lnTo>
                    <a:lnTo>
                      <a:pt x="28591" y="238"/>
                    </a:lnTo>
                    <a:lnTo>
                      <a:pt x="27404" y="106"/>
                    </a:lnTo>
                    <a:lnTo>
                      <a:pt x="26824" y="53"/>
                    </a:lnTo>
                    <a:lnTo>
                      <a:pt x="26217" y="27"/>
                    </a:lnTo>
                    <a:lnTo>
                      <a:pt x="25637" y="0"/>
                    </a:lnTo>
                    <a:close/>
                  </a:path>
                </a:pathLst>
              </a:custGeom>
              <a:solidFill>
                <a:schemeClr val="accent5"/>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05" name="Google Shape;1505;p70"/>
              <p:cNvSpPr/>
              <p:nvPr/>
            </p:nvSpPr>
            <p:spPr>
              <a:xfrm>
                <a:off x="933100" y="4605175"/>
                <a:ext cx="230800" cy="31675"/>
              </a:xfrm>
              <a:custGeom>
                <a:avLst/>
                <a:gdLst/>
                <a:ahLst/>
                <a:cxnLst/>
                <a:rect l="l" t="t" r="r" b="b"/>
                <a:pathLst>
                  <a:path w="9232" h="1267" extrusionOk="0">
                    <a:moveTo>
                      <a:pt x="27" y="0"/>
                    </a:moveTo>
                    <a:lnTo>
                      <a:pt x="1" y="53"/>
                    </a:lnTo>
                    <a:lnTo>
                      <a:pt x="1" y="79"/>
                    </a:lnTo>
                    <a:lnTo>
                      <a:pt x="27" y="132"/>
                    </a:lnTo>
                    <a:lnTo>
                      <a:pt x="106" y="211"/>
                    </a:lnTo>
                    <a:lnTo>
                      <a:pt x="238" y="317"/>
                    </a:lnTo>
                    <a:lnTo>
                      <a:pt x="449" y="448"/>
                    </a:lnTo>
                    <a:lnTo>
                      <a:pt x="765" y="607"/>
                    </a:lnTo>
                    <a:lnTo>
                      <a:pt x="1214" y="765"/>
                    </a:lnTo>
                    <a:lnTo>
                      <a:pt x="1794" y="897"/>
                    </a:lnTo>
                    <a:lnTo>
                      <a:pt x="2533" y="1029"/>
                    </a:lnTo>
                    <a:lnTo>
                      <a:pt x="3113" y="1081"/>
                    </a:lnTo>
                    <a:lnTo>
                      <a:pt x="3799" y="1134"/>
                    </a:lnTo>
                    <a:lnTo>
                      <a:pt x="5249" y="1213"/>
                    </a:lnTo>
                    <a:lnTo>
                      <a:pt x="6700" y="1240"/>
                    </a:lnTo>
                    <a:lnTo>
                      <a:pt x="7992" y="1266"/>
                    </a:lnTo>
                    <a:lnTo>
                      <a:pt x="9179" y="1240"/>
                    </a:lnTo>
                    <a:lnTo>
                      <a:pt x="9232" y="1240"/>
                    </a:lnTo>
                    <a:lnTo>
                      <a:pt x="9232" y="1187"/>
                    </a:lnTo>
                    <a:lnTo>
                      <a:pt x="9232" y="1161"/>
                    </a:lnTo>
                    <a:lnTo>
                      <a:pt x="9179" y="1134"/>
                    </a:lnTo>
                    <a:lnTo>
                      <a:pt x="8441" y="1161"/>
                    </a:lnTo>
                    <a:lnTo>
                      <a:pt x="6647" y="1134"/>
                    </a:lnTo>
                    <a:lnTo>
                      <a:pt x="5592" y="1108"/>
                    </a:lnTo>
                    <a:lnTo>
                      <a:pt x="4484" y="1081"/>
                    </a:lnTo>
                    <a:lnTo>
                      <a:pt x="3456" y="1002"/>
                    </a:lnTo>
                    <a:lnTo>
                      <a:pt x="2533" y="923"/>
                    </a:lnTo>
                    <a:lnTo>
                      <a:pt x="1820" y="791"/>
                    </a:lnTo>
                    <a:lnTo>
                      <a:pt x="1267" y="659"/>
                    </a:lnTo>
                    <a:lnTo>
                      <a:pt x="845" y="528"/>
                    </a:lnTo>
                    <a:lnTo>
                      <a:pt x="528" y="369"/>
                    </a:lnTo>
                    <a:lnTo>
                      <a:pt x="317" y="237"/>
                    </a:lnTo>
                    <a:lnTo>
                      <a:pt x="185" y="132"/>
                    </a:lnTo>
                    <a:lnTo>
                      <a:pt x="106" y="26"/>
                    </a:lnTo>
                    <a:lnTo>
                      <a:pt x="80" y="0"/>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06" name="Google Shape;1506;p70"/>
              <p:cNvSpPr/>
              <p:nvPr/>
            </p:nvSpPr>
            <p:spPr>
              <a:xfrm>
                <a:off x="597475" y="4609125"/>
                <a:ext cx="461600" cy="129250"/>
              </a:xfrm>
              <a:custGeom>
                <a:avLst/>
                <a:gdLst/>
                <a:ahLst/>
                <a:cxnLst/>
                <a:rect l="l" t="t" r="r" b="b"/>
                <a:pathLst>
                  <a:path w="18464" h="5170" extrusionOk="0">
                    <a:moveTo>
                      <a:pt x="1372" y="0"/>
                    </a:moveTo>
                    <a:lnTo>
                      <a:pt x="1161" y="27"/>
                    </a:lnTo>
                    <a:lnTo>
                      <a:pt x="950" y="53"/>
                    </a:lnTo>
                    <a:lnTo>
                      <a:pt x="739" y="106"/>
                    </a:lnTo>
                    <a:lnTo>
                      <a:pt x="528" y="185"/>
                    </a:lnTo>
                    <a:lnTo>
                      <a:pt x="343" y="317"/>
                    </a:lnTo>
                    <a:lnTo>
                      <a:pt x="159" y="475"/>
                    </a:lnTo>
                    <a:lnTo>
                      <a:pt x="80" y="633"/>
                    </a:lnTo>
                    <a:lnTo>
                      <a:pt x="27" y="765"/>
                    </a:lnTo>
                    <a:lnTo>
                      <a:pt x="1" y="923"/>
                    </a:lnTo>
                    <a:lnTo>
                      <a:pt x="1" y="1108"/>
                    </a:lnTo>
                    <a:lnTo>
                      <a:pt x="27" y="1240"/>
                    </a:lnTo>
                    <a:lnTo>
                      <a:pt x="106" y="1372"/>
                    </a:lnTo>
                    <a:lnTo>
                      <a:pt x="185" y="1504"/>
                    </a:lnTo>
                    <a:lnTo>
                      <a:pt x="264" y="1609"/>
                    </a:lnTo>
                    <a:lnTo>
                      <a:pt x="475" y="1820"/>
                    </a:lnTo>
                    <a:lnTo>
                      <a:pt x="686" y="1978"/>
                    </a:lnTo>
                    <a:lnTo>
                      <a:pt x="897" y="2110"/>
                    </a:lnTo>
                    <a:lnTo>
                      <a:pt x="1108" y="2216"/>
                    </a:lnTo>
                    <a:lnTo>
                      <a:pt x="1557" y="2374"/>
                    </a:lnTo>
                    <a:lnTo>
                      <a:pt x="2031" y="2506"/>
                    </a:lnTo>
                    <a:lnTo>
                      <a:pt x="2480" y="2638"/>
                    </a:lnTo>
                    <a:lnTo>
                      <a:pt x="2981" y="2770"/>
                    </a:lnTo>
                    <a:lnTo>
                      <a:pt x="3667" y="2954"/>
                    </a:lnTo>
                    <a:lnTo>
                      <a:pt x="4326" y="3113"/>
                    </a:lnTo>
                    <a:lnTo>
                      <a:pt x="5671" y="3403"/>
                    </a:lnTo>
                    <a:lnTo>
                      <a:pt x="6146" y="3508"/>
                    </a:lnTo>
                    <a:lnTo>
                      <a:pt x="8652" y="3983"/>
                    </a:lnTo>
                    <a:lnTo>
                      <a:pt x="11500" y="4510"/>
                    </a:lnTo>
                    <a:lnTo>
                      <a:pt x="12819" y="4721"/>
                    </a:lnTo>
                    <a:lnTo>
                      <a:pt x="14032" y="4880"/>
                    </a:lnTo>
                    <a:lnTo>
                      <a:pt x="15140" y="4985"/>
                    </a:lnTo>
                    <a:lnTo>
                      <a:pt x="16063" y="5064"/>
                    </a:lnTo>
                    <a:lnTo>
                      <a:pt x="16881" y="5117"/>
                    </a:lnTo>
                    <a:lnTo>
                      <a:pt x="17514" y="5170"/>
                    </a:lnTo>
                    <a:lnTo>
                      <a:pt x="18463" y="5170"/>
                    </a:lnTo>
                    <a:lnTo>
                      <a:pt x="18463" y="5117"/>
                    </a:lnTo>
                    <a:lnTo>
                      <a:pt x="18463" y="5091"/>
                    </a:lnTo>
                    <a:lnTo>
                      <a:pt x="18410" y="5064"/>
                    </a:lnTo>
                    <a:lnTo>
                      <a:pt x="17909" y="5064"/>
                    </a:lnTo>
                    <a:lnTo>
                      <a:pt x="17329" y="5038"/>
                    </a:lnTo>
                    <a:lnTo>
                      <a:pt x="16538" y="5012"/>
                    </a:lnTo>
                    <a:lnTo>
                      <a:pt x="15536" y="4932"/>
                    </a:lnTo>
                    <a:lnTo>
                      <a:pt x="14375" y="4801"/>
                    </a:lnTo>
                    <a:lnTo>
                      <a:pt x="13004" y="4642"/>
                    </a:lnTo>
                    <a:lnTo>
                      <a:pt x="11500" y="4405"/>
                    </a:lnTo>
                    <a:lnTo>
                      <a:pt x="8652" y="3877"/>
                    </a:lnTo>
                    <a:lnTo>
                      <a:pt x="6172" y="3403"/>
                    </a:lnTo>
                    <a:lnTo>
                      <a:pt x="5698" y="3297"/>
                    </a:lnTo>
                    <a:lnTo>
                      <a:pt x="4352" y="3007"/>
                    </a:lnTo>
                    <a:lnTo>
                      <a:pt x="3693" y="2849"/>
                    </a:lnTo>
                    <a:lnTo>
                      <a:pt x="3034" y="2664"/>
                    </a:lnTo>
                    <a:lnTo>
                      <a:pt x="2506" y="2532"/>
                    </a:lnTo>
                    <a:lnTo>
                      <a:pt x="2058" y="2427"/>
                    </a:lnTo>
                    <a:lnTo>
                      <a:pt x="1609" y="2269"/>
                    </a:lnTo>
                    <a:lnTo>
                      <a:pt x="1161" y="2110"/>
                    </a:lnTo>
                    <a:lnTo>
                      <a:pt x="950" y="2005"/>
                    </a:lnTo>
                    <a:lnTo>
                      <a:pt x="765" y="1899"/>
                    </a:lnTo>
                    <a:lnTo>
                      <a:pt x="554" y="1741"/>
                    </a:lnTo>
                    <a:lnTo>
                      <a:pt x="370" y="1556"/>
                    </a:lnTo>
                    <a:lnTo>
                      <a:pt x="264" y="1451"/>
                    </a:lnTo>
                    <a:lnTo>
                      <a:pt x="212" y="1319"/>
                    </a:lnTo>
                    <a:lnTo>
                      <a:pt x="132" y="1214"/>
                    </a:lnTo>
                    <a:lnTo>
                      <a:pt x="106" y="1082"/>
                    </a:lnTo>
                    <a:lnTo>
                      <a:pt x="106" y="950"/>
                    </a:lnTo>
                    <a:lnTo>
                      <a:pt x="132" y="818"/>
                    </a:lnTo>
                    <a:lnTo>
                      <a:pt x="185" y="686"/>
                    </a:lnTo>
                    <a:lnTo>
                      <a:pt x="264" y="554"/>
                    </a:lnTo>
                    <a:lnTo>
                      <a:pt x="423" y="396"/>
                    </a:lnTo>
                    <a:lnTo>
                      <a:pt x="607" y="290"/>
                    </a:lnTo>
                    <a:lnTo>
                      <a:pt x="818" y="211"/>
                    </a:lnTo>
                    <a:lnTo>
                      <a:pt x="1029" y="159"/>
                    </a:lnTo>
                    <a:lnTo>
                      <a:pt x="1214" y="132"/>
                    </a:lnTo>
                    <a:lnTo>
                      <a:pt x="1398" y="106"/>
                    </a:lnTo>
                    <a:lnTo>
                      <a:pt x="1689" y="132"/>
                    </a:lnTo>
                    <a:lnTo>
                      <a:pt x="2849" y="238"/>
                    </a:lnTo>
                    <a:lnTo>
                      <a:pt x="5618" y="501"/>
                    </a:lnTo>
                    <a:lnTo>
                      <a:pt x="7043" y="633"/>
                    </a:lnTo>
                    <a:lnTo>
                      <a:pt x="8256" y="712"/>
                    </a:lnTo>
                    <a:lnTo>
                      <a:pt x="9944" y="844"/>
                    </a:lnTo>
                    <a:lnTo>
                      <a:pt x="11869" y="1003"/>
                    </a:lnTo>
                    <a:lnTo>
                      <a:pt x="12924" y="1055"/>
                    </a:lnTo>
                    <a:lnTo>
                      <a:pt x="13953" y="1108"/>
                    </a:lnTo>
                    <a:lnTo>
                      <a:pt x="14955" y="1134"/>
                    </a:lnTo>
                    <a:lnTo>
                      <a:pt x="15878" y="1134"/>
                    </a:lnTo>
                    <a:lnTo>
                      <a:pt x="16696" y="1108"/>
                    </a:lnTo>
                    <a:lnTo>
                      <a:pt x="17039" y="1055"/>
                    </a:lnTo>
                    <a:lnTo>
                      <a:pt x="17355" y="1029"/>
                    </a:lnTo>
                    <a:lnTo>
                      <a:pt x="17382" y="1003"/>
                    </a:lnTo>
                    <a:lnTo>
                      <a:pt x="17382" y="950"/>
                    </a:lnTo>
                    <a:lnTo>
                      <a:pt x="17355" y="923"/>
                    </a:lnTo>
                    <a:lnTo>
                      <a:pt x="17329" y="897"/>
                    </a:lnTo>
                    <a:lnTo>
                      <a:pt x="17013" y="950"/>
                    </a:lnTo>
                    <a:lnTo>
                      <a:pt x="16670" y="1003"/>
                    </a:lnTo>
                    <a:lnTo>
                      <a:pt x="15878" y="1029"/>
                    </a:lnTo>
                    <a:lnTo>
                      <a:pt x="14955" y="1029"/>
                    </a:lnTo>
                    <a:lnTo>
                      <a:pt x="13953" y="1003"/>
                    </a:lnTo>
                    <a:lnTo>
                      <a:pt x="12924" y="950"/>
                    </a:lnTo>
                    <a:lnTo>
                      <a:pt x="11869" y="871"/>
                    </a:lnTo>
                    <a:lnTo>
                      <a:pt x="9944" y="739"/>
                    </a:lnTo>
                    <a:lnTo>
                      <a:pt x="8256" y="607"/>
                    </a:lnTo>
                    <a:lnTo>
                      <a:pt x="7069" y="501"/>
                    </a:lnTo>
                    <a:lnTo>
                      <a:pt x="5618" y="396"/>
                    </a:lnTo>
                    <a:lnTo>
                      <a:pt x="2875" y="132"/>
                    </a:lnTo>
                    <a:lnTo>
                      <a:pt x="1689" y="27"/>
                    </a:lnTo>
                    <a:lnTo>
                      <a:pt x="1372" y="0"/>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07" name="Google Shape;1507;p70"/>
              <p:cNvSpPr/>
              <p:nvPr/>
            </p:nvSpPr>
            <p:spPr>
              <a:xfrm>
                <a:off x="626500" y="4584725"/>
                <a:ext cx="320475" cy="33000"/>
              </a:xfrm>
              <a:custGeom>
                <a:avLst/>
                <a:gdLst/>
                <a:ahLst/>
                <a:cxnLst/>
                <a:rect l="l" t="t" r="r" b="b"/>
                <a:pathLst>
                  <a:path w="12819" h="1320" extrusionOk="0">
                    <a:moveTo>
                      <a:pt x="1345" y="0"/>
                    </a:moveTo>
                    <a:lnTo>
                      <a:pt x="1134" y="53"/>
                    </a:lnTo>
                    <a:lnTo>
                      <a:pt x="950" y="80"/>
                    </a:lnTo>
                    <a:lnTo>
                      <a:pt x="791" y="159"/>
                    </a:lnTo>
                    <a:lnTo>
                      <a:pt x="633" y="211"/>
                    </a:lnTo>
                    <a:lnTo>
                      <a:pt x="501" y="291"/>
                    </a:lnTo>
                    <a:lnTo>
                      <a:pt x="290" y="475"/>
                    </a:lnTo>
                    <a:lnTo>
                      <a:pt x="158" y="633"/>
                    </a:lnTo>
                    <a:lnTo>
                      <a:pt x="53" y="792"/>
                    </a:lnTo>
                    <a:lnTo>
                      <a:pt x="0" y="950"/>
                    </a:lnTo>
                    <a:lnTo>
                      <a:pt x="0" y="976"/>
                    </a:lnTo>
                    <a:lnTo>
                      <a:pt x="26" y="1003"/>
                    </a:lnTo>
                    <a:lnTo>
                      <a:pt x="79" y="1003"/>
                    </a:lnTo>
                    <a:lnTo>
                      <a:pt x="106" y="976"/>
                    </a:lnTo>
                    <a:lnTo>
                      <a:pt x="158" y="818"/>
                    </a:lnTo>
                    <a:lnTo>
                      <a:pt x="264" y="686"/>
                    </a:lnTo>
                    <a:lnTo>
                      <a:pt x="396" y="528"/>
                    </a:lnTo>
                    <a:lnTo>
                      <a:pt x="607" y="370"/>
                    </a:lnTo>
                    <a:lnTo>
                      <a:pt x="739" y="291"/>
                    </a:lnTo>
                    <a:lnTo>
                      <a:pt x="870" y="238"/>
                    </a:lnTo>
                    <a:lnTo>
                      <a:pt x="1029" y="185"/>
                    </a:lnTo>
                    <a:lnTo>
                      <a:pt x="1213" y="132"/>
                    </a:lnTo>
                    <a:lnTo>
                      <a:pt x="1424" y="106"/>
                    </a:lnTo>
                    <a:lnTo>
                      <a:pt x="1662" y="106"/>
                    </a:lnTo>
                    <a:lnTo>
                      <a:pt x="2268" y="159"/>
                    </a:lnTo>
                    <a:lnTo>
                      <a:pt x="2822" y="211"/>
                    </a:lnTo>
                    <a:lnTo>
                      <a:pt x="3402" y="343"/>
                    </a:lnTo>
                    <a:lnTo>
                      <a:pt x="4115" y="475"/>
                    </a:lnTo>
                    <a:lnTo>
                      <a:pt x="4510" y="581"/>
                    </a:lnTo>
                    <a:lnTo>
                      <a:pt x="5222" y="686"/>
                    </a:lnTo>
                    <a:lnTo>
                      <a:pt x="6330" y="818"/>
                    </a:lnTo>
                    <a:lnTo>
                      <a:pt x="9100" y="1055"/>
                    </a:lnTo>
                    <a:lnTo>
                      <a:pt x="11632" y="1240"/>
                    </a:lnTo>
                    <a:lnTo>
                      <a:pt x="12766" y="1319"/>
                    </a:lnTo>
                    <a:lnTo>
                      <a:pt x="12792" y="1319"/>
                    </a:lnTo>
                    <a:lnTo>
                      <a:pt x="12818" y="1266"/>
                    </a:lnTo>
                    <a:lnTo>
                      <a:pt x="12818" y="1240"/>
                    </a:lnTo>
                    <a:lnTo>
                      <a:pt x="12766" y="1214"/>
                    </a:lnTo>
                    <a:lnTo>
                      <a:pt x="11632" y="1135"/>
                    </a:lnTo>
                    <a:lnTo>
                      <a:pt x="9100" y="950"/>
                    </a:lnTo>
                    <a:lnTo>
                      <a:pt x="6356" y="713"/>
                    </a:lnTo>
                    <a:lnTo>
                      <a:pt x="5249" y="581"/>
                    </a:lnTo>
                    <a:lnTo>
                      <a:pt x="4510" y="475"/>
                    </a:lnTo>
                    <a:lnTo>
                      <a:pt x="4115" y="370"/>
                    </a:lnTo>
                    <a:lnTo>
                      <a:pt x="3429" y="211"/>
                    </a:lnTo>
                    <a:lnTo>
                      <a:pt x="2822" y="106"/>
                    </a:lnTo>
                    <a:lnTo>
                      <a:pt x="2268" y="27"/>
                    </a:lnTo>
                    <a:lnTo>
                      <a:pt x="1662" y="0"/>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08" name="Google Shape;1508;p70"/>
              <p:cNvSpPr/>
              <p:nvPr/>
            </p:nvSpPr>
            <p:spPr>
              <a:xfrm>
                <a:off x="1351800" y="4531325"/>
                <a:ext cx="161575" cy="238050"/>
              </a:xfrm>
              <a:custGeom>
                <a:avLst/>
                <a:gdLst/>
                <a:ahLst/>
                <a:cxnLst/>
                <a:rect l="l" t="t" r="r" b="b"/>
                <a:pathLst>
                  <a:path w="6463" h="9522" extrusionOk="0">
                    <a:moveTo>
                      <a:pt x="6463" y="0"/>
                    </a:moveTo>
                    <a:lnTo>
                      <a:pt x="5250" y="26"/>
                    </a:lnTo>
                    <a:lnTo>
                      <a:pt x="898" y="106"/>
                    </a:lnTo>
                    <a:lnTo>
                      <a:pt x="871" y="106"/>
                    </a:lnTo>
                    <a:lnTo>
                      <a:pt x="950" y="475"/>
                    </a:lnTo>
                    <a:lnTo>
                      <a:pt x="1030" y="923"/>
                    </a:lnTo>
                    <a:lnTo>
                      <a:pt x="1082" y="1556"/>
                    </a:lnTo>
                    <a:lnTo>
                      <a:pt x="1161" y="2347"/>
                    </a:lnTo>
                    <a:lnTo>
                      <a:pt x="1161" y="3297"/>
                    </a:lnTo>
                    <a:lnTo>
                      <a:pt x="1161" y="4431"/>
                    </a:lnTo>
                    <a:lnTo>
                      <a:pt x="1082" y="5723"/>
                    </a:lnTo>
                    <a:lnTo>
                      <a:pt x="1003" y="6251"/>
                    </a:lnTo>
                    <a:lnTo>
                      <a:pt x="898" y="6778"/>
                    </a:lnTo>
                    <a:lnTo>
                      <a:pt x="766" y="7280"/>
                    </a:lnTo>
                    <a:lnTo>
                      <a:pt x="634" y="7728"/>
                    </a:lnTo>
                    <a:lnTo>
                      <a:pt x="502" y="8150"/>
                    </a:lnTo>
                    <a:lnTo>
                      <a:pt x="344" y="8519"/>
                    </a:lnTo>
                    <a:lnTo>
                      <a:pt x="106" y="9073"/>
                    </a:lnTo>
                    <a:lnTo>
                      <a:pt x="1" y="9310"/>
                    </a:lnTo>
                    <a:lnTo>
                      <a:pt x="3008" y="9521"/>
                    </a:lnTo>
                    <a:lnTo>
                      <a:pt x="3087" y="9521"/>
                    </a:lnTo>
                    <a:lnTo>
                      <a:pt x="3087" y="9442"/>
                    </a:lnTo>
                    <a:lnTo>
                      <a:pt x="3219" y="9284"/>
                    </a:lnTo>
                    <a:lnTo>
                      <a:pt x="3799" y="8598"/>
                    </a:lnTo>
                    <a:lnTo>
                      <a:pt x="4326" y="7886"/>
                    </a:lnTo>
                    <a:lnTo>
                      <a:pt x="4828" y="7148"/>
                    </a:lnTo>
                    <a:lnTo>
                      <a:pt x="5329" y="6409"/>
                    </a:lnTo>
                    <a:lnTo>
                      <a:pt x="5751" y="5644"/>
                    </a:lnTo>
                    <a:lnTo>
                      <a:pt x="6146" y="4906"/>
                    </a:lnTo>
                    <a:lnTo>
                      <a:pt x="6463"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09" name="Google Shape;1509;p70"/>
              <p:cNvSpPr/>
              <p:nvPr/>
            </p:nvSpPr>
            <p:spPr>
              <a:xfrm>
                <a:off x="1482375" y="4518125"/>
                <a:ext cx="69900" cy="173450"/>
              </a:xfrm>
              <a:custGeom>
                <a:avLst/>
                <a:gdLst/>
                <a:ahLst/>
                <a:cxnLst/>
                <a:rect l="l" t="t" r="r" b="b"/>
                <a:pathLst>
                  <a:path w="2796" h="6938" extrusionOk="0">
                    <a:moveTo>
                      <a:pt x="2796" y="1"/>
                    </a:moveTo>
                    <a:lnTo>
                      <a:pt x="0" y="80"/>
                    </a:lnTo>
                    <a:lnTo>
                      <a:pt x="27" y="554"/>
                    </a:lnTo>
                    <a:lnTo>
                      <a:pt x="79" y="1609"/>
                    </a:lnTo>
                    <a:lnTo>
                      <a:pt x="106" y="3113"/>
                    </a:lnTo>
                    <a:lnTo>
                      <a:pt x="132" y="4933"/>
                    </a:lnTo>
                    <a:lnTo>
                      <a:pt x="106" y="6937"/>
                    </a:lnTo>
                    <a:lnTo>
                      <a:pt x="106" y="6937"/>
                    </a:lnTo>
                    <a:lnTo>
                      <a:pt x="528" y="6172"/>
                    </a:lnTo>
                    <a:lnTo>
                      <a:pt x="923" y="5434"/>
                    </a:lnTo>
                    <a:lnTo>
                      <a:pt x="1240" y="4774"/>
                    </a:lnTo>
                    <a:lnTo>
                      <a:pt x="1530" y="4141"/>
                    </a:lnTo>
                    <a:lnTo>
                      <a:pt x="1794" y="3456"/>
                    </a:lnTo>
                    <a:lnTo>
                      <a:pt x="2031" y="2796"/>
                    </a:lnTo>
                    <a:lnTo>
                      <a:pt x="2268" y="2111"/>
                    </a:lnTo>
                    <a:lnTo>
                      <a:pt x="2453" y="1398"/>
                    </a:lnTo>
                    <a:lnTo>
                      <a:pt x="2638" y="713"/>
                    </a:lnTo>
                    <a:lnTo>
                      <a:pt x="2796"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10" name="Google Shape;1510;p70"/>
              <p:cNvSpPr/>
              <p:nvPr/>
            </p:nvSpPr>
            <p:spPr>
              <a:xfrm>
                <a:off x="1399950" y="4704725"/>
                <a:ext cx="36950" cy="36950"/>
              </a:xfrm>
              <a:custGeom>
                <a:avLst/>
                <a:gdLst/>
                <a:ahLst/>
                <a:cxnLst/>
                <a:rect l="l" t="t" r="r" b="b"/>
                <a:pathLst>
                  <a:path w="1478" h="1478" extrusionOk="0">
                    <a:moveTo>
                      <a:pt x="739" y="1"/>
                    </a:moveTo>
                    <a:lnTo>
                      <a:pt x="581" y="27"/>
                    </a:lnTo>
                    <a:lnTo>
                      <a:pt x="449" y="53"/>
                    </a:lnTo>
                    <a:lnTo>
                      <a:pt x="317" y="133"/>
                    </a:lnTo>
                    <a:lnTo>
                      <a:pt x="211" y="212"/>
                    </a:lnTo>
                    <a:lnTo>
                      <a:pt x="132" y="344"/>
                    </a:lnTo>
                    <a:lnTo>
                      <a:pt x="53" y="449"/>
                    </a:lnTo>
                    <a:lnTo>
                      <a:pt x="0" y="607"/>
                    </a:lnTo>
                    <a:lnTo>
                      <a:pt x="0" y="739"/>
                    </a:lnTo>
                    <a:lnTo>
                      <a:pt x="0" y="897"/>
                    </a:lnTo>
                    <a:lnTo>
                      <a:pt x="53" y="1029"/>
                    </a:lnTo>
                    <a:lnTo>
                      <a:pt x="132" y="1161"/>
                    </a:lnTo>
                    <a:lnTo>
                      <a:pt x="211" y="1267"/>
                    </a:lnTo>
                    <a:lnTo>
                      <a:pt x="317" y="1372"/>
                    </a:lnTo>
                    <a:lnTo>
                      <a:pt x="449" y="1425"/>
                    </a:lnTo>
                    <a:lnTo>
                      <a:pt x="581" y="1478"/>
                    </a:lnTo>
                    <a:lnTo>
                      <a:pt x="897" y="1478"/>
                    </a:lnTo>
                    <a:lnTo>
                      <a:pt x="1029" y="1425"/>
                    </a:lnTo>
                    <a:lnTo>
                      <a:pt x="1161" y="1372"/>
                    </a:lnTo>
                    <a:lnTo>
                      <a:pt x="1266" y="1267"/>
                    </a:lnTo>
                    <a:lnTo>
                      <a:pt x="1372" y="1161"/>
                    </a:lnTo>
                    <a:lnTo>
                      <a:pt x="1425" y="1029"/>
                    </a:lnTo>
                    <a:lnTo>
                      <a:pt x="1477" y="897"/>
                    </a:lnTo>
                    <a:lnTo>
                      <a:pt x="1477" y="739"/>
                    </a:lnTo>
                    <a:lnTo>
                      <a:pt x="1477" y="607"/>
                    </a:lnTo>
                    <a:lnTo>
                      <a:pt x="1425" y="449"/>
                    </a:lnTo>
                    <a:lnTo>
                      <a:pt x="1372" y="344"/>
                    </a:lnTo>
                    <a:lnTo>
                      <a:pt x="1266" y="212"/>
                    </a:lnTo>
                    <a:lnTo>
                      <a:pt x="1161" y="133"/>
                    </a:lnTo>
                    <a:lnTo>
                      <a:pt x="1029" y="53"/>
                    </a:lnTo>
                    <a:lnTo>
                      <a:pt x="897" y="27"/>
                    </a:lnTo>
                    <a:lnTo>
                      <a:pt x="739" y="1"/>
                    </a:lnTo>
                    <a:close/>
                  </a:path>
                </a:pathLst>
              </a:custGeom>
              <a:solidFill>
                <a:srgbClr val="FFEEDC"/>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11" name="Google Shape;1511;p70"/>
              <p:cNvSpPr/>
              <p:nvPr/>
            </p:nvSpPr>
            <p:spPr>
              <a:xfrm>
                <a:off x="405600" y="4135675"/>
                <a:ext cx="406850" cy="417425"/>
              </a:xfrm>
              <a:custGeom>
                <a:avLst/>
                <a:gdLst/>
                <a:ahLst/>
                <a:cxnLst/>
                <a:rect l="l" t="t" r="r" b="b"/>
                <a:pathLst>
                  <a:path w="16274" h="16697" extrusionOk="0">
                    <a:moveTo>
                      <a:pt x="7254" y="1"/>
                    </a:moveTo>
                    <a:lnTo>
                      <a:pt x="7043" y="54"/>
                    </a:lnTo>
                    <a:lnTo>
                      <a:pt x="6805" y="106"/>
                    </a:lnTo>
                    <a:lnTo>
                      <a:pt x="6594" y="212"/>
                    </a:lnTo>
                    <a:lnTo>
                      <a:pt x="6357" y="317"/>
                    </a:lnTo>
                    <a:lnTo>
                      <a:pt x="6119" y="476"/>
                    </a:lnTo>
                    <a:lnTo>
                      <a:pt x="5882" y="634"/>
                    </a:lnTo>
                    <a:lnTo>
                      <a:pt x="5381" y="1030"/>
                    </a:lnTo>
                    <a:lnTo>
                      <a:pt x="4880" y="1504"/>
                    </a:lnTo>
                    <a:lnTo>
                      <a:pt x="3851" y="2533"/>
                    </a:lnTo>
                    <a:lnTo>
                      <a:pt x="3165" y="3192"/>
                    </a:lnTo>
                    <a:lnTo>
                      <a:pt x="2453" y="3931"/>
                    </a:lnTo>
                    <a:lnTo>
                      <a:pt x="1662" y="4775"/>
                    </a:lnTo>
                    <a:lnTo>
                      <a:pt x="1266" y="5223"/>
                    </a:lnTo>
                    <a:lnTo>
                      <a:pt x="923" y="5698"/>
                    </a:lnTo>
                    <a:lnTo>
                      <a:pt x="607" y="6146"/>
                    </a:lnTo>
                    <a:lnTo>
                      <a:pt x="317" y="6568"/>
                    </a:lnTo>
                    <a:lnTo>
                      <a:pt x="132" y="6964"/>
                    </a:lnTo>
                    <a:lnTo>
                      <a:pt x="53" y="7149"/>
                    </a:lnTo>
                    <a:lnTo>
                      <a:pt x="0" y="7307"/>
                    </a:lnTo>
                    <a:lnTo>
                      <a:pt x="0" y="7465"/>
                    </a:lnTo>
                    <a:lnTo>
                      <a:pt x="0" y="7623"/>
                    </a:lnTo>
                    <a:lnTo>
                      <a:pt x="27" y="7755"/>
                    </a:lnTo>
                    <a:lnTo>
                      <a:pt x="79" y="7861"/>
                    </a:lnTo>
                    <a:lnTo>
                      <a:pt x="264" y="8045"/>
                    </a:lnTo>
                    <a:lnTo>
                      <a:pt x="449" y="8151"/>
                    </a:lnTo>
                    <a:lnTo>
                      <a:pt x="633" y="8204"/>
                    </a:lnTo>
                    <a:lnTo>
                      <a:pt x="818" y="8230"/>
                    </a:lnTo>
                    <a:lnTo>
                      <a:pt x="1029" y="8204"/>
                    </a:lnTo>
                    <a:lnTo>
                      <a:pt x="1240" y="8151"/>
                    </a:lnTo>
                    <a:lnTo>
                      <a:pt x="1662" y="7993"/>
                    </a:lnTo>
                    <a:lnTo>
                      <a:pt x="2005" y="7834"/>
                    </a:lnTo>
                    <a:lnTo>
                      <a:pt x="2189" y="7782"/>
                    </a:lnTo>
                    <a:lnTo>
                      <a:pt x="2374" y="7755"/>
                    </a:lnTo>
                    <a:lnTo>
                      <a:pt x="2532" y="7729"/>
                    </a:lnTo>
                    <a:lnTo>
                      <a:pt x="2717" y="7755"/>
                    </a:lnTo>
                    <a:lnTo>
                      <a:pt x="2875" y="7808"/>
                    </a:lnTo>
                    <a:lnTo>
                      <a:pt x="3033" y="7887"/>
                    </a:lnTo>
                    <a:lnTo>
                      <a:pt x="3271" y="8124"/>
                    </a:lnTo>
                    <a:lnTo>
                      <a:pt x="3693" y="8573"/>
                    </a:lnTo>
                    <a:lnTo>
                      <a:pt x="4853" y="9892"/>
                    </a:lnTo>
                    <a:lnTo>
                      <a:pt x="5592" y="10736"/>
                    </a:lnTo>
                    <a:lnTo>
                      <a:pt x="6410" y="11606"/>
                    </a:lnTo>
                    <a:lnTo>
                      <a:pt x="7306" y="12529"/>
                    </a:lnTo>
                    <a:lnTo>
                      <a:pt x="8256" y="13426"/>
                    </a:lnTo>
                    <a:lnTo>
                      <a:pt x="8731" y="13848"/>
                    </a:lnTo>
                    <a:lnTo>
                      <a:pt x="9205" y="14270"/>
                    </a:lnTo>
                    <a:lnTo>
                      <a:pt x="9706" y="14692"/>
                    </a:lnTo>
                    <a:lnTo>
                      <a:pt x="10208" y="15061"/>
                    </a:lnTo>
                    <a:lnTo>
                      <a:pt x="10682" y="15404"/>
                    </a:lnTo>
                    <a:lnTo>
                      <a:pt x="11183" y="15721"/>
                    </a:lnTo>
                    <a:lnTo>
                      <a:pt x="11685" y="16011"/>
                    </a:lnTo>
                    <a:lnTo>
                      <a:pt x="12159" y="16248"/>
                    </a:lnTo>
                    <a:lnTo>
                      <a:pt x="12634" y="16433"/>
                    </a:lnTo>
                    <a:lnTo>
                      <a:pt x="13082" y="16591"/>
                    </a:lnTo>
                    <a:lnTo>
                      <a:pt x="13531" y="16670"/>
                    </a:lnTo>
                    <a:lnTo>
                      <a:pt x="13979" y="16696"/>
                    </a:lnTo>
                    <a:lnTo>
                      <a:pt x="14190" y="16696"/>
                    </a:lnTo>
                    <a:lnTo>
                      <a:pt x="14401" y="16670"/>
                    </a:lnTo>
                    <a:lnTo>
                      <a:pt x="14612" y="16617"/>
                    </a:lnTo>
                    <a:lnTo>
                      <a:pt x="14797" y="16565"/>
                    </a:lnTo>
                    <a:lnTo>
                      <a:pt x="14981" y="16485"/>
                    </a:lnTo>
                    <a:lnTo>
                      <a:pt x="15192" y="16380"/>
                    </a:lnTo>
                    <a:lnTo>
                      <a:pt x="15351" y="16274"/>
                    </a:lnTo>
                    <a:lnTo>
                      <a:pt x="15535" y="16143"/>
                    </a:lnTo>
                    <a:lnTo>
                      <a:pt x="15694" y="15984"/>
                    </a:lnTo>
                    <a:lnTo>
                      <a:pt x="15852" y="15826"/>
                    </a:lnTo>
                    <a:lnTo>
                      <a:pt x="15957" y="15668"/>
                    </a:lnTo>
                    <a:lnTo>
                      <a:pt x="16063" y="15483"/>
                    </a:lnTo>
                    <a:lnTo>
                      <a:pt x="16142" y="15299"/>
                    </a:lnTo>
                    <a:lnTo>
                      <a:pt x="16195" y="15114"/>
                    </a:lnTo>
                    <a:lnTo>
                      <a:pt x="16248" y="14929"/>
                    </a:lnTo>
                    <a:lnTo>
                      <a:pt x="16274" y="14718"/>
                    </a:lnTo>
                    <a:lnTo>
                      <a:pt x="16274" y="14507"/>
                    </a:lnTo>
                    <a:lnTo>
                      <a:pt x="16274" y="14296"/>
                    </a:lnTo>
                    <a:lnTo>
                      <a:pt x="16195" y="13848"/>
                    </a:lnTo>
                    <a:lnTo>
                      <a:pt x="16063" y="13373"/>
                    </a:lnTo>
                    <a:lnTo>
                      <a:pt x="15878" y="12872"/>
                    </a:lnTo>
                    <a:lnTo>
                      <a:pt x="15667" y="12371"/>
                    </a:lnTo>
                    <a:lnTo>
                      <a:pt x="15377" y="11843"/>
                    </a:lnTo>
                    <a:lnTo>
                      <a:pt x="15061" y="11316"/>
                    </a:lnTo>
                    <a:lnTo>
                      <a:pt x="14718" y="10788"/>
                    </a:lnTo>
                    <a:lnTo>
                      <a:pt x="14322" y="10261"/>
                    </a:lnTo>
                    <a:lnTo>
                      <a:pt x="13926" y="9707"/>
                    </a:lnTo>
                    <a:lnTo>
                      <a:pt x="13056" y="8652"/>
                    </a:lnTo>
                    <a:lnTo>
                      <a:pt x="12159" y="7597"/>
                    </a:lnTo>
                    <a:lnTo>
                      <a:pt x="11236" y="6621"/>
                    </a:lnTo>
                    <a:lnTo>
                      <a:pt x="10366" y="5698"/>
                    </a:lnTo>
                    <a:lnTo>
                      <a:pt x="9548" y="4880"/>
                    </a:lnTo>
                    <a:lnTo>
                      <a:pt x="8335" y="3641"/>
                    </a:lnTo>
                    <a:lnTo>
                      <a:pt x="7966" y="3245"/>
                    </a:lnTo>
                    <a:lnTo>
                      <a:pt x="7887" y="3113"/>
                    </a:lnTo>
                    <a:lnTo>
                      <a:pt x="7860" y="3034"/>
                    </a:lnTo>
                    <a:lnTo>
                      <a:pt x="7913" y="2744"/>
                    </a:lnTo>
                    <a:lnTo>
                      <a:pt x="7992" y="2375"/>
                    </a:lnTo>
                    <a:lnTo>
                      <a:pt x="8098" y="1926"/>
                    </a:lnTo>
                    <a:lnTo>
                      <a:pt x="8177" y="1452"/>
                    </a:lnTo>
                    <a:lnTo>
                      <a:pt x="8203" y="1214"/>
                    </a:lnTo>
                    <a:lnTo>
                      <a:pt x="8229" y="1003"/>
                    </a:lnTo>
                    <a:lnTo>
                      <a:pt x="8203" y="766"/>
                    </a:lnTo>
                    <a:lnTo>
                      <a:pt x="8150" y="581"/>
                    </a:lnTo>
                    <a:lnTo>
                      <a:pt x="8098" y="397"/>
                    </a:lnTo>
                    <a:lnTo>
                      <a:pt x="7992" y="265"/>
                    </a:lnTo>
                    <a:lnTo>
                      <a:pt x="7860" y="133"/>
                    </a:lnTo>
                    <a:lnTo>
                      <a:pt x="7676" y="54"/>
                    </a:lnTo>
                    <a:lnTo>
                      <a:pt x="7465" y="27"/>
                    </a:lnTo>
                    <a:lnTo>
                      <a:pt x="7254"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12" name="Google Shape;1512;p70"/>
              <p:cNvSpPr/>
              <p:nvPr/>
            </p:nvSpPr>
            <p:spPr>
              <a:xfrm>
                <a:off x="405600" y="4135675"/>
                <a:ext cx="406850" cy="417425"/>
              </a:xfrm>
              <a:custGeom>
                <a:avLst/>
                <a:gdLst/>
                <a:ahLst/>
                <a:cxnLst/>
                <a:rect l="l" t="t" r="r" b="b"/>
                <a:pathLst>
                  <a:path w="16274" h="16697" fill="none" extrusionOk="0">
                    <a:moveTo>
                      <a:pt x="3851" y="2533"/>
                    </a:moveTo>
                    <a:lnTo>
                      <a:pt x="3851" y="2533"/>
                    </a:lnTo>
                    <a:lnTo>
                      <a:pt x="3165" y="3192"/>
                    </a:lnTo>
                    <a:lnTo>
                      <a:pt x="2453" y="3931"/>
                    </a:lnTo>
                    <a:lnTo>
                      <a:pt x="1662" y="4775"/>
                    </a:lnTo>
                    <a:lnTo>
                      <a:pt x="1266" y="5223"/>
                    </a:lnTo>
                    <a:lnTo>
                      <a:pt x="923" y="5698"/>
                    </a:lnTo>
                    <a:lnTo>
                      <a:pt x="607" y="6146"/>
                    </a:lnTo>
                    <a:lnTo>
                      <a:pt x="317" y="6568"/>
                    </a:lnTo>
                    <a:lnTo>
                      <a:pt x="132" y="6964"/>
                    </a:lnTo>
                    <a:lnTo>
                      <a:pt x="53" y="7149"/>
                    </a:lnTo>
                    <a:lnTo>
                      <a:pt x="0" y="7307"/>
                    </a:lnTo>
                    <a:lnTo>
                      <a:pt x="0" y="7465"/>
                    </a:lnTo>
                    <a:lnTo>
                      <a:pt x="0" y="7623"/>
                    </a:lnTo>
                    <a:lnTo>
                      <a:pt x="27" y="7755"/>
                    </a:lnTo>
                    <a:lnTo>
                      <a:pt x="79" y="7861"/>
                    </a:lnTo>
                    <a:lnTo>
                      <a:pt x="79" y="7861"/>
                    </a:lnTo>
                    <a:lnTo>
                      <a:pt x="264" y="8045"/>
                    </a:lnTo>
                    <a:lnTo>
                      <a:pt x="449" y="8151"/>
                    </a:lnTo>
                    <a:lnTo>
                      <a:pt x="633" y="8204"/>
                    </a:lnTo>
                    <a:lnTo>
                      <a:pt x="818" y="8230"/>
                    </a:lnTo>
                    <a:lnTo>
                      <a:pt x="1029" y="8204"/>
                    </a:lnTo>
                    <a:lnTo>
                      <a:pt x="1240" y="8151"/>
                    </a:lnTo>
                    <a:lnTo>
                      <a:pt x="1662" y="7993"/>
                    </a:lnTo>
                    <a:lnTo>
                      <a:pt x="1662" y="7993"/>
                    </a:lnTo>
                    <a:lnTo>
                      <a:pt x="2005" y="7834"/>
                    </a:lnTo>
                    <a:lnTo>
                      <a:pt x="2189" y="7782"/>
                    </a:lnTo>
                    <a:lnTo>
                      <a:pt x="2374" y="7755"/>
                    </a:lnTo>
                    <a:lnTo>
                      <a:pt x="2532" y="7729"/>
                    </a:lnTo>
                    <a:lnTo>
                      <a:pt x="2717" y="7755"/>
                    </a:lnTo>
                    <a:lnTo>
                      <a:pt x="2875" y="7808"/>
                    </a:lnTo>
                    <a:lnTo>
                      <a:pt x="3033" y="7887"/>
                    </a:lnTo>
                    <a:lnTo>
                      <a:pt x="3033" y="7887"/>
                    </a:lnTo>
                    <a:lnTo>
                      <a:pt x="3271" y="8124"/>
                    </a:lnTo>
                    <a:lnTo>
                      <a:pt x="3693" y="8573"/>
                    </a:lnTo>
                    <a:lnTo>
                      <a:pt x="4853" y="9892"/>
                    </a:lnTo>
                    <a:lnTo>
                      <a:pt x="5592" y="10736"/>
                    </a:lnTo>
                    <a:lnTo>
                      <a:pt x="6410" y="11606"/>
                    </a:lnTo>
                    <a:lnTo>
                      <a:pt x="7306" y="12529"/>
                    </a:lnTo>
                    <a:lnTo>
                      <a:pt x="8256" y="13426"/>
                    </a:lnTo>
                    <a:lnTo>
                      <a:pt x="8731" y="13848"/>
                    </a:lnTo>
                    <a:lnTo>
                      <a:pt x="9205" y="14270"/>
                    </a:lnTo>
                    <a:lnTo>
                      <a:pt x="9706" y="14692"/>
                    </a:lnTo>
                    <a:lnTo>
                      <a:pt x="10208" y="15061"/>
                    </a:lnTo>
                    <a:lnTo>
                      <a:pt x="10682" y="15404"/>
                    </a:lnTo>
                    <a:lnTo>
                      <a:pt x="11183" y="15721"/>
                    </a:lnTo>
                    <a:lnTo>
                      <a:pt x="11685" y="16011"/>
                    </a:lnTo>
                    <a:lnTo>
                      <a:pt x="12159" y="16248"/>
                    </a:lnTo>
                    <a:lnTo>
                      <a:pt x="12634" y="16433"/>
                    </a:lnTo>
                    <a:lnTo>
                      <a:pt x="13082" y="16591"/>
                    </a:lnTo>
                    <a:lnTo>
                      <a:pt x="13531" y="16670"/>
                    </a:lnTo>
                    <a:lnTo>
                      <a:pt x="13979" y="16696"/>
                    </a:lnTo>
                    <a:lnTo>
                      <a:pt x="14190" y="16696"/>
                    </a:lnTo>
                    <a:lnTo>
                      <a:pt x="14401" y="16670"/>
                    </a:lnTo>
                    <a:lnTo>
                      <a:pt x="14612" y="16617"/>
                    </a:lnTo>
                    <a:lnTo>
                      <a:pt x="14797" y="16565"/>
                    </a:lnTo>
                    <a:lnTo>
                      <a:pt x="14981" y="16485"/>
                    </a:lnTo>
                    <a:lnTo>
                      <a:pt x="15192" y="16380"/>
                    </a:lnTo>
                    <a:lnTo>
                      <a:pt x="15351" y="16274"/>
                    </a:lnTo>
                    <a:lnTo>
                      <a:pt x="15535" y="16143"/>
                    </a:lnTo>
                    <a:lnTo>
                      <a:pt x="15535" y="16143"/>
                    </a:lnTo>
                    <a:lnTo>
                      <a:pt x="15694" y="15984"/>
                    </a:lnTo>
                    <a:lnTo>
                      <a:pt x="15852" y="15826"/>
                    </a:lnTo>
                    <a:lnTo>
                      <a:pt x="15957" y="15668"/>
                    </a:lnTo>
                    <a:lnTo>
                      <a:pt x="16063" y="15483"/>
                    </a:lnTo>
                    <a:lnTo>
                      <a:pt x="16142" y="15299"/>
                    </a:lnTo>
                    <a:lnTo>
                      <a:pt x="16195" y="15114"/>
                    </a:lnTo>
                    <a:lnTo>
                      <a:pt x="16248" y="14929"/>
                    </a:lnTo>
                    <a:lnTo>
                      <a:pt x="16274" y="14718"/>
                    </a:lnTo>
                    <a:lnTo>
                      <a:pt x="16274" y="14507"/>
                    </a:lnTo>
                    <a:lnTo>
                      <a:pt x="16274" y="14296"/>
                    </a:lnTo>
                    <a:lnTo>
                      <a:pt x="16195" y="13848"/>
                    </a:lnTo>
                    <a:lnTo>
                      <a:pt x="16063" y="13373"/>
                    </a:lnTo>
                    <a:lnTo>
                      <a:pt x="15878" y="12872"/>
                    </a:lnTo>
                    <a:lnTo>
                      <a:pt x="15667" y="12371"/>
                    </a:lnTo>
                    <a:lnTo>
                      <a:pt x="15377" y="11843"/>
                    </a:lnTo>
                    <a:lnTo>
                      <a:pt x="15061" y="11316"/>
                    </a:lnTo>
                    <a:lnTo>
                      <a:pt x="14718" y="10788"/>
                    </a:lnTo>
                    <a:lnTo>
                      <a:pt x="14322" y="10261"/>
                    </a:lnTo>
                    <a:lnTo>
                      <a:pt x="13926" y="9707"/>
                    </a:lnTo>
                    <a:lnTo>
                      <a:pt x="13056" y="8652"/>
                    </a:lnTo>
                    <a:lnTo>
                      <a:pt x="12159" y="7597"/>
                    </a:lnTo>
                    <a:lnTo>
                      <a:pt x="11236" y="6621"/>
                    </a:lnTo>
                    <a:lnTo>
                      <a:pt x="10366" y="5698"/>
                    </a:lnTo>
                    <a:lnTo>
                      <a:pt x="9548" y="4880"/>
                    </a:lnTo>
                    <a:lnTo>
                      <a:pt x="8335" y="3641"/>
                    </a:lnTo>
                    <a:lnTo>
                      <a:pt x="7966" y="3245"/>
                    </a:lnTo>
                    <a:lnTo>
                      <a:pt x="7887" y="3113"/>
                    </a:lnTo>
                    <a:lnTo>
                      <a:pt x="7860" y="3034"/>
                    </a:lnTo>
                    <a:lnTo>
                      <a:pt x="7860" y="3034"/>
                    </a:lnTo>
                    <a:lnTo>
                      <a:pt x="7913" y="2744"/>
                    </a:lnTo>
                    <a:lnTo>
                      <a:pt x="7992" y="2375"/>
                    </a:lnTo>
                    <a:lnTo>
                      <a:pt x="8098" y="1926"/>
                    </a:lnTo>
                    <a:lnTo>
                      <a:pt x="8177" y="1452"/>
                    </a:lnTo>
                    <a:lnTo>
                      <a:pt x="8203" y="1214"/>
                    </a:lnTo>
                    <a:lnTo>
                      <a:pt x="8229" y="1003"/>
                    </a:lnTo>
                    <a:lnTo>
                      <a:pt x="8203" y="766"/>
                    </a:lnTo>
                    <a:lnTo>
                      <a:pt x="8150" y="581"/>
                    </a:lnTo>
                    <a:lnTo>
                      <a:pt x="8098" y="397"/>
                    </a:lnTo>
                    <a:lnTo>
                      <a:pt x="7992" y="265"/>
                    </a:lnTo>
                    <a:lnTo>
                      <a:pt x="7860" y="133"/>
                    </a:lnTo>
                    <a:lnTo>
                      <a:pt x="7676" y="54"/>
                    </a:lnTo>
                    <a:lnTo>
                      <a:pt x="7676" y="54"/>
                    </a:lnTo>
                    <a:lnTo>
                      <a:pt x="7465" y="27"/>
                    </a:lnTo>
                    <a:lnTo>
                      <a:pt x="7254" y="1"/>
                    </a:lnTo>
                    <a:lnTo>
                      <a:pt x="7043" y="54"/>
                    </a:lnTo>
                    <a:lnTo>
                      <a:pt x="6805" y="106"/>
                    </a:lnTo>
                    <a:lnTo>
                      <a:pt x="6594" y="212"/>
                    </a:lnTo>
                    <a:lnTo>
                      <a:pt x="6357" y="317"/>
                    </a:lnTo>
                    <a:lnTo>
                      <a:pt x="6119" y="476"/>
                    </a:lnTo>
                    <a:lnTo>
                      <a:pt x="5882" y="634"/>
                    </a:lnTo>
                    <a:lnTo>
                      <a:pt x="5381" y="1030"/>
                    </a:lnTo>
                    <a:lnTo>
                      <a:pt x="4880" y="1504"/>
                    </a:lnTo>
                    <a:lnTo>
                      <a:pt x="3851" y="2533"/>
                    </a:lnTo>
                  </a:path>
                </a:pathLst>
              </a:custGeom>
              <a:no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13" name="Google Shape;1513;p70"/>
              <p:cNvSpPr/>
              <p:nvPr/>
            </p:nvSpPr>
            <p:spPr>
              <a:xfrm>
                <a:off x="418775" y="4148875"/>
                <a:ext cx="170150" cy="166850"/>
              </a:xfrm>
              <a:custGeom>
                <a:avLst/>
                <a:gdLst/>
                <a:ahLst/>
                <a:cxnLst/>
                <a:rect l="l" t="t" r="r" b="b"/>
                <a:pathLst>
                  <a:path w="6806" h="6674" extrusionOk="0">
                    <a:moveTo>
                      <a:pt x="6700" y="53"/>
                    </a:moveTo>
                    <a:lnTo>
                      <a:pt x="6753" y="80"/>
                    </a:lnTo>
                    <a:lnTo>
                      <a:pt x="6753" y="106"/>
                    </a:lnTo>
                    <a:lnTo>
                      <a:pt x="6727" y="159"/>
                    </a:lnTo>
                    <a:lnTo>
                      <a:pt x="6621" y="370"/>
                    </a:lnTo>
                    <a:lnTo>
                      <a:pt x="6410" y="686"/>
                    </a:lnTo>
                    <a:lnTo>
                      <a:pt x="6067" y="1108"/>
                    </a:lnTo>
                    <a:lnTo>
                      <a:pt x="5645" y="1609"/>
                    </a:lnTo>
                    <a:lnTo>
                      <a:pt x="5091" y="2216"/>
                    </a:lnTo>
                    <a:lnTo>
                      <a:pt x="4458" y="2875"/>
                    </a:lnTo>
                    <a:lnTo>
                      <a:pt x="3693" y="3640"/>
                    </a:lnTo>
                    <a:lnTo>
                      <a:pt x="3034" y="4273"/>
                    </a:lnTo>
                    <a:lnTo>
                      <a:pt x="2375" y="4853"/>
                    </a:lnTo>
                    <a:lnTo>
                      <a:pt x="1768" y="5407"/>
                    </a:lnTo>
                    <a:lnTo>
                      <a:pt x="1214" y="5856"/>
                    </a:lnTo>
                    <a:lnTo>
                      <a:pt x="687" y="6251"/>
                    </a:lnTo>
                    <a:lnTo>
                      <a:pt x="344" y="6489"/>
                    </a:lnTo>
                    <a:lnTo>
                      <a:pt x="133" y="6594"/>
                    </a:lnTo>
                    <a:lnTo>
                      <a:pt x="54" y="6594"/>
                    </a:lnTo>
                    <a:lnTo>
                      <a:pt x="54" y="6568"/>
                    </a:lnTo>
                    <a:lnTo>
                      <a:pt x="80" y="6489"/>
                    </a:lnTo>
                    <a:lnTo>
                      <a:pt x="185" y="6278"/>
                    </a:lnTo>
                    <a:lnTo>
                      <a:pt x="396" y="5961"/>
                    </a:lnTo>
                    <a:lnTo>
                      <a:pt x="739" y="5566"/>
                    </a:lnTo>
                    <a:lnTo>
                      <a:pt x="1161" y="5038"/>
                    </a:lnTo>
                    <a:lnTo>
                      <a:pt x="1715" y="4458"/>
                    </a:lnTo>
                    <a:lnTo>
                      <a:pt x="2348" y="3772"/>
                    </a:lnTo>
                    <a:lnTo>
                      <a:pt x="3113" y="3034"/>
                    </a:lnTo>
                    <a:lnTo>
                      <a:pt x="3825" y="2321"/>
                    </a:lnTo>
                    <a:lnTo>
                      <a:pt x="4485" y="1741"/>
                    </a:lnTo>
                    <a:lnTo>
                      <a:pt x="5065" y="1214"/>
                    </a:lnTo>
                    <a:lnTo>
                      <a:pt x="5592" y="792"/>
                    </a:lnTo>
                    <a:lnTo>
                      <a:pt x="5988" y="475"/>
                    </a:lnTo>
                    <a:lnTo>
                      <a:pt x="6331" y="238"/>
                    </a:lnTo>
                    <a:lnTo>
                      <a:pt x="6568" y="106"/>
                    </a:lnTo>
                    <a:lnTo>
                      <a:pt x="6700" y="53"/>
                    </a:lnTo>
                    <a:close/>
                    <a:moveTo>
                      <a:pt x="6727" y="0"/>
                    </a:moveTo>
                    <a:lnTo>
                      <a:pt x="6621" y="27"/>
                    </a:lnTo>
                    <a:lnTo>
                      <a:pt x="6516" y="80"/>
                    </a:lnTo>
                    <a:lnTo>
                      <a:pt x="6357" y="159"/>
                    </a:lnTo>
                    <a:lnTo>
                      <a:pt x="5935" y="449"/>
                    </a:lnTo>
                    <a:lnTo>
                      <a:pt x="5461" y="818"/>
                    </a:lnTo>
                    <a:lnTo>
                      <a:pt x="4907" y="1293"/>
                    </a:lnTo>
                    <a:lnTo>
                      <a:pt x="4300" y="1820"/>
                    </a:lnTo>
                    <a:lnTo>
                      <a:pt x="3693" y="2401"/>
                    </a:lnTo>
                    <a:lnTo>
                      <a:pt x="3060" y="2981"/>
                    </a:lnTo>
                    <a:lnTo>
                      <a:pt x="2454" y="3587"/>
                    </a:lnTo>
                    <a:lnTo>
                      <a:pt x="1873" y="4194"/>
                    </a:lnTo>
                    <a:lnTo>
                      <a:pt x="1320" y="4801"/>
                    </a:lnTo>
                    <a:lnTo>
                      <a:pt x="845" y="5328"/>
                    </a:lnTo>
                    <a:lnTo>
                      <a:pt x="449" y="5803"/>
                    </a:lnTo>
                    <a:lnTo>
                      <a:pt x="159" y="6199"/>
                    </a:lnTo>
                    <a:lnTo>
                      <a:pt x="80" y="6357"/>
                    </a:lnTo>
                    <a:lnTo>
                      <a:pt x="1" y="6489"/>
                    </a:lnTo>
                    <a:lnTo>
                      <a:pt x="1" y="6594"/>
                    </a:lnTo>
                    <a:lnTo>
                      <a:pt x="1" y="6647"/>
                    </a:lnTo>
                    <a:lnTo>
                      <a:pt x="27" y="6647"/>
                    </a:lnTo>
                    <a:lnTo>
                      <a:pt x="80" y="6673"/>
                    </a:lnTo>
                    <a:lnTo>
                      <a:pt x="185" y="6647"/>
                    </a:lnTo>
                    <a:lnTo>
                      <a:pt x="423" y="6541"/>
                    </a:lnTo>
                    <a:lnTo>
                      <a:pt x="766" y="6304"/>
                    </a:lnTo>
                    <a:lnTo>
                      <a:pt x="1267" y="5908"/>
                    </a:lnTo>
                    <a:lnTo>
                      <a:pt x="1821" y="5460"/>
                    </a:lnTo>
                    <a:lnTo>
                      <a:pt x="2427" y="4906"/>
                    </a:lnTo>
                    <a:lnTo>
                      <a:pt x="3060" y="4326"/>
                    </a:lnTo>
                    <a:lnTo>
                      <a:pt x="3746" y="3667"/>
                    </a:lnTo>
                    <a:lnTo>
                      <a:pt x="4353" y="3060"/>
                    </a:lnTo>
                    <a:lnTo>
                      <a:pt x="4933" y="2453"/>
                    </a:lnTo>
                    <a:lnTo>
                      <a:pt x="5487" y="1873"/>
                    </a:lnTo>
                    <a:lnTo>
                      <a:pt x="5962" y="1319"/>
                    </a:lnTo>
                    <a:lnTo>
                      <a:pt x="6357" y="844"/>
                    </a:lnTo>
                    <a:lnTo>
                      <a:pt x="6647" y="449"/>
                    </a:lnTo>
                    <a:lnTo>
                      <a:pt x="6727" y="317"/>
                    </a:lnTo>
                    <a:lnTo>
                      <a:pt x="6779" y="185"/>
                    </a:lnTo>
                    <a:lnTo>
                      <a:pt x="6806" y="80"/>
                    </a:lnTo>
                    <a:lnTo>
                      <a:pt x="6779" y="27"/>
                    </a:lnTo>
                    <a:lnTo>
                      <a:pt x="6727" y="0"/>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14" name="Google Shape;1514;p70"/>
              <p:cNvSpPr/>
              <p:nvPr/>
            </p:nvSpPr>
            <p:spPr>
              <a:xfrm>
                <a:off x="536150" y="4282725"/>
                <a:ext cx="254550" cy="244650"/>
              </a:xfrm>
              <a:custGeom>
                <a:avLst/>
                <a:gdLst/>
                <a:ahLst/>
                <a:cxnLst/>
                <a:rect l="l" t="t" r="r" b="b"/>
                <a:pathLst>
                  <a:path w="10182" h="9786" extrusionOk="0">
                    <a:moveTo>
                      <a:pt x="3825" y="1"/>
                    </a:moveTo>
                    <a:lnTo>
                      <a:pt x="3772" y="53"/>
                    </a:lnTo>
                    <a:lnTo>
                      <a:pt x="3245" y="370"/>
                    </a:lnTo>
                    <a:lnTo>
                      <a:pt x="2348" y="976"/>
                    </a:lnTo>
                    <a:lnTo>
                      <a:pt x="1821" y="1372"/>
                    </a:lnTo>
                    <a:lnTo>
                      <a:pt x="1214" y="1820"/>
                    </a:lnTo>
                    <a:lnTo>
                      <a:pt x="607" y="2322"/>
                    </a:lnTo>
                    <a:lnTo>
                      <a:pt x="1" y="2849"/>
                    </a:lnTo>
                    <a:lnTo>
                      <a:pt x="212" y="3113"/>
                    </a:lnTo>
                    <a:lnTo>
                      <a:pt x="792" y="3825"/>
                    </a:lnTo>
                    <a:lnTo>
                      <a:pt x="1689" y="4827"/>
                    </a:lnTo>
                    <a:lnTo>
                      <a:pt x="2216" y="5407"/>
                    </a:lnTo>
                    <a:lnTo>
                      <a:pt x="2796" y="6014"/>
                    </a:lnTo>
                    <a:lnTo>
                      <a:pt x="3403" y="6621"/>
                    </a:lnTo>
                    <a:lnTo>
                      <a:pt x="4062" y="7201"/>
                    </a:lnTo>
                    <a:lnTo>
                      <a:pt x="4695" y="7781"/>
                    </a:lnTo>
                    <a:lnTo>
                      <a:pt x="5381" y="8335"/>
                    </a:lnTo>
                    <a:lnTo>
                      <a:pt x="6041" y="8810"/>
                    </a:lnTo>
                    <a:lnTo>
                      <a:pt x="6357" y="9021"/>
                    </a:lnTo>
                    <a:lnTo>
                      <a:pt x="6674" y="9206"/>
                    </a:lnTo>
                    <a:lnTo>
                      <a:pt x="7016" y="9364"/>
                    </a:lnTo>
                    <a:lnTo>
                      <a:pt x="7307" y="9522"/>
                    </a:lnTo>
                    <a:lnTo>
                      <a:pt x="7623" y="9628"/>
                    </a:lnTo>
                    <a:lnTo>
                      <a:pt x="7913" y="9707"/>
                    </a:lnTo>
                    <a:lnTo>
                      <a:pt x="8151" y="9759"/>
                    </a:lnTo>
                    <a:lnTo>
                      <a:pt x="8388" y="9786"/>
                    </a:lnTo>
                    <a:lnTo>
                      <a:pt x="8625" y="9786"/>
                    </a:lnTo>
                    <a:lnTo>
                      <a:pt x="8836" y="9759"/>
                    </a:lnTo>
                    <a:lnTo>
                      <a:pt x="9047" y="9707"/>
                    </a:lnTo>
                    <a:lnTo>
                      <a:pt x="9232" y="9628"/>
                    </a:lnTo>
                    <a:lnTo>
                      <a:pt x="9417" y="9522"/>
                    </a:lnTo>
                    <a:lnTo>
                      <a:pt x="9601" y="9364"/>
                    </a:lnTo>
                    <a:lnTo>
                      <a:pt x="9786" y="9153"/>
                    </a:lnTo>
                    <a:lnTo>
                      <a:pt x="9944" y="8915"/>
                    </a:lnTo>
                    <a:lnTo>
                      <a:pt x="10050" y="8652"/>
                    </a:lnTo>
                    <a:lnTo>
                      <a:pt x="10129" y="8388"/>
                    </a:lnTo>
                    <a:lnTo>
                      <a:pt x="10182" y="8124"/>
                    </a:lnTo>
                    <a:lnTo>
                      <a:pt x="10182" y="7860"/>
                    </a:lnTo>
                    <a:lnTo>
                      <a:pt x="10155" y="7570"/>
                    </a:lnTo>
                    <a:lnTo>
                      <a:pt x="10102" y="7280"/>
                    </a:lnTo>
                    <a:lnTo>
                      <a:pt x="9997" y="6884"/>
                    </a:lnTo>
                    <a:lnTo>
                      <a:pt x="9839" y="6489"/>
                    </a:lnTo>
                    <a:lnTo>
                      <a:pt x="9628" y="6093"/>
                    </a:lnTo>
                    <a:lnTo>
                      <a:pt x="9417" y="5698"/>
                    </a:lnTo>
                    <a:lnTo>
                      <a:pt x="9153" y="5328"/>
                    </a:lnTo>
                    <a:lnTo>
                      <a:pt x="8889" y="4933"/>
                    </a:lnTo>
                    <a:lnTo>
                      <a:pt x="8599" y="4563"/>
                    </a:lnTo>
                    <a:lnTo>
                      <a:pt x="8309" y="4194"/>
                    </a:lnTo>
                    <a:lnTo>
                      <a:pt x="7729" y="3535"/>
                    </a:lnTo>
                    <a:lnTo>
                      <a:pt x="7148" y="2955"/>
                    </a:lnTo>
                    <a:lnTo>
                      <a:pt x="6647" y="2480"/>
                    </a:lnTo>
                    <a:lnTo>
                      <a:pt x="6278" y="2137"/>
                    </a:lnTo>
                    <a:lnTo>
                      <a:pt x="5408" y="1425"/>
                    </a:lnTo>
                    <a:lnTo>
                      <a:pt x="4616" y="739"/>
                    </a:lnTo>
                    <a:lnTo>
                      <a:pt x="3825" y="1"/>
                    </a:lnTo>
                    <a:close/>
                  </a:path>
                </a:pathLst>
              </a:custGeom>
              <a:solidFill>
                <a:schemeClr val="lt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15" name="Google Shape;1515;p70"/>
              <p:cNvSpPr/>
              <p:nvPr/>
            </p:nvSpPr>
            <p:spPr>
              <a:xfrm>
                <a:off x="536150" y="4282725"/>
                <a:ext cx="254550" cy="244650"/>
              </a:xfrm>
              <a:custGeom>
                <a:avLst/>
                <a:gdLst/>
                <a:ahLst/>
                <a:cxnLst/>
                <a:rect l="l" t="t" r="r" b="b"/>
                <a:pathLst>
                  <a:path w="10182" h="9786" fill="none" extrusionOk="0">
                    <a:moveTo>
                      <a:pt x="10102" y="7280"/>
                    </a:moveTo>
                    <a:lnTo>
                      <a:pt x="10102" y="7280"/>
                    </a:lnTo>
                    <a:lnTo>
                      <a:pt x="10155" y="7570"/>
                    </a:lnTo>
                    <a:lnTo>
                      <a:pt x="10182" y="7860"/>
                    </a:lnTo>
                    <a:lnTo>
                      <a:pt x="10182" y="8124"/>
                    </a:lnTo>
                    <a:lnTo>
                      <a:pt x="10129" y="8388"/>
                    </a:lnTo>
                    <a:lnTo>
                      <a:pt x="10050" y="8652"/>
                    </a:lnTo>
                    <a:lnTo>
                      <a:pt x="9944" y="8915"/>
                    </a:lnTo>
                    <a:lnTo>
                      <a:pt x="9786" y="9153"/>
                    </a:lnTo>
                    <a:lnTo>
                      <a:pt x="9601" y="9364"/>
                    </a:lnTo>
                    <a:lnTo>
                      <a:pt x="9601" y="9364"/>
                    </a:lnTo>
                    <a:lnTo>
                      <a:pt x="9417" y="9522"/>
                    </a:lnTo>
                    <a:lnTo>
                      <a:pt x="9232" y="9628"/>
                    </a:lnTo>
                    <a:lnTo>
                      <a:pt x="9047" y="9707"/>
                    </a:lnTo>
                    <a:lnTo>
                      <a:pt x="8836" y="9759"/>
                    </a:lnTo>
                    <a:lnTo>
                      <a:pt x="8625" y="9786"/>
                    </a:lnTo>
                    <a:lnTo>
                      <a:pt x="8388" y="9786"/>
                    </a:lnTo>
                    <a:lnTo>
                      <a:pt x="8151" y="9759"/>
                    </a:lnTo>
                    <a:lnTo>
                      <a:pt x="7913" y="9707"/>
                    </a:lnTo>
                    <a:lnTo>
                      <a:pt x="7913" y="9707"/>
                    </a:lnTo>
                    <a:lnTo>
                      <a:pt x="7623" y="9628"/>
                    </a:lnTo>
                    <a:lnTo>
                      <a:pt x="7307" y="9522"/>
                    </a:lnTo>
                    <a:lnTo>
                      <a:pt x="7016" y="9364"/>
                    </a:lnTo>
                    <a:lnTo>
                      <a:pt x="6674" y="9206"/>
                    </a:lnTo>
                    <a:lnTo>
                      <a:pt x="6357" y="9021"/>
                    </a:lnTo>
                    <a:lnTo>
                      <a:pt x="6041" y="8810"/>
                    </a:lnTo>
                    <a:lnTo>
                      <a:pt x="5381" y="8335"/>
                    </a:lnTo>
                    <a:lnTo>
                      <a:pt x="4695" y="7781"/>
                    </a:lnTo>
                    <a:lnTo>
                      <a:pt x="4062" y="7201"/>
                    </a:lnTo>
                    <a:lnTo>
                      <a:pt x="3403" y="6621"/>
                    </a:lnTo>
                    <a:lnTo>
                      <a:pt x="2796" y="6014"/>
                    </a:lnTo>
                    <a:lnTo>
                      <a:pt x="2216" y="5407"/>
                    </a:lnTo>
                    <a:lnTo>
                      <a:pt x="1689" y="4827"/>
                    </a:lnTo>
                    <a:lnTo>
                      <a:pt x="792" y="3825"/>
                    </a:lnTo>
                    <a:lnTo>
                      <a:pt x="212" y="3113"/>
                    </a:lnTo>
                    <a:lnTo>
                      <a:pt x="1" y="2849"/>
                    </a:lnTo>
                    <a:lnTo>
                      <a:pt x="1" y="2849"/>
                    </a:lnTo>
                    <a:lnTo>
                      <a:pt x="607" y="2322"/>
                    </a:lnTo>
                    <a:lnTo>
                      <a:pt x="1214" y="1820"/>
                    </a:lnTo>
                    <a:lnTo>
                      <a:pt x="1821" y="1372"/>
                    </a:lnTo>
                    <a:lnTo>
                      <a:pt x="2348" y="976"/>
                    </a:lnTo>
                    <a:lnTo>
                      <a:pt x="3245" y="370"/>
                    </a:lnTo>
                    <a:lnTo>
                      <a:pt x="3772" y="53"/>
                    </a:lnTo>
                    <a:lnTo>
                      <a:pt x="3772" y="53"/>
                    </a:lnTo>
                    <a:lnTo>
                      <a:pt x="3825" y="1"/>
                    </a:lnTo>
                    <a:lnTo>
                      <a:pt x="3825" y="1"/>
                    </a:lnTo>
                    <a:lnTo>
                      <a:pt x="4616" y="739"/>
                    </a:lnTo>
                    <a:lnTo>
                      <a:pt x="5408" y="1425"/>
                    </a:lnTo>
                    <a:lnTo>
                      <a:pt x="6278" y="2137"/>
                    </a:lnTo>
                    <a:lnTo>
                      <a:pt x="6278" y="2137"/>
                    </a:lnTo>
                    <a:lnTo>
                      <a:pt x="6647" y="2480"/>
                    </a:lnTo>
                    <a:lnTo>
                      <a:pt x="7148" y="2955"/>
                    </a:lnTo>
                    <a:lnTo>
                      <a:pt x="7729" y="3535"/>
                    </a:lnTo>
                    <a:lnTo>
                      <a:pt x="8309" y="4194"/>
                    </a:lnTo>
                    <a:lnTo>
                      <a:pt x="8599" y="4563"/>
                    </a:lnTo>
                    <a:lnTo>
                      <a:pt x="8889" y="4933"/>
                    </a:lnTo>
                    <a:lnTo>
                      <a:pt x="9153" y="5328"/>
                    </a:lnTo>
                    <a:lnTo>
                      <a:pt x="9417" y="5698"/>
                    </a:lnTo>
                    <a:lnTo>
                      <a:pt x="9628" y="6093"/>
                    </a:lnTo>
                    <a:lnTo>
                      <a:pt x="9839" y="6489"/>
                    </a:lnTo>
                    <a:lnTo>
                      <a:pt x="9997" y="6884"/>
                    </a:lnTo>
                    <a:lnTo>
                      <a:pt x="10102" y="7280"/>
                    </a:lnTo>
                  </a:path>
                </a:pathLst>
              </a:custGeom>
              <a:no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16" name="Google Shape;1516;p70"/>
              <p:cNvSpPr/>
              <p:nvPr/>
            </p:nvSpPr>
            <p:spPr>
              <a:xfrm>
                <a:off x="536150" y="4284050"/>
                <a:ext cx="94325" cy="71900"/>
              </a:xfrm>
              <a:custGeom>
                <a:avLst/>
                <a:gdLst/>
                <a:ahLst/>
                <a:cxnLst/>
                <a:rect l="l" t="t" r="r" b="b"/>
                <a:pathLst>
                  <a:path w="3773" h="2876" extrusionOk="0">
                    <a:moveTo>
                      <a:pt x="3772" y="0"/>
                    </a:moveTo>
                    <a:lnTo>
                      <a:pt x="3245" y="317"/>
                    </a:lnTo>
                    <a:lnTo>
                      <a:pt x="2348" y="923"/>
                    </a:lnTo>
                    <a:lnTo>
                      <a:pt x="1821" y="1319"/>
                    </a:lnTo>
                    <a:lnTo>
                      <a:pt x="1214" y="1767"/>
                    </a:lnTo>
                    <a:lnTo>
                      <a:pt x="607" y="2269"/>
                    </a:lnTo>
                    <a:lnTo>
                      <a:pt x="1" y="2796"/>
                    </a:lnTo>
                    <a:lnTo>
                      <a:pt x="291" y="2849"/>
                    </a:lnTo>
                    <a:lnTo>
                      <a:pt x="607" y="2875"/>
                    </a:lnTo>
                    <a:lnTo>
                      <a:pt x="871" y="2849"/>
                    </a:lnTo>
                    <a:lnTo>
                      <a:pt x="1135" y="2822"/>
                    </a:lnTo>
                    <a:lnTo>
                      <a:pt x="1399" y="2770"/>
                    </a:lnTo>
                    <a:lnTo>
                      <a:pt x="1636" y="2691"/>
                    </a:lnTo>
                    <a:lnTo>
                      <a:pt x="1900" y="2585"/>
                    </a:lnTo>
                    <a:lnTo>
                      <a:pt x="2137" y="2480"/>
                    </a:lnTo>
                    <a:lnTo>
                      <a:pt x="2374" y="2348"/>
                    </a:lnTo>
                    <a:lnTo>
                      <a:pt x="2585" y="2189"/>
                    </a:lnTo>
                    <a:lnTo>
                      <a:pt x="2823" y="1978"/>
                    </a:lnTo>
                    <a:lnTo>
                      <a:pt x="3034" y="1741"/>
                    </a:lnTo>
                    <a:lnTo>
                      <a:pt x="3218" y="1477"/>
                    </a:lnTo>
                    <a:lnTo>
                      <a:pt x="3403" y="1214"/>
                    </a:lnTo>
                    <a:lnTo>
                      <a:pt x="3535" y="923"/>
                    </a:lnTo>
                    <a:lnTo>
                      <a:pt x="3640" y="633"/>
                    </a:lnTo>
                    <a:lnTo>
                      <a:pt x="3720" y="317"/>
                    </a:lnTo>
                    <a:lnTo>
                      <a:pt x="3772" y="0"/>
                    </a:lnTo>
                    <a:close/>
                  </a:path>
                </a:pathLst>
              </a:custGeom>
              <a:solidFill>
                <a:schemeClr val="accent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17" name="Google Shape;1517;p70"/>
              <p:cNvSpPr/>
              <p:nvPr/>
            </p:nvSpPr>
            <p:spPr>
              <a:xfrm>
                <a:off x="536150" y="4284050"/>
                <a:ext cx="94325" cy="71900"/>
              </a:xfrm>
              <a:custGeom>
                <a:avLst/>
                <a:gdLst/>
                <a:ahLst/>
                <a:cxnLst/>
                <a:rect l="l" t="t" r="r" b="b"/>
                <a:pathLst>
                  <a:path w="3773" h="2876" fill="none" extrusionOk="0">
                    <a:moveTo>
                      <a:pt x="3772" y="0"/>
                    </a:moveTo>
                    <a:lnTo>
                      <a:pt x="3772" y="0"/>
                    </a:lnTo>
                    <a:lnTo>
                      <a:pt x="3245" y="317"/>
                    </a:lnTo>
                    <a:lnTo>
                      <a:pt x="2348" y="923"/>
                    </a:lnTo>
                    <a:lnTo>
                      <a:pt x="1821" y="1319"/>
                    </a:lnTo>
                    <a:lnTo>
                      <a:pt x="1214" y="1767"/>
                    </a:lnTo>
                    <a:lnTo>
                      <a:pt x="607" y="2269"/>
                    </a:lnTo>
                    <a:lnTo>
                      <a:pt x="1" y="2796"/>
                    </a:lnTo>
                    <a:lnTo>
                      <a:pt x="1" y="2796"/>
                    </a:lnTo>
                    <a:lnTo>
                      <a:pt x="291" y="2849"/>
                    </a:lnTo>
                    <a:lnTo>
                      <a:pt x="607" y="2875"/>
                    </a:lnTo>
                    <a:lnTo>
                      <a:pt x="607" y="2875"/>
                    </a:lnTo>
                    <a:lnTo>
                      <a:pt x="871" y="2849"/>
                    </a:lnTo>
                    <a:lnTo>
                      <a:pt x="1135" y="2822"/>
                    </a:lnTo>
                    <a:lnTo>
                      <a:pt x="1399" y="2770"/>
                    </a:lnTo>
                    <a:lnTo>
                      <a:pt x="1636" y="2691"/>
                    </a:lnTo>
                    <a:lnTo>
                      <a:pt x="1900" y="2585"/>
                    </a:lnTo>
                    <a:lnTo>
                      <a:pt x="2137" y="2480"/>
                    </a:lnTo>
                    <a:lnTo>
                      <a:pt x="2374" y="2348"/>
                    </a:lnTo>
                    <a:lnTo>
                      <a:pt x="2585" y="2189"/>
                    </a:lnTo>
                    <a:lnTo>
                      <a:pt x="2585" y="2189"/>
                    </a:lnTo>
                    <a:lnTo>
                      <a:pt x="2823" y="1978"/>
                    </a:lnTo>
                    <a:lnTo>
                      <a:pt x="3034" y="1741"/>
                    </a:lnTo>
                    <a:lnTo>
                      <a:pt x="3218" y="1477"/>
                    </a:lnTo>
                    <a:lnTo>
                      <a:pt x="3403" y="1214"/>
                    </a:lnTo>
                    <a:lnTo>
                      <a:pt x="3535" y="923"/>
                    </a:lnTo>
                    <a:lnTo>
                      <a:pt x="3640" y="633"/>
                    </a:lnTo>
                    <a:lnTo>
                      <a:pt x="3720" y="317"/>
                    </a:lnTo>
                    <a:lnTo>
                      <a:pt x="3772" y="0"/>
                    </a:lnTo>
                  </a:path>
                </a:pathLst>
              </a:custGeom>
              <a:no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18" name="Google Shape;1518;p70"/>
              <p:cNvSpPr/>
              <p:nvPr/>
            </p:nvSpPr>
            <p:spPr>
              <a:xfrm>
                <a:off x="733975" y="4464725"/>
                <a:ext cx="56725" cy="62650"/>
              </a:xfrm>
              <a:custGeom>
                <a:avLst/>
                <a:gdLst/>
                <a:ahLst/>
                <a:cxnLst/>
                <a:rect l="l" t="t" r="r" b="b"/>
                <a:pathLst>
                  <a:path w="2269" h="2506" extrusionOk="0">
                    <a:moveTo>
                      <a:pt x="2189" y="0"/>
                    </a:moveTo>
                    <a:lnTo>
                      <a:pt x="2084" y="422"/>
                    </a:lnTo>
                    <a:lnTo>
                      <a:pt x="1952" y="844"/>
                    </a:lnTo>
                    <a:lnTo>
                      <a:pt x="1741" y="1240"/>
                    </a:lnTo>
                    <a:lnTo>
                      <a:pt x="1609" y="1398"/>
                    </a:lnTo>
                    <a:lnTo>
                      <a:pt x="1477" y="1583"/>
                    </a:lnTo>
                    <a:lnTo>
                      <a:pt x="1345" y="1741"/>
                    </a:lnTo>
                    <a:lnTo>
                      <a:pt x="1187" y="1899"/>
                    </a:lnTo>
                    <a:lnTo>
                      <a:pt x="1002" y="2031"/>
                    </a:lnTo>
                    <a:lnTo>
                      <a:pt x="818" y="2137"/>
                    </a:lnTo>
                    <a:lnTo>
                      <a:pt x="633" y="2242"/>
                    </a:lnTo>
                    <a:lnTo>
                      <a:pt x="422" y="2321"/>
                    </a:lnTo>
                    <a:lnTo>
                      <a:pt x="211" y="2400"/>
                    </a:lnTo>
                    <a:lnTo>
                      <a:pt x="0" y="2427"/>
                    </a:lnTo>
                    <a:lnTo>
                      <a:pt x="238" y="2479"/>
                    </a:lnTo>
                    <a:lnTo>
                      <a:pt x="475" y="2506"/>
                    </a:lnTo>
                    <a:lnTo>
                      <a:pt x="712" y="2506"/>
                    </a:lnTo>
                    <a:lnTo>
                      <a:pt x="923" y="2479"/>
                    </a:lnTo>
                    <a:lnTo>
                      <a:pt x="1134" y="2427"/>
                    </a:lnTo>
                    <a:lnTo>
                      <a:pt x="1319" y="2348"/>
                    </a:lnTo>
                    <a:lnTo>
                      <a:pt x="1504" y="2242"/>
                    </a:lnTo>
                    <a:lnTo>
                      <a:pt x="1688" y="2084"/>
                    </a:lnTo>
                    <a:lnTo>
                      <a:pt x="1873" y="1873"/>
                    </a:lnTo>
                    <a:lnTo>
                      <a:pt x="2031" y="1635"/>
                    </a:lnTo>
                    <a:lnTo>
                      <a:pt x="2137" y="1372"/>
                    </a:lnTo>
                    <a:lnTo>
                      <a:pt x="2216" y="1108"/>
                    </a:lnTo>
                    <a:lnTo>
                      <a:pt x="2269" y="844"/>
                    </a:lnTo>
                    <a:lnTo>
                      <a:pt x="2269" y="580"/>
                    </a:lnTo>
                    <a:lnTo>
                      <a:pt x="2242" y="290"/>
                    </a:lnTo>
                    <a:lnTo>
                      <a:pt x="2189" y="0"/>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19" name="Google Shape;1519;p70"/>
              <p:cNvSpPr/>
              <p:nvPr/>
            </p:nvSpPr>
            <p:spPr>
              <a:xfrm>
                <a:off x="606050" y="4386900"/>
                <a:ext cx="36950" cy="36950"/>
              </a:xfrm>
              <a:custGeom>
                <a:avLst/>
                <a:gdLst/>
                <a:ahLst/>
                <a:cxnLst/>
                <a:rect l="l" t="t" r="r" b="b"/>
                <a:pathLst>
                  <a:path w="1478" h="1478" extrusionOk="0">
                    <a:moveTo>
                      <a:pt x="739" y="54"/>
                    </a:moveTo>
                    <a:lnTo>
                      <a:pt x="924" y="80"/>
                    </a:lnTo>
                    <a:lnTo>
                      <a:pt x="1082" y="159"/>
                    </a:lnTo>
                    <a:lnTo>
                      <a:pt x="1187" y="238"/>
                    </a:lnTo>
                    <a:lnTo>
                      <a:pt x="1293" y="344"/>
                    </a:lnTo>
                    <a:lnTo>
                      <a:pt x="1346" y="449"/>
                    </a:lnTo>
                    <a:lnTo>
                      <a:pt x="1398" y="581"/>
                    </a:lnTo>
                    <a:lnTo>
                      <a:pt x="1425" y="713"/>
                    </a:lnTo>
                    <a:lnTo>
                      <a:pt x="1398" y="845"/>
                    </a:lnTo>
                    <a:lnTo>
                      <a:pt x="1372" y="950"/>
                    </a:lnTo>
                    <a:lnTo>
                      <a:pt x="1319" y="1082"/>
                    </a:lnTo>
                    <a:lnTo>
                      <a:pt x="1240" y="1188"/>
                    </a:lnTo>
                    <a:lnTo>
                      <a:pt x="1135" y="1267"/>
                    </a:lnTo>
                    <a:lnTo>
                      <a:pt x="1029" y="1346"/>
                    </a:lnTo>
                    <a:lnTo>
                      <a:pt x="897" y="1399"/>
                    </a:lnTo>
                    <a:lnTo>
                      <a:pt x="633" y="1399"/>
                    </a:lnTo>
                    <a:lnTo>
                      <a:pt x="528" y="1372"/>
                    </a:lnTo>
                    <a:lnTo>
                      <a:pt x="396" y="1320"/>
                    </a:lnTo>
                    <a:lnTo>
                      <a:pt x="291" y="1240"/>
                    </a:lnTo>
                    <a:lnTo>
                      <a:pt x="211" y="1135"/>
                    </a:lnTo>
                    <a:lnTo>
                      <a:pt x="132" y="1029"/>
                    </a:lnTo>
                    <a:lnTo>
                      <a:pt x="80" y="898"/>
                    </a:lnTo>
                    <a:lnTo>
                      <a:pt x="53" y="766"/>
                    </a:lnTo>
                    <a:lnTo>
                      <a:pt x="80" y="634"/>
                    </a:lnTo>
                    <a:lnTo>
                      <a:pt x="106" y="502"/>
                    </a:lnTo>
                    <a:lnTo>
                      <a:pt x="159" y="396"/>
                    </a:lnTo>
                    <a:lnTo>
                      <a:pt x="238" y="291"/>
                    </a:lnTo>
                    <a:lnTo>
                      <a:pt x="343" y="185"/>
                    </a:lnTo>
                    <a:lnTo>
                      <a:pt x="449" y="133"/>
                    </a:lnTo>
                    <a:lnTo>
                      <a:pt x="581" y="80"/>
                    </a:lnTo>
                    <a:lnTo>
                      <a:pt x="739" y="54"/>
                    </a:lnTo>
                    <a:close/>
                    <a:moveTo>
                      <a:pt x="554" y="1"/>
                    </a:moveTo>
                    <a:lnTo>
                      <a:pt x="422" y="54"/>
                    </a:lnTo>
                    <a:lnTo>
                      <a:pt x="291" y="133"/>
                    </a:lnTo>
                    <a:lnTo>
                      <a:pt x="185" y="238"/>
                    </a:lnTo>
                    <a:lnTo>
                      <a:pt x="106" y="344"/>
                    </a:lnTo>
                    <a:lnTo>
                      <a:pt x="27" y="502"/>
                    </a:lnTo>
                    <a:lnTo>
                      <a:pt x="0" y="634"/>
                    </a:lnTo>
                    <a:lnTo>
                      <a:pt x="0" y="766"/>
                    </a:lnTo>
                    <a:lnTo>
                      <a:pt x="27" y="924"/>
                    </a:lnTo>
                    <a:lnTo>
                      <a:pt x="80" y="1056"/>
                    </a:lnTo>
                    <a:lnTo>
                      <a:pt x="132" y="1188"/>
                    </a:lnTo>
                    <a:lnTo>
                      <a:pt x="238" y="1293"/>
                    </a:lnTo>
                    <a:lnTo>
                      <a:pt x="370" y="1372"/>
                    </a:lnTo>
                    <a:lnTo>
                      <a:pt x="554" y="1451"/>
                    </a:lnTo>
                    <a:lnTo>
                      <a:pt x="739" y="1478"/>
                    </a:lnTo>
                    <a:lnTo>
                      <a:pt x="924" y="1451"/>
                    </a:lnTo>
                    <a:lnTo>
                      <a:pt x="1055" y="1399"/>
                    </a:lnTo>
                    <a:lnTo>
                      <a:pt x="1187" y="1346"/>
                    </a:lnTo>
                    <a:lnTo>
                      <a:pt x="1293" y="1240"/>
                    </a:lnTo>
                    <a:lnTo>
                      <a:pt x="1372" y="1109"/>
                    </a:lnTo>
                    <a:lnTo>
                      <a:pt x="1451" y="977"/>
                    </a:lnTo>
                    <a:lnTo>
                      <a:pt x="1477" y="845"/>
                    </a:lnTo>
                    <a:lnTo>
                      <a:pt x="1477" y="687"/>
                    </a:lnTo>
                    <a:lnTo>
                      <a:pt x="1451" y="555"/>
                    </a:lnTo>
                    <a:lnTo>
                      <a:pt x="1425" y="423"/>
                    </a:lnTo>
                    <a:lnTo>
                      <a:pt x="1346" y="291"/>
                    </a:lnTo>
                    <a:lnTo>
                      <a:pt x="1240" y="185"/>
                    </a:lnTo>
                    <a:lnTo>
                      <a:pt x="1108" y="106"/>
                    </a:lnTo>
                    <a:lnTo>
                      <a:pt x="976" y="27"/>
                    </a:lnTo>
                    <a:lnTo>
                      <a:pt x="844"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20" name="Google Shape;1520;p70"/>
              <p:cNvSpPr/>
              <p:nvPr/>
            </p:nvSpPr>
            <p:spPr>
              <a:xfrm>
                <a:off x="697050" y="4413950"/>
                <a:ext cx="28375" cy="27700"/>
              </a:xfrm>
              <a:custGeom>
                <a:avLst/>
                <a:gdLst/>
                <a:ahLst/>
                <a:cxnLst/>
                <a:rect l="l" t="t" r="r" b="b"/>
                <a:pathLst>
                  <a:path w="1135" h="1108" extrusionOk="0">
                    <a:moveTo>
                      <a:pt x="712" y="53"/>
                    </a:moveTo>
                    <a:lnTo>
                      <a:pt x="818" y="106"/>
                    </a:lnTo>
                    <a:lnTo>
                      <a:pt x="923" y="185"/>
                    </a:lnTo>
                    <a:lnTo>
                      <a:pt x="976" y="238"/>
                    </a:lnTo>
                    <a:lnTo>
                      <a:pt x="1029" y="343"/>
                    </a:lnTo>
                    <a:lnTo>
                      <a:pt x="1055" y="422"/>
                    </a:lnTo>
                    <a:lnTo>
                      <a:pt x="1082" y="528"/>
                    </a:lnTo>
                    <a:lnTo>
                      <a:pt x="1082" y="633"/>
                    </a:lnTo>
                    <a:lnTo>
                      <a:pt x="1055" y="712"/>
                    </a:lnTo>
                    <a:lnTo>
                      <a:pt x="1002" y="818"/>
                    </a:lnTo>
                    <a:lnTo>
                      <a:pt x="950" y="897"/>
                    </a:lnTo>
                    <a:lnTo>
                      <a:pt x="871" y="950"/>
                    </a:lnTo>
                    <a:lnTo>
                      <a:pt x="791" y="1002"/>
                    </a:lnTo>
                    <a:lnTo>
                      <a:pt x="686" y="1055"/>
                    </a:lnTo>
                    <a:lnTo>
                      <a:pt x="501" y="1055"/>
                    </a:lnTo>
                    <a:lnTo>
                      <a:pt x="396" y="1029"/>
                    </a:lnTo>
                    <a:lnTo>
                      <a:pt x="317" y="1002"/>
                    </a:lnTo>
                    <a:lnTo>
                      <a:pt x="238" y="923"/>
                    </a:lnTo>
                    <a:lnTo>
                      <a:pt x="158" y="871"/>
                    </a:lnTo>
                    <a:lnTo>
                      <a:pt x="106" y="765"/>
                    </a:lnTo>
                    <a:lnTo>
                      <a:pt x="79" y="686"/>
                    </a:lnTo>
                    <a:lnTo>
                      <a:pt x="53" y="580"/>
                    </a:lnTo>
                    <a:lnTo>
                      <a:pt x="53" y="475"/>
                    </a:lnTo>
                    <a:lnTo>
                      <a:pt x="79" y="396"/>
                    </a:lnTo>
                    <a:lnTo>
                      <a:pt x="132" y="290"/>
                    </a:lnTo>
                    <a:lnTo>
                      <a:pt x="185" y="211"/>
                    </a:lnTo>
                    <a:lnTo>
                      <a:pt x="264" y="132"/>
                    </a:lnTo>
                    <a:lnTo>
                      <a:pt x="343" y="106"/>
                    </a:lnTo>
                    <a:lnTo>
                      <a:pt x="449" y="53"/>
                    </a:lnTo>
                    <a:close/>
                    <a:moveTo>
                      <a:pt x="422" y="0"/>
                    </a:moveTo>
                    <a:lnTo>
                      <a:pt x="317" y="53"/>
                    </a:lnTo>
                    <a:lnTo>
                      <a:pt x="238" y="106"/>
                    </a:lnTo>
                    <a:lnTo>
                      <a:pt x="158" y="185"/>
                    </a:lnTo>
                    <a:lnTo>
                      <a:pt x="79" y="264"/>
                    </a:lnTo>
                    <a:lnTo>
                      <a:pt x="53" y="369"/>
                    </a:lnTo>
                    <a:lnTo>
                      <a:pt x="27" y="475"/>
                    </a:lnTo>
                    <a:lnTo>
                      <a:pt x="0" y="580"/>
                    </a:lnTo>
                    <a:lnTo>
                      <a:pt x="27" y="686"/>
                    </a:lnTo>
                    <a:lnTo>
                      <a:pt x="53" y="791"/>
                    </a:lnTo>
                    <a:lnTo>
                      <a:pt x="106" y="871"/>
                    </a:lnTo>
                    <a:lnTo>
                      <a:pt x="238" y="1002"/>
                    </a:lnTo>
                    <a:lnTo>
                      <a:pt x="396" y="1082"/>
                    </a:lnTo>
                    <a:lnTo>
                      <a:pt x="580" y="1108"/>
                    </a:lnTo>
                    <a:lnTo>
                      <a:pt x="712" y="1108"/>
                    </a:lnTo>
                    <a:lnTo>
                      <a:pt x="818" y="1055"/>
                    </a:lnTo>
                    <a:lnTo>
                      <a:pt x="923" y="1002"/>
                    </a:lnTo>
                    <a:lnTo>
                      <a:pt x="1002" y="923"/>
                    </a:lnTo>
                    <a:lnTo>
                      <a:pt x="1055" y="844"/>
                    </a:lnTo>
                    <a:lnTo>
                      <a:pt x="1108" y="739"/>
                    </a:lnTo>
                    <a:lnTo>
                      <a:pt x="1134" y="633"/>
                    </a:lnTo>
                    <a:lnTo>
                      <a:pt x="1134" y="528"/>
                    </a:lnTo>
                    <a:lnTo>
                      <a:pt x="1108" y="422"/>
                    </a:lnTo>
                    <a:lnTo>
                      <a:pt x="1082" y="317"/>
                    </a:lnTo>
                    <a:lnTo>
                      <a:pt x="1029" y="211"/>
                    </a:lnTo>
                    <a:lnTo>
                      <a:pt x="950" y="132"/>
                    </a:lnTo>
                    <a:lnTo>
                      <a:pt x="844" y="79"/>
                    </a:lnTo>
                    <a:lnTo>
                      <a:pt x="765" y="27"/>
                    </a:lnTo>
                    <a:lnTo>
                      <a:pt x="660"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21" name="Google Shape;1521;p70"/>
              <p:cNvSpPr/>
              <p:nvPr/>
            </p:nvSpPr>
            <p:spPr>
              <a:xfrm>
                <a:off x="687800" y="4380325"/>
                <a:ext cx="22450" cy="22425"/>
              </a:xfrm>
              <a:custGeom>
                <a:avLst/>
                <a:gdLst/>
                <a:ahLst/>
                <a:cxnLst/>
                <a:rect l="l" t="t" r="r" b="b"/>
                <a:pathLst>
                  <a:path w="898" h="897" extrusionOk="0">
                    <a:moveTo>
                      <a:pt x="449" y="26"/>
                    </a:moveTo>
                    <a:lnTo>
                      <a:pt x="555" y="53"/>
                    </a:lnTo>
                    <a:lnTo>
                      <a:pt x="660" y="79"/>
                    </a:lnTo>
                    <a:lnTo>
                      <a:pt x="792" y="185"/>
                    </a:lnTo>
                    <a:lnTo>
                      <a:pt x="845" y="343"/>
                    </a:lnTo>
                    <a:lnTo>
                      <a:pt x="871" y="501"/>
                    </a:lnTo>
                    <a:lnTo>
                      <a:pt x="819" y="659"/>
                    </a:lnTo>
                    <a:lnTo>
                      <a:pt x="766" y="712"/>
                    </a:lnTo>
                    <a:lnTo>
                      <a:pt x="687" y="765"/>
                    </a:lnTo>
                    <a:lnTo>
                      <a:pt x="555" y="844"/>
                    </a:lnTo>
                    <a:lnTo>
                      <a:pt x="397" y="844"/>
                    </a:lnTo>
                    <a:lnTo>
                      <a:pt x="238" y="791"/>
                    </a:lnTo>
                    <a:lnTo>
                      <a:pt x="186" y="739"/>
                    </a:lnTo>
                    <a:lnTo>
                      <a:pt x="133" y="686"/>
                    </a:lnTo>
                    <a:lnTo>
                      <a:pt x="54" y="554"/>
                    </a:lnTo>
                    <a:lnTo>
                      <a:pt x="54" y="448"/>
                    </a:lnTo>
                    <a:lnTo>
                      <a:pt x="54" y="369"/>
                    </a:lnTo>
                    <a:lnTo>
                      <a:pt x="106" y="237"/>
                    </a:lnTo>
                    <a:lnTo>
                      <a:pt x="212" y="106"/>
                    </a:lnTo>
                    <a:lnTo>
                      <a:pt x="291" y="79"/>
                    </a:lnTo>
                    <a:lnTo>
                      <a:pt x="344" y="53"/>
                    </a:lnTo>
                    <a:lnTo>
                      <a:pt x="449" y="26"/>
                    </a:lnTo>
                    <a:close/>
                    <a:moveTo>
                      <a:pt x="344" y="0"/>
                    </a:moveTo>
                    <a:lnTo>
                      <a:pt x="265" y="26"/>
                    </a:lnTo>
                    <a:lnTo>
                      <a:pt x="186" y="79"/>
                    </a:lnTo>
                    <a:lnTo>
                      <a:pt x="133" y="132"/>
                    </a:lnTo>
                    <a:lnTo>
                      <a:pt x="80" y="211"/>
                    </a:lnTo>
                    <a:lnTo>
                      <a:pt x="27" y="290"/>
                    </a:lnTo>
                    <a:lnTo>
                      <a:pt x="1" y="369"/>
                    </a:lnTo>
                    <a:lnTo>
                      <a:pt x="1" y="475"/>
                    </a:lnTo>
                    <a:lnTo>
                      <a:pt x="27" y="554"/>
                    </a:lnTo>
                    <a:lnTo>
                      <a:pt x="54" y="633"/>
                    </a:lnTo>
                    <a:lnTo>
                      <a:pt x="106" y="712"/>
                    </a:lnTo>
                    <a:lnTo>
                      <a:pt x="159" y="765"/>
                    </a:lnTo>
                    <a:lnTo>
                      <a:pt x="238" y="818"/>
                    </a:lnTo>
                    <a:lnTo>
                      <a:pt x="344" y="870"/>
                    </a:lnTo>
                    <a:lnTo>
                      <a:pt x="449" y="897"/>
                    </a:lnTo>
                    <a:lnTo>
                      <a:pt x="555" y="870"/>
                    </a:lnTo>
                    <a:lnTo>
                      <a:pt x="660" y="844"/>
                    </a:lnTo>
                    <a:lnTo>
                      <a:pt x="713" y="791"/>
                    </a:lnTo>
                    <a:lnTo>
                      <a:pt x="792" y="739"/>
                    </a:lnTo>
                    <a:lnTo>
                      <a:pt x="845" y="659"/>
                    </a:lnTo>
                    <a:lnTo>
                      <a:pt x="871" y="580"/>
                    </a:lnTo>
                    <a:lnTo>
                      <a:pt x="898" y="501"/>
                    </a:lnTo>
                    <a:lnTo>
                      <a:pt x="898" y="422"/>
                    </a:lnTo>
                    <a:lnTo>
                      <a:pt x="898" y="343"/>
                    </a:lnTo>
                    <a:lnTo>
                      <a:pt x="871" y="237"/>
                    </a:lnTo>
                    <a:lnTo>
                      <a:pt x="819" y="185"/>
                    </a:lnTo>
                    <a:lnTo>
                      <a:pt x="766" y="106"/>
                    </a:lnTo>
                    <a:lnTo>
                      <a:pt x="687" y="53"/>
                    </a:lnTo>
                    <a:lnTo>
                      <a:pt x="608" y="26"/>
                    </a:lnTo>
                    <a:lnTo>
                      <a:pt x="528"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22" name="Google Shape;1522;p70"/>
              <p:cNvSpPr/>
              <p:nvPr/>
            </p:nvSpPr>
            <p:spPr>
              <a:xfrm>
                <a:off x="589575" y="4236575"/>
                <a:ext cx="56050" cy="63325"/>
              </a:xfrm>
              <a:custGeom>
                <a:avLst/>
                <a:gdLst/>
                <a:ahLst/>
                <a:cxnLst/>
                <a:rect l="l" t="t" r="r" b="b"/>
                <a:pathLst>
                  <a:path w="2242" h="2533" extrusionOk="0">
                    <a:moveTo>
                      <a:pt x="317" y="0"/>
                    </a:moveTo>
                    <a:lnTo>
                      <a:pt x="185" y="53"/>
                    </a:lnTo>
                    <a:lnTo>
                      <a:pt x="132" y="106"/>
                    </a:lnTo>
                    <a:lnTo>
                      <a:pt x="79" y="185"/>
                    </a:lnTo>
                    <a:lnTo>
                      <a:pt x="26" y="264"/>
                    </a:lnTo>
                    <a:lnTo>
                      <a:pt x="0" y="370"/>
                    </a:lnTo>
                    <a:lnTo>
                      <a:pt x="0" y="554"/>
                    </a:lnTo>
                    <a:lnTo>
                      <a:pt x="26" y="765"/>
                    </a:lnTo>
                    <a:lnTo>
                      <a:pt x="106" y="976"/>
                    </a:lnTo>
                    <a:lnTo>
                      <a:pt x="211" y="1161"/>
                    </a:lnTo>
                    <a:lnTo>
                      <a:pt x="343" y="1345"/>
                    </a:lnTo>
                    <a:lnTo>
                      <a:pt x="554" y="1662"/>
                    </a:lnTo>
                    <a:lnTo>
                      <a:pt x="765" y="1926"/>
                    </a:lnTo>
                    <a:lnTo>
                      <a:pt x="976" y="2137"/>
                    </a:lnTo>
                    <a:lnTo>
                      <a:pt x="1240" y="2348"/>
                    </a:lnTo>
                    <a:lnTo>
                      <a:pt x="1372" y="2427"/>
                    </a:lnTo>
                    <a:lnTo>
                      <a:pt x="1503" y="2480"/>
                    </a:lnTo>
                    <a:lnTo>
                      <a:pt x="1662" y="2532"/>
                    </a:lnTo>
                    <a:lnTo>
                      <a:pt x="1794" y="2532"/>
                    </a:lnTo>
                    <a:lnTo>
                      <a:pt x="1952" y="2506"/>
                    </a:lnTo>
                    <a:lnTo>
                      <a:pt x="2057" y="2453"/>
                    </a:lnTo>
                    <a:lnTo>
                      <a:pt x="2136" y="2374"/>
                    </a:lnTo>
                    <a:lnTo>
                      <a:pt x="2189" y="2269"/>
                    </a:lnTo>
                    <a:lnTo>
                      <a:pt x="2242" y="2163"/>
                    </a:lnTo>
                    <a:lnTo>
                      <a:pt x="2242" y="2058"/>
                    </a:lnTo>
                    <a:lnTo>
                      <a:pt x="2216" y="1847"/>
                    </a:lnTo>
                    <a:lnTo>
                      <a:pt x="2136" y="1609"/>
                    </a:lnTo>
                    <a:lnTo>
                      <a:pt x="1952" y="1266"/>
                    </a:lnTo>
                    <a:lnTo>
                      <a:pt x="1741" y="923"/>
                    </a:lnTo>
                    <a:lnTo>
                      <a:pt x="1503" y="607"/>
                    </a:lnTo>
                    <a:lnTo>
                      <a:pt x="1213" y="317"/>
                    </a:lnTo>
                    <a:lnTo>
                      <a:pt x="1108" y="238"/>
                    </a:lnTo>
                    <a:lnTo>
                      <a:pt x="976" y="159"/>
                    </a:lnTo>
                    <a:lnTo>
                      <a:pt x="818" y="79"/>
                    </a:lnTo>
                    <a:lnTo>
                      <a:pt x="659" y="27"/>
                    </a:lnTo>
                    <a:lnTo>
                      <a:pt x="475" y="0"/>
                    </a:lnTo>
                    <a:close/>
                  </a:path>
                </a:pathLst>
              </a:custGeom>
              <a:solidFill>
                <a:schemeClr val="dk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23" name="Google Shape;1523;p70"/>
              <p:cNvSpPr/>
              <p:nvPr/>
            </p:nvSpPr>
            <p:spPr>
              <a:xfrm>
                <a:off x="647600" y="4303825"/>
                <a:ext cx="23750" cy="23775"/>
              </a:xfrm>
              <a:custGeom>
                <a:avLst/>
                <a:gdLst/>
                <a:ahLst/>
                <a:cxnLst/>
                <a:rect l="l" t="t" r="r" b="b"/>
                <a:pathLst>
                  <a:path w="950" h="951" extrusionOk="0">
                    <a:moveTo>
                      <a:pt x="369" y="1"/>
                    </a:moveTo>
                    <a:lnTo>
                      <a:pt x="264" y="53"/>
                    </a:lnTo>
                    <a:lnTo>
                      <a:pt x="185" y="106"/>
                    </a:lnTo>
                    <a:lnTo>
                      <a:pt x="132" y="159"/>
                    </a:lnTo>
                    <a:lnTo>
                      <a:pt x="79" y="238"/>
                    </a:lnTo>
                    <a:lnTo>
                      <a:pt x="26" y="317"/>
                    </a:lnTo>
                    <a:lnTo>
                      <a:pt x="0" y="396"/>
                    </a:lnTo>
                    <a:lnTo>
                      <a:pt x="0" y="502"/>
                    </a:lnTo>
                    <a:lnTo>
                      <a:pt x="26" y="581"/>
                    </a:lnTo>
                    <a:lnTo>
                      <a:pt x="53" y="686"/>
                    </a:lnTo>
                    <a:lnTo>
                      <a:pt x="106" y="765"/>
                    </a:lnTo>
                    <a:lnTo>
                      <a:pt x="158" y="818"/>
                    </a:lnTo>
                    <a:lnTo>
                      <a:pt x="237" y="871"/>
                    </a:lnTo>
                    <a:lnTo>
                      <a:pt x="317" y="924"/>
                    </a:lnTo>
                    <a:lnTo>
                      <a:pt x="396" y="924"/>
                    </a:lnTo>
                    <a:lnTo>
                      <a:pt x="501" y="950"/>
                    </a:lnTo>
                    <a:lnTo>
                      <a:pt x="580" y="924"/>
                    </a:lnTo>
                    <a:lnTo>
                      <a:pt x="686" y="897"/>
                    </a:lnTo>
                    <a:lnTo>
                      <a:pt x="765" y="845"/>
                    </a:lnTo>
                    <a:lnTo>
                      <a:pt x="818" y="792"/>
                    </a:lnTo>
                    <a:lnTo>
                      <a:pt x="870" y="713"/>
                    </a:lnTo>
                    <a:lnTo>
                      <a:pt x="923" y="634"/>
                    </a:lnTo>
                    <a:lnTo>
                      <a:pt x="950" y="528"/>
                    </a:lnTo>
                    <a:lnTo>
                      <a:pt x="950" y="449"/>
                    </a:lnTo>
                    <a:lnTo>
                      <a:pt x="923" y="343"/>
                    </a:lnTo>
                    <a:lnTo>
                      <a:pt x="897" y="264"/>
                    </a:lnTo>
                    <a:lnTo>
                      <a:pt x="844" y="185"/>
                    </a:lnTo>
                    <a:lnTo>
                      <a:pt x="791" y="106"/>
                    </a:lnTo>
                    <a:lnTo>
                      <a:pt x="712" y="53"/>
                    </a:lnTo>
                    <a:lnTo>
                      <a:pt x="633" y="27"/>
                    </a:lnTo>
                    <a:lnTo>
                      <a:pt x="554" y="1"/>
                    </a:lnTo>
                    <a:close/>
                  </a:path>
                </a:pathLst>
              </a:custGeom>
              <a:solidFill>
                <a:schemeClr val="dk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24" name="Google Shape;1524;p70"/>
              <p:cNvSpPr/>
              <p:nvPr/>
            </p:nvSpPr>
            <p:spPr>
              <a:xfrm>
                <a:off x="654175" y="4475925"/>
                <a:ext cx="68600" cy="47500"/>
              </a:xfrm>
              <a:custGeom>
                <a:avLst/>
                <a:gdLst/>
                <a:ahLst/>
                <a:cxnLst/>
                <a:rect l="l" t="t" r="r" b="b"/>
                <a:pathLst>
                  <a:path w="2744" h="1900" extrusionOk="0">
                    <a:moveTo>
                      <a:pt x="476" y="0"/>
                    </a:moveTo>
                    <a:lnTo>
                      <a:pt x="370" y="27"/>
                    </a:lnTo>
                    <a:lnTo>
                      <a:pt x="265" y="53"/>
                    </a:lnTo>
                    <a:lnTo>
                      <a:pt x="159" y="132"/>
                    </a:lnTo>
                    <a:lnTo>
                      <a:pt x="80" y="238"/>
                    </a:lnTo>
                    <a:lnTo>
                      <a:pt x="27" y="343"/>
                    </a:lnTo>
                    <a:lnTo>
                      <a:pt x="1" y="475"/>
                    </a:lnTo>
                    <a:lnTo>
                      <a:pt x="54" y="581"/>
                    </a:lnTo>
                    <a:lnTo>
                      <a:pt x="106" y="713"/>
                    </a:lnTo>
                    <a:lnTo>
                      <a:pt x="212" y="845"/>
                    </a:lnTo>
                    <a:lnTo>
                      <a:pt x="317" y="950"/>
                    </a:lnTo>
                    <a:lnTo>
                      <a:pt x="634" y="1187"/>
                    </a:lnTo>
                    <a:lnTo>
                      <a:pt x="977" y="1398"/>
                    </a:lnTo>
                    <a:lnTo>
                      <a:pt x="1320" y="1583"/>
                    </a:lnTo>
                    <a:lnTo>
                      <a:pt x="1610" y="1715"/>
                    </a:lnTo>
                    <a:lnTo>
                      <a:pt x="1821" y="1820"/>
                    </a:lnTo>
                    <a:lnTo>
                      <a:pt x="1953" y="1847"/>
                    </a:lnTo>
                    <a:lnTo>
                      <a:pt x="2111" y="1900"/>
                    </a:lnTo>
                    <a:lnTo>
                      <a:pt x="2269" y="1900"/>
                    </a:lnTo>
                    <a:lnTo>
                      <a:pt x="2401" y="1873"/>
                    </a:lnTo>
                    <a:lnTo>
                      <a:pt x="2533" y="1820"/>
                    </a:lnTo>
                    <a:lnTo>
                      <a:pt x="2665" y="1715"/>
                    </a:lnTo>
                    <a:lnTo>
                      <a:pt x="2717" y="1583"/>
                    </a:lnTo>
                    <a:lnTo>
                      <a:pt x="2744" y="1530"/>
                    </a:lnTo>
                    <a:lnTo>
                      <a:pt x="2717" y="1451"/>
                    </a:lnTo>
                    <a:lnTo>
                      <a:pt x="2691" y="1346"/>
                    </a:lnTo>
                    <a:lnTo>
                      <a:pt x="2612" y="1240"/>
                    </a:lnTo>
                    <a:lnTo>
                      <a:pt x="2427" y="1108"/>
                    </a:lnTo>
                    <a:lnTo>
                      <a:pt x="1689" y="581"/>
                    </a:lnTo>
                    <a:lnTo>
                      <a:pt x="1320" y="317"/>
                    </a:lnTo>
                    <a:lnTo>
                      <a:pt x="950" y="80"/>
                    </a:lnTo>
                    <a:lnTo>
                      <a:pt x="845" y="53"/>
                    </a:lnTo>
                    <a:lnTo>
                      <a:pt x="713" y="0"/>
                    </a:lnTo>
                    <a:close/>
                  </a:path>
                </a:pathLst>
              </a:custGeom>
              <a:solidFill>
                <a:schemeClr val="dk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25" name="Google Shape;1525;p70"/>
              <p:cNvSpPr/>
              <p:nvPr/>
            </p:nvSpPr>
            <p:spPr>
              <a:xfrm>
                <a:off x="1177075" y="4162725"/>
                <a:ext cx="427950" cy="327725"/>
              </a:xfrm>
              <a:custGeom>
                <a:avLst/>
                <a:gdLst/>
                <a:ahLst/>
                <a:cxnLst/>
                <a:rect l="l" t="t" r="r" b="b"/>
                <a:pathLst>
                  <a:path w="17118" h="13109" extrusionOk="0">
                    <a:moveTo>
                      <a:pt x="14507" y="0"/>
                    </a:moveTo>
                    <a:lnTo>
                      <a:pt x="14349" y="27"/>
                    </a:lnTo>
                    <a:lnTo>
                      <a:pt x="14190" y="53"/>
                    </a:lnTo>
                    <a:lnTo>
                      <a:pt x="14058" y="132"/>
                    </a:lnTo>
                    <a:lnTo>
                      <a:pt x="370" y="8730"/>
                    </a:lnTo>
                    <a:lnTo>
                      <a:pt x="264" y="8810"/>
                    </a:lnTo>
                    <a:lnTo>
                      <a:pt x="159" y="8941"/>
                    </a:lnTo>
                    <a:lnTo>
                      <a:pt x="80" y="9073"/>
                    </a:lnTo>
                    <a:lnTo>
                      <a:pt x="27" y="9205"/>
                    </a:lnTo>
                    <a:lnTo>
                      <a:pt x="0" y="9363"/>
                    </a:lnTo>
                    <a:lnTo>
                      <a:pt x="27" y="9522"/>
                    </a:lnTo>
                    <a:lnTo>
                      <a:pt x="53" y="9654"/>
                    </a:lnTo>
                    <a:lnTo>
                      <a:pt x="132" y="9812"/>
                    </a:lnTo>
                    <a:lnTo>
                      <a:pt x="1979" y="12740"/>
                    </a:lnTo>
                    <a:lnTo>
                      <a:pt x="2084" y="12871"/>
                    </a:lnTo>
                    <a:lnTo>
                      <a:pt x="2190" y="12977"/>
                    </a:lnTo>
                    <a:lnTo>
                      <a:pt x="2321" y="13056"/>
                    </a:lnTo>
                    <a:lnTo>
                      <a:pt x="2480" y="13082"/>
                    </a:lnTo>
                    <a:lnTo>
                      <a:pt x="2612" y="13109"/>
                    </a:lnTo>
                    <a:lnTo>
                      <a:pt x="2770" y="13109"/>
                    </a:lnTo>
                    <a:lnTo>
                      <a:pt x="2928" y="13056"/>
                    </a:lnTo>
                    <a:lnTo>
                      <a:pt x="3060" y="13003"/>
                    </a:lnTo>
                    <a:lnTo>
                      <a:pt x="16749" y="4405"/>
                    </a:lnTo>
                    <a:lnTo>
                      <a:pt x="16854" y="4299"/>
                    </a:lnTo>
                    <a:lnTo>
                      <a:pt x="16960" y="4168"/>
                    </a:lnTo>
                    <a:lnTo>
                      <a:pt x="17039" y="4036"/>
                    </a:lnTo>
                    <a:lnTo>
                      <a:pt x="17092" y="3904"/>
                    </a:lnTo>
                    <a:lnTo>
                      <a:pt x="17118" y="3746"/>
                    </a:lnTo>
                    <a:lnTo>
                      <a:pt x="17092" y="3614"/>
                    </a:lnTo>
                    <a:lnTo>
                      <a:pt x="17065" y="3455"/>
                    </a:lnTo>
                    <a:lnTo>
                      <a:pt x="16986" y="3324"/>
                    </a:lnTo>
                    <a:lnTo>
                      <a:pt x="15140" y="370"/>
                    </a:lnTo>
                    <a:lnTo>
                      <a:pt x="15034" y="238"/>
                    </a:lnTo>
                    <a:lnTo>
                      <a:pt x="14929" y="159"/>
                    </a:lnTo>
                    <a:lnTo>
                      <a:pt x="14797" y="79"/>
                    </a:lnTo>
                    <a:lnTo>
                      <a:pt x="14639" y="27"/>
                    </a:lnTo>
                    <a:lnTo>
                      <a:pt x="14507"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26" name="Google Shape;1526;p70"/>
              <p:cNvSpPr/>
              <p:nvPr/>
            </p:nvSpPr>
            <p:spPr>
              <a:xfrm>
                <a:off x="1299725" y="4246450"/>
                <a:ext cx="178050" cy="163550"/>
              </a:xfrm>
              <a:custGeom>
                <a:avLst/>
                <a:gdLst/>
                <a:ahLst/>
                <a:cxnLst/>
                <a:rect l="l" t="t" r="r" b="b"/>
                <a:pathLst>
                  <a:path w="7122" h="6542" extrusionOk="0">
                    <a:moveTo>
                      <a:pt x="4959" y="80"/>
                    </a:moveTo>
                    <a:lnTo>
                      <a:pt x="7042" y="3377"/>
                    </a:lnTo>
                    <a:lnTo>
                      <a:pt x="2163" y="6463"/>
                    </a:lnTo>
                    <a:lnTo>
                      <a:pt x="79" y="3140"/>
                    </a:lnTo>
                    <a:lnTo>
                      <a:pt x="4959" y="80"/>
                    </a:lnTo>
                    <a:close/>
                    <a:moveTo>
                      <a:pt x="4985" y="1"/>
                    </a:moveTo>
                    <a:lnTo>
                      <a:pt x="27" y="3113"/>
                    </a:lnTo>
                    <a:lnTo>
                      <a:pt x="0" y="3113"/>
                    </a:lnTo>
                    <a:lnTo>
                      <a:pt x="2137" y="6516"/>
                    </a:lnTo>
                    <a:lnTo>
                      <a:pt x="2137" y="6542"/>
                    </a:lnTo>
                    <a:lnTo>
                      <a:pt x="7095" y="3430"/>
                    </a:lnTo>
                    <a:lnTo>
                      <a:pt x="7122" y="3403"/>
                    </a:lnTo>
                    <a:lnTo>
                      <a:pt x="5012" y="27"/>
                    </a:lnTo>
                    <a:lnTo>
                      <a:pt x="4985" y="1"/>
                    </a:lnTo>
                    <a:close/>
                  </a:path>
                </a:pathLst>
              </a:custGeom>
              <a:solidFill>
                <a:schemeClr val="l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27" name="Google Shape;1527;p70"/>
              <p:cNvSpPr/>
              <p:nvPr/>
            </p:nvSpPr>
            <p:spPr>
              <a:xfrm>
                <a:off x="1217300" y="4383600"/>
                <a:ext cx="13875" cy="13875"/>
              </a:xfrm>
              <a:custGeom>
                <a:avLst/>
                <a:gdLst/>
                <a:ahLst/>
                <a:cxnLst/>
                <a:rect l="l" t="t" r="r" b="b"/>
                <a:pathLst>
                  <a:path w="555" h="555" extrusionOk="0">
                    <a:moveTo>
                      <a:pt x="238" y="1"/>
                    </a:moveTo>
                    <a:lnTo>
                      <a:pt x="132" y="54"/>
                    </a:lnTo>
                    <a:lnTo>
                      <a:pt x="27" y="133"/>
                    </a:lnTo>
                    <a:lnTo>
                      <a:pt x="0" y="212"/>
                    </a:lnTo>
                    <a:lnTo>
                      <a:pt x="0" y="317"/>
                    </a:lnTo>
                    <a:lnTo>
                      <a:pt x="27" y="423"/>
                    </a:lnTo>
                    <a:lnTo>
                      <a:pt x="106" y="528"/>
                    </a:lnTo>
                    <a:lnTo>
                      <a:pt x="211" y="555"/>
                    </a:lnTo>
                    <a:lnTo>
                      <a:pt x="317" y="555"/>
                    </a:lnTo>
                    <a:lnTo>
                      <a:pt x="422" y="528"/>
                    </a:lnTo>
                    <a:lnTo>
                      <a:pt x="501" y="449"/>
                    </a:lnTo>
                    <a:lnTo>
                      <a:pt x="554" y="344"/>
                    </a:lnTo>
                    <a:lnTo>
                      <a:pt x="554" y="238"/>
                    </a:lnTo>
                    <a:lnTo>
                      <a:pt x="501" y="133"/>
                    </a:lnTo>
                    <a:lnTo>
                      <a:pt x="422" y="54"/>
                    </a:lnTo>
                    <a:lnTo>
                      <a:pt x="343" y="1"/>
                    </a:lnTo>
                    <a:close/>
                  </a:path>
                </a:pathLst>
              </a:custGeom>
              <a:solidFill>
                <a:schemeClr val="l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28" name="Google Shape;1528;p70"/>
              <p:cNvSpPr/>
              <p:nvPr/>
            </p:nvSpPr>
            <p:spPr>
              <a:xfrm>
                <a:off x="1260150" y="4393500"/>
                <a:ext cx="14525" cy="13875"/>
              </a:xfrm>
              <a:custGeom>
                <a:avLst/>
                <a:gdLst/>
                <a:ahLst/>
                <a:cxnLst/>
                <a:rect l="l" t="t" r="r" b="b"/>
                <a:pathLst>
                  <a:path w="581" h="555" extrusionOk="0">
                    <a:moveTo>
                      <a:pt x="238" y="1"/>
                    </a:moveTo>
                    <a:lnTo>
                      <a:pt x="133" y="27"/>
                    </a:lnTo>
                    <a:lnTo>
                      <a:pt x="53" y="106"/>
                    </a:lnTo>
                    <a:lnTo>
                      <a:pt x="27" y="212"/>
                    </a:lnTo>
                    <a:lnTo>
                      <a:pt x="1" y="317"/>
                    </a:lnTo>
                    <a:lnTo>
                      <a:pt x="53" y="423"/>
                    </a:lnTo>
                    <a:lnTo>
                      <a:pt x="133" y="502"/>
                    </a:lnTo>
                    <a:lnTo>
                      <a:pt x="238" y="554"/>
                    </a:lnTo>
                    <a:lnTo>
                      <a:pt x="344" y="554"/>
                    </a:lnTo>
                    <a:lnTo>
                      <a:pt x="449" y="502"/>
                    </a:lnTo>
                    <a:lnTo>
                      <a:pt x="528" y="423"/>
                    </a:lnTo>
                    <a:lnTo>
                      <a:pt x="581" y="343"/>
                    </a:lnTo>
                    <a:lnTo>
                      <a:pt x="581" y="212"/>
                    </a:lnTo>
                    <a:lnTo>
                      <a:pt x="528" y="106"/>
                    </a:lnTo>
                    <a:lnTo>
                      <a:pt x="449" y="27"/>
                    </a:lnTo>
                    <a:lnTo>
                      <a:pt x="370" y="1"/>
                    </a:lnTo>
                    <a:close/>
                  </a:path>
                </a:pathLst>
              </a:custGeom>
              <a:solidFill>
                <a:schemeClr val="l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29" name="Google Shape;1529;p70"/>
              <p:cNvSpPr/>
              <p:nvPr/>
            </p:nvSpPr>
            <p:spPr>
              <a:xfrm>
                <a:off x="1260150" y="4352625"/>
                <a:ext cx="13875" cy="13875"/>
              </a:xfrm>
              <a:custGeom>
                <a:avLst/>
                <a:gdLst/>
                <a:ahLst/>
                <a:cxnLst/>
                <a:rect l="l" t="t" r="r" b="b"/>
                <a:pathLst>
                  <a:path w="555" h="555" extrusionOk="0">
                    <a:moveTo>
                      <a:pt x="238" y="0"/>
                    </a:moveTo>
                    <a:lnTo>
                      <a:pt x="133" y="27"/>
                    </a:lnTo>
                    <a:lnTo>
                      <a:pt x="53" y="106"/>
                    </a:lnTo>
                    <a:lnTo>
                      <a:pt x="1" y="211"/>
                    </a:lnTo>
                    <a:lnTo>
                      <a:pt x="1" y="317"/>
                    </a:lnTo>
                    <a:lnTo>
                      <a:pt x="27" y="422"/>
                    </a:lnTo>
                    <a:lnTo>
                      <a:pt x="106" y="501"/>
                    </a:lnTo>
                    <a:lnTo>
                      <a:pt x="212" y="554"/>
                    </a:lnTo>
                    <a:lnTo>
                      <a:pt x="317" y="554"/>
                    </a:lnTo>
                    <a:lnTo>
                      <a:pt x="423" y="501"/>
                    </a:lnTo>
                    <a:lnTo>
                      <a:pt x="502" y="422"/>
                    </a:lnTo>
                    <a:lnTo>
                      <a:pt x="555" y="343"/>
                    </a:lnTo>
                    <a:lnTo>
                      <a:pt x="555" y="238"/>
                    </a:lnTo>
                    <a:lnTo>
                      <a:pt x="528" y="132"/>
                    </a:lnTo>
                    <a:lnTo>
                      <a:pt x="449" y="27"/>
                    </a:lnTo>
                    <a:lnTo>
                      <a:pt x="344" y="0"/>
                    </a:lnTo>
                    <a:close/>
                  </a:path>
                </a:pathLst>
              </a:custGeom>
              <a:solidFill>
                <a:schemeClr val="l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30" name="Google Shape;1530;p70"/>
              <p:cNvSpPr/>
              <p:nvPr/>
            </p:nvSpPr>
            <p:spPr>
              <a:xfrm>
                <a:off x="1296425" y="4411300"/>
                <a:ext cx="13875" cy="13875"/>
              </a:xfrm>
              <a:custGeom>
                <a:avLst/>
                <a:gdLst/>
                <a:ahLst/>
                <a:cxnLst/>
                <a:rect l="l" t="t" r="r" b="b"/>
                <a:pathLst>
                  <a:path w="555" h="555" extrusionOk="0">
                    <a:moveTo>
                      <a:pt x="238" y="1"/>
                    </a:moveTo>
                    <a:lnTo>
                      <a:pt x="132" y="27"/>
                    </a:lnTo>
                    <a:lnTo>
                      <a:pt x="53" y="106"/>
                    </a:lnTo>
                    <a:lnTo>
                      <a:pt x="0" y="212"/>
                    </a:lnTo>
                    <a:lnTo>
                      <a:pt x="0" y="317"/>
                    </a:lnTo>
                    <a:lnTo>
                      <a:pt x="53" y="423"/>
                    </a:lnTo>
                    <a:lnTo>
                      <a:pt x="132" y="502"/>
                    </a:lnTo>
                    <a:lnTo>
                      <a:pt x="211" y="555"/>
                    </a:lnTo>
                    <a:lnTo>
                      <a:pt x="343" y="555"/>
                    </a:lnTo>
                    <a:lnTo>
                      <a:pt x="449" y="528"/>
                    </a:lnTo>
                    <a:lnTo>
                      <a:pt x="528" y="449"/>
                    </a:lnTo>
                    <a:lnTo>
                      <a:pt x="554" y="344"/>
                    </a:lnTo>
                    <a:lnTo>
                      <a:pt x="554" y="238"/>
                    </a:lnTo>
                    <a:lnTo>
                      <a:pt x="528" y="133"/>
                    </a:lnTo>
                    <a:lnTo>
                      <a:pt x="449" y="53"/>
                    </a:lnTo>
                    <a:lnTo>
                      <a:pt x="343" y="1"/>
                    </a:lnTo>
                    <a:close/>
                  </a:path>
                </a:pathLst>
              </a:custGeom>
              <a:solidFill>
                <a:schemeClr val="l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31" name="Google Shape;1531;p70"/>
              <p:cNvSpPr/>
              <p:nvPr/>
            </p:nvSpPr>
            <p:spPr>
              <a:xfrm>
                <a:off x="1250925" y="4435050"/>
                <a:ext cx="13875" cy="14525"/>
              </a:xfrm>
              <a:custGeom>
                <a:avLst/>
                <a:gdLst/>
                <a:ahLst/>
                <a:cxnLst/>
                <a:rect l="l" t="t" r="r" b="b"/>
                <a:pathLst>
                  <a:path w="555" h="581" extrusionOk="0">
                    <a:moveTo>
                      <a:pt x="238" y="0"/>
                    </a:moveTo>
                    <a:lnTo>
                      <a:pt x="132" y="53"/>
                    </a:lnTo>
                    <a:lnTo>
                      <a:pt x="53" y="132"/>
                    </a:lnTo>
                    <a:lnTo>
                      <a:pt x="0" y="238"/>
                    </a:lnTo>
                    <a:lnTo>
                      <a:pt x="0" y="343"/>
                    </a:lnTo>
                    <a:lnTo>
                      <a:pt x="27" y="449"/>
                    </a:lnTo>
                    <a:lnTo>
                      <a:pt x="106" y="528"/>
                    </a:lnTo>
                    <a:lnTo>
                      <a:pt x="211" y="580"/>
                    </a:lnTo>
                    <a:lnTo>
                      <a:pt x="317" y="580"/>
                    </a:lnTo>
                    <a:lnTo>
                      <a:pt x="422" y="528"/>
                    </a:lnTo>
                    <a:lnTo>
                      <a:pt x="502" y="449"/>
                    </a:lnTo>
                    <a:lnTo>
                      <a:pt x="554" y="343"/>
                    </a:lnTo>
                    <a:lnTo>
                      <a:pt x="554" y="238"/>
                    </a:lnTo>
                    <a:lnTo>
                      <a:pt x="528" y="132"/>
                    </a:lnTo>
                    <a:lnTo>
                      <a:pt x="449" y="53"/>
                    </a:lnTo>
                    <a:lnTo>
                      <a:pt x="343" y="27"/>
                    </a:lnTo>
                    <a:lnTo>
                      <a:pt x="238" y="0"/>
                    </a:lnTo>
                    <a:close/>
                  </a:path>
                </a:pathLst>
              </a:custGeom>
              <a:solidFill>
                <a:schemeClr val="l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32" name="Google Shape;1532;p70"/>
              <p:cNvSpPr/>
              <p:nvPr/>
            </p:nvSpPr>
            <p:spPr>
              <a:xfrm>
                <a:off x="1505450" y="4200975"/>
                <a:ext cx="14525" cy="13850"/>
              </a:xfrm>
              <a:custGeom>
                <a:avLst/>
                <a:gdLst/>
                <a:ahLst/>
                <a:cxnLst/>
                <a:rect l="l" t="t" r="r" b="b"/>
                <a:pathLst>
                  <a:path w="581" h="554" extrusionOk="0">
                    <a:moveTo>
                      <a:pt x="238" y="0"/>
                    </a:moveTo>
                    <a:lnTo>
                      <a:pt x="132" y="26"/>
                    </a:lnTo>
                    <a:lnTo>
                      <a:pt x="53" y="106"/>
                    </a:lnTo>
                    <a:lnTo>
                      <a:pt x="27" y="211"/>
                    </a:lnTo>
                    <a:lnTo>
                      <a:pt x="0" y="317"/>
                    </a:lnTo>
                    <a:lnTo>
                      <a:pt x="53" y="422"/>
                    </a:lnTo>
                    <a:lnTo>
                      <a:pt x="132" y="501"/>
                    </a:lnTo>
                    <a:lnTo>
                      <a:pt x="238" y="554"/>
                    </a:lnTo>
                    <a:lnTo>
                      <a:pt x="343" y="554"/>
                    </a:lnTo>
                    <a:lnTo>
                      <a:pt x="449" y="501"/>
                    </a:lnTo>
                    <a:lnTo>
                      <a:pt x="528" y="422"/>
                    </a:lnTo>
                    <a:lnTo>
                      <a:pt x="581" y="343"/>
                    </a:lnTo>
                    <a:lnTo>
                      <a:pt x="581" y="211"/>
                    </a:lnTo>
                    <a:lnTo>
                      <a:pt x="528" y="106"/>
                    </a:lnTo>
                    <a:lnTo>
                      <a:pt x="449" y="26"/>
                    </a:lnTo>
                    <a:lnTo>
                      <a:pt x="343" y="0"/>
                    </a:lnTo>
                    <a:close/>
                  </a:path>
                </a:pathLst>
              </a:custGeom>
              <a:solidFill>
                <a:schemeClr val="l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33" name="Google Shape;1533;p70"/>
              <p:cNvSpPr/>
              <p:nvPr/>
            </p:nvSpPr>
            <p:spPr>
              <a:xfrm>
                <a:off x="1456000" y="4233275"/>
                <a:ext cx="13875" cy="14525"/>
              </a:xfrm>
              <a:custGeom>
                <a:avLst/>
                <a:gdLst/>
                <a:ahLst/>
                <a:cxnLst/>
                <a:rect l="l" t="t" r="r" b="b"/>
                <a:pathLst>
                  <a:path w="555" h="581" extrusionOk="0">
                    <a:moveTo>
                      <a:pt x="238" y="0"/>
                    </a:moveTo>
                    <a:lnTo>
                      <a:pt x="132" y="53"/>
                    </a:lnTo>
                    <a:lnTo>
                      <a:pt x="53" y="132"/>
                    </a:lnTo>
                    <a:lnTo>
                      <a:pt x="0" y="211"/>
                    </a:lnTo>
                    <a:lnTo>
                      <a:pt x="0" y="343"/>
                    </a:lnTo>
                    <a:lnTo>
                      <a:pt x="53" y="449"/>
                    </a:lnTo>
                    <a:lnTo>
                      <a:pt x="132" y="528"/>
                    </a:lnTo>
                    <a:lnTo>
                      <a:pt x="211" y="554"/>
                    </a:lnTo>
                    <a:lnTo>
                      <a:pt x="343" y="581"/>
                    </a:lnTo>
                    <a:lnTo>
                      <a:pt x="449" y="528"/>
                    </a:lnTo>
                    <a:lnTo>
                      <a:pt x="528" y="449"/>
                    </a:lnTo>
                    <a:lnTo>
                      <a:pt x="554" y="343"/>
                    </a:lnTo>
                    <a:lnTo>
                      <a:pt x="554" y="238"/>
                    </a:lnTo>
                    <a:lnTo>
                      <a:pt x="528" y="132"/>
                    </a:lnTo>
                    <a:lnTo>
                      <a:pt x="449" y="53"/>
                    </a:lnTo>
                    <a:lnTo>
                      <a:pt x="343" y="0"/>
                    </a:lnTo>
                    <a:close/>
                  </a:path>
                </a:pathLst>
              </a:custGeom>
              <a:solidFill>
                <a:schemeClr val="l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34" name="Google Shape;1534;p70"/>
              <p:cNvSpPr/>
              <p:nvPr/>
            </p:nvSpPr>
            <p:spPr>
              <a:xfrm>
                <a:off x="1495550" y="4243825"/>
                <a:ext cx="13875" cy="13875"/>
              </a:xfrm>
              <a:custGeom>
                <a:avLst/>
                <a:gdLst/>
                <a:ahLst/>
                <a:cxnLst/>
                <a:rect l="l" t="t" r="r" b="b"/>
                <a:pathLst>
                  <a:path w="555" h="555" extrusionOk="0">
                    <a:moveTo>
                      <a:pt x="238" y="0"/>
                    </a:moveTo>
                    <a:lnTo>
                      <a:pt x="133" y="53"/>
                    </a:lnTo>
                    <a:lnTo>
                      <a:pt x="53" y="132"/>
                    </a:lnTo>
                    <a:lnTo>
                      <a:pt x="1" y="211"/>
                    </a:lnTo>
                    <a:lnTo>
                      <a:pt x="1" y="343"/>
                    </a:lnTo>
                    <a:lnTo>
                      <a:pt x="27" y="449"/>
                    </a:lnTo>
                    <a:lnTo>
                      <a:pt x="106" y="528"/>
                    </a:lnTo>
                    <a:lnTo>
                      <a:pt x="212" y="554"/>
                    </a:lnTo>
                    <a:lnTo>
                      <a:pt x="317" y="554"/>
                    </a:lnTo>
                    <a:lnTo>
                      <a:pt x="423" y="528"/>
                    </a:lnTo>
                    <a:lnTo>
                      <a:pt x="502" y="449"/>
                    </a:lnTo>
                    <a:lnTo>
                      <a:pt x="555" y="343"/>
                    </a:lnTo>
                    <a:lnTo>
                      <a:pt x="555" y="238"/>
                    </a:lnTo>
                    <a:lnTo>
                      <a:pt x="528" y="132"/>
                    </a:lnTo>
                    <a:lnTo>
                      <a:pt x="449" y="53"/>
                    </a:lnTo>
                    <a:lnTo>
                      <a:pt x="344" y="0"/>
                    </a:lnTo>
                    <a:close/>
                  </a:path>
                </a:pathLst>
              </a:custGeom>
              <a:solidFill>
                <a:schemeClr val="l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35" name="Google Shape;1535;p70"/>
              <p:cNvSpPr/>
              <p:nvPr/>
            </p:nvSpPr>
            <p:spPr>
              <a:xfrm>
                <a:off x="1537750" y="4253725"/>
                <a:ext cx="13875" cy="13850"/>
              </a:xfrm>
              <a:custGeom>
                <a:avLst/>
                <a:gdLst/>
                <a:ahLst/>
                <a:cxnLst/>
                <a:rect l="l" t="t" r="r" b="b"/>
                <a:pathLst>
                  <a:path w="555" h="554" extrusionOk="0">
                    <a:moveTo>
                      <a:pt x="238" y="0"/>
                    </a:moveTo>
                    <a:lnTo>
                      <a:pt x="133" y="26"/>
                    </a:lnTo>
                    <a:lnTo>
                      <a:pt x="53" y="106"/>
                    </a:lnTo>
                    <a:lnTo>
                      <a:pt x="1" y="211"/>
                    </a:lnTo>
                    <a:lnTo>
                      <a:pt x="1" y="317"/>
                    </a:lnTo>
                    <a:lnTo>
                      <a:pt x="27" y="422"/>
                    </a:lnTo>
                    <a:lnTo>
                      <a:pt x="106" y="501"/>
                    </a:lnTo>
                    <a:lnTo>
                      <a:pt x="212" y="554"/>
                    </a:lnTo>
                    <a:lnTo>
                      <a:pt x="317" y="554"/>
                    </a:lnTo>
                    <a:lnTo>
                      <a:pt x="423" y="528"/>
                    </a:lnTo>
                    <a:lnTo>
                      <a:pt x="502" y="448"/>
                    </a:lnTo>
                    <a:lnTo>
                      <a:pt x="555" y="343"/>
                    </a:lnTo>
                    <a:lnTo>
                      <a:pt x="555" y="237"/>
                    </a:lnTo>
                    <a:lnTo>
                      <a:pt x="528" y="132"/>
                    </a:lnTo>
                    <a:lnTo>
                      <a:pt x="449" y="53"/>
                    </a:lnTo>
                    <a:lnTo>
                      <a:pt x="344" y="0"/>
                    </a:lnTo>
                    <a:close/>
                  </a:path>
                </a:pathLst>
              </a:custGeom>
              <a:solidFill>
                <a:schemeClr val="l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36" name="Google Shape;1536;p70"/>
              <p:cNvSpPr/>
              <p:nvPr/>
            </p:nvSpPr>
            <p:spPr>
              <a:xfrm>
                <a:off x="1497525" y="4284700"/>
                <a:ext cx="13875" cy="13875"/>
              </a:xfrm>
              <a:custGeom>
                <a:avLst/>
                <a:gdLst/>
                <a:ahLst/>
                <a:cxnLst/>
                <a:rect l="l" t="t" r="r" b="b"/>
                <a:pathLst>
                  <a:path w="555" h="555" extrusionOk="0">
                    <a:moveTo>
                      <a:pt x="212" y="1"/>
                    </a:moveTo>
                    <a:lnTo>
                      <a:pt x="106" y="27"/>
                    </a:lnTo>
                    <a:lnTo>
                      <a:pt x="27" y="106"/>
                    </a:lnTo>
                    <a:lnTo>
                      <a:pt x="1" y="212"/>
                    </a:lnTo>
                    <a:lnTo>
                      <a:pt x="1" y="317"/>
                    </a:lnTo>
                    <a:lnTo>
                      <a:pt x="27" y="423"/>
                    </a:lnTo>
                    <a:lnTo>
                      <a:pt x="106" y="502"/>
                    </a:lnTo>
                    <a:lnTo>
                      <a:pt x="212" y="555"/>
                    </a:lnTo>
                    <a:lnTo>
                      <a:pt x="317" y="555"/>
                    </a:lnTo>
                    <a:lnTo>
                      <a:pt x="423" y="502"/>
                    </a:lnTo>
                    <a:lnTo>
                      <a:pt x="502" y="423"/>
                    </a:lnTo>
                    <a:lnTo>
                      <a:pt x="555" y="344"/>
                    </a:lnTo>
                    <a:lnTo>
                      <a:pt x="555" y="212"/>
                    </a:lnTo>
                    <a:lnTo>
                      <a:pt x="502" y="106"/>
                    </a:lnTo>
                    <a:lnTo>
                      <a:pt x="423" y="27"/>
                    </a:lnTo>
                    <a:lnTo>
                      <a:pt x="344" y="1"/>
                    </a:lnTo>
                    <a:close/>
                  </a:path>
                </a:pathLst>
              </a:custGeom>
              <a:solidFill>
                <a:schemeClr val="l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37" name="Google Shape;1537;p70"/>
              <p:cNvSpPr/>
              <p:nvPr/>
            </p:nvSpPr>
            <p:spPr>
              <a:xfrm>
                <a:off x="430000" y="4484500"/>
                <a:ext cx="174750" cy="210375"/>
              </a:xfrm>
              <a:custGeom>
                <a:avLst/>
                <a:gdLst/>
                <a:ahLst/>
                <a:cxnLst/>
                <a:rect l="l" t="t" r="r" b="b"/>
                <a:pathLst>
                  <a:path w="6990" h="8415" extrusionOk="0">
                    <a:moveTo>
                      <a:pt x="4721" y="0"/>
                    </a:moveTo>
                    <a:lnTo>
                      <a:pt x="4405" y="27"/>
                    </a:lnTo>
                    <a:lnTo>
                      <a:pt x="4062" y="106"/>
                    </a:lnTo>
                    <a:lnTo>
                      <a:pt x="3746" y="211"/>
                    </a:lnTo>
                    <a:lnTo>
                      <a:pt x="3429" y="343"/>
                    </a:lnTo>
                    <a:lnTo>
                      <a:pt x="3086" y="528"/>
                    </a:lnTo>
                    <a:lnTo>
                      <a:pt x="2770" y="739"/>
                    </a:lnTo>
                    <a:lnTo>
                      <a:pt x="2453" y="976"/>
                    </a:lnTo>
                    <a:lnTo>
                      <a:pt x="2137" y="1240"/>
                    </a:lnTo>
                    <a:lnTo>
                      <a:pt x="1846" y="1557"/>
                    </a:lnTo>
                    <a:lnTo>
                      <a:pt x="1556" y="1873"/>
                    </a:lnTo>
                    <a:lnTo>
                      <a:pt x="1266" y="2242"/>
                    </a:lnTo>
                    <a:lnTo>
                      <a:pt x="1002" y="2612"/>
                    </a:lnTo>
                    <a:lnTo>
                      <a:pt x="1002" y="2638"/>
                    </a:lnTo>
                    <a:lnTo>
                      <a:pt x="791" y="3007"/>
                    </a:lnTo>
                    <a:lnTo>
                      <a:pt x="580" y="3376"/>
                    </a:lnTo>
                    <a:lnTo>
                      <a:pt x="422" y="3746"/>
                    </a:lnTo>
                    <a:lnTo>
                      <a:pt x="290" y="4115"/>
                    </a:lnTo>
                    <a:lnTo>
                      <a:pt x="185" y="4484"/>
                    </a:lnTo>
                    <a:lnTo>
                      <a:pt x="106" y="4853"/>
                    </a:lnTo>
                    <a:lnTo>
                      <a:pt x="53" y="5196"/>
                    </a:lnTo>
                    <a:lnTo>
                      <a:pt x="0" y="5566"/>
                    </a:lnTo>
                    <a:lnTo>
                      <a:pt x="0" y="5882"/>
                    </a:lnTo>
                    <a:lnTo>
                      <a:pt x="27" y="6225"/>
                    </a:lnTo>
                    <a:lnTo>
                      <a:pt x="53" y="6541"/>
                    </a:lnTo>
                    <a:lnTo>
                      <a:pt x="132" y="6832"/>
                    </a:lnTo>
                    <a:lnTo>
                      <a:pt x="238" y="7095"/>
                    </a:lnTo>
                    <a:lnTo>
                      <a:pt x="343" y="7359"/>
                    </a:lnTo>
                    <a:lnTo>
                      <a:pt x="501" y="7596"/>
                    </a:lnTo>
                    <a:lnTo>
                      <a:pt x="660" y="7807"/>
                    </a:lnTo>
                    <a:lnTo>
                      <a:pt x="844" y="7966"/>
                    </a:lnTo>
                    <a:lnTo>
                      <a:pt x="1055" y="8124"/>
                    </a:lnTo>
                    <a:lnTo>
                      <a:pt x="1319" y="8256"/>
                    </a:lnTo>
                    <a:lnTo>
                      <a:pt x="1609" y="8335"/>
                    </a:lnTo>
                    <a:lnTo>
                      <a:pt x="1899" y="8388"/>
                    </a:lnTo>
                    <a:lnTo>
                      <a:pt x="2216" y="8414"/>
                    </a:lnTo>
                    <a:lnTo>
                      <a:pt x="2532" y="8388"/>
                    </a:lnTo>
                    <a:lnTo>
                      <a:pt x="2875" y="8309"/>
                    </a:lnTo>
                    <a:lnTo>
                      <a:pt x="3192" y="8203"/>
                    </a:lnTo>
                    <a:lnTo>
                      <a:pt x="3535" y="8071"/>
                    </a:lnTo>
                    <a:lnTo>
                      <a:pt x="3877" y="7887"/>
                    </a:lnTo>
                    <a:lnTo>
                      <a:pt x="4194" y="7676"/>
                    </a:lnTo>
                    <a:lnTo>
                      <a:pt x="4537" y="7438"/>
                    </a:lnTo>
                    <a:lnTo>
                      <a:pt x="4853" y="7174"/>
                    </a:lnTo>
                    <a:lnTo>
                      <a:pt x="5143" y="6858"/>
                    </a:lnTo>
                    <a:lnTo>
                      <a:pt x="5434" y="6515"/>
                    </a:lnTo>
                    <a:lnTo>
                      <a:pt x="5724" y="6146"/>
                    </a:lnTo>
                    <a:lnTo>
                      <a:pt x="5987" y="5777"/>
                    </a:lnTo>
                    <a:lnTo>
                      <a:pt x="6251" y="5328"/>
                    </a:lnTo>
                    <a:lnTo>
                      <a:pt x="6436" y="4933"/>
                    </a:lnTo>
                    <a:lnTo>
                      <a:pt x="6594" y="4563"/>
                    </a:lnTo>
                    <a:lnTo>
                      <a:pt x="6726" y="4168"/>
                    </a:lnTo>
                    <a:lnTo>
                      <a:pt x="6831" y="3798"/>
                    </a:lnTo>
                    <a:lnTo>
                      <a:pt x="6911" y="3403"/>
                    </a:lnTo>
                    <a:lnTo>
                      <a:pt x="6963" y="3034"/>
                    </a:lnTo>
                    <a:lnTo>
                      <a:pt x="6990" y="2691"/>
                    </a:lnTo>
                    <a:lnTo>
                      <a:pt x="6963" y="2348"/>
                    </a:lnTo>
                    <a:lnTo>
                      <a:pt x="6937" y="2005"/>
                    </a:lnTo>
                    <a:lnTo>
                      <a:pt x="6884" y="1688"/>
                    </a:lnTo>
                    <a:lnTo>
                      <a:pt x="6779" y="1398"/>
                    </a:lnTo>
                    <a:lnTo>
                      <a:pt x="6673" y="1135"/>
                    </a:lnTo>
                    <a:lnTo>
                      <a:pt x="6541" y="871"/>
                    </a:lnTo>
                    <a:lnTo>
                      <a:pt x="6357" y="660"/>
                    </a:lnTo>
                    <a:lnTo>
                      <a:pt x="6172" y="475"/>
                    </a:lnTo>
                    <a:lnTo>
                      <a:pt x="5935" y="291"/>
                    </a:lnTo>
                    <a:lnTo>
                      <a:pt x="5856" y="264"/>
                    </a:lnTo>
                    <a:lnTo>
                      <a:pt x="5592" y="132"/>
                    </a:lnTo>
                    <a:lnTo>
                      <a:pt x="5328" y="53"/>
                    </a:lnTo>
                    <a:lnTo>
                      <a:pt x="5012" y="0"/>
                    </a:lnTo>
                    <a:close/>
                  </a:path>
                </a:pathLst>
              </a:custGeom>
              <a:solidFill>
                <a:schemeClr val="l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38" name="Google Shape;1538;p70"/>
              <p:cNvSpPr/>
              <p:nvPr/>
            </p:nvSpPr>
            <p:spPr>
              <a:xfrm>
                <a:off x="418775" y="4475925"/>
                <a:ext cx="174775" cy="210375"/>
              </a:xfrm>
              <a:custGeom>
                <a:avLst/>
                <a:gdLst/>
                <a:ahLst/>
                <a:cxnLst/>
                <a:rect l="l" t="t" r="r" b="b"/>
                <a:pathLst>
                  <a:path w="6991" h="8415" extrusionOk="0">
                    <a:moveTo>
                      <a:pt x="4775" y="0"/>
                    </a:moveTo>
                    <a:lnTo>
                      <a:pt x="4458" y="27"/>
                    </a:lnTo>
                    <a:lnTo>
                      <a:pt x="4142" y="80"/>
                    </a:lnTo>
                    <a:lnTo>
                      <a:pt x="3799" y="185"/>
                    </a:lnTo>
                    <a:lnTo>
                      <a:pt x="3482" y="317"/>
                    </a:lnTo>
                    <a:lnTo>
                      <a:pt x="3139" y="502"/>
                    </a:lnTo>
                    <a:lnTo>
                      <a:pt x="2797" y="713"/>
                    </a:lnTo>
                    <a:lnTo>
                      <a:pt x="2480" y="950"/>
                    </a:lnTo>
                    <a:lnTo>
                      <a:pt x="2164" y="1214"/>
                    </a:lnTo>
                    <a:lnTo>
                      <a:pt x="1873" y="1530"/>
                    </a:lnTo>
                    <a:lnTo>
                      <a:pt x="1557" y="1847"/>
                    </a:lnTo>
                    <a:lnTo>
                      <a:pt x="1293" y="2216"/>
                    </a:lnTo>
                    <a:lnTo>
                      <a:pt x="1029" y="2585"/>
                    </a:lnTo>
                    <a:lnTo>
                      <a:pt x="1003" y="2638"/>
                    </a:lnTo>
                    <a:lnTo>
                      <a:pt x="766" y="3034"/>
                    </a:lnTo>
                    <a:lnTo>
                      <a:pt x="555" y="3456"/>
                    </a:lnTo>
                    <a:lnTo>
                      <a:pt x="370" y="3878"/>
                    </a:lnTo>
                    <a:lnTo>
                      <a:pt x="238" y="4273"/>
                    </a:lnTo>
                    <a:lnTo>
                      <a:pt x="133" y="4695"/>
                    </a:lnTo>
                    <a:lnTo>
                      <a:pt x="54" y="5091"/>
                    </a:lnTo>
                    <a:lnTo>
                      <a:pt x="1" y="5487"/>
                    </a:lnTo>
                    <a:lnTo>
                      <a:pt x="1" y="5856"/>
                    </a:lnTo>
                    <a:lnTo>
                      <a:pt x="27" y="6225"/>
                    </a:lnTo>
                    <a:lnTo>
                      <a:pt x="80" y="6568"/>
                    </a:lnTo>
                    <a:lnTo>
                      <a:pt x="159" y="6884"/>
                    </a:lnTo>
                    <a:lnTo>
                      <a:pt x="265" y="7201"/>
                    </a:lnTo>
                    <a:lnTo>
                      <a:pt x="423" y="7465"/>
                    </a:lnTo>
                    <a:lnTo>
                      <a:pt x="607" y="7702"/>
                    </a:lnTo>
                    <a:lnTo>
                      <a:pt x="818" y="7913"/>
                    </a:lnTo>
                    <a:lnTo>
                      <a:pt x="1056" y="8098"/>
                    </a:lnTo>
                    <a:lnTo>
                      <a:pt x="1109" y="8150"/>
                    </a:lnTo>
                    <a:lnTo>
                      <a:pt x="1372" y="8256"/>
                    </a:lnTo>
                    <a:lnTo>
                      <a:pt x="1662" y="8361"/>
                    </a:lnTo>
                    <a:lnTo>
                      <a:pt x="1953" y="8388"/>
                    </a:lnTo>
                    <a:lnTo>
                      <a:pt x="2269" y="8414"/>
                    </a:lnTo>
                    <a:lnTo>
                      <a:pt x="2586" y="8361"/>
                    </a:lnTo>
                    <a:lnTo>
                      <a:pt x="2928" y="8282"/>
                    </a:lnTo>
                    <a:lnTo>
                      <a:pt x="3245" y="8177"/>
                    </a:lnTo>
                    <a:lnTo>
                      <a:pt x="3561" y="8045"/>
                    </a:lnTo>
                    <a:lnTo>
                      <a:pt x="3904" y="7860"/>
                    </a:lnTo>
                    <a:lnTo>
                      <a:pt x="4221" y="7649"/>
                    </a:lnTo>
                    <a:lnTo>
                      <a:pt x="4537" y="7412"/>
                    </a:lnTo>
                    <a:lnTo>
                      <a:pt x="4854" y="7148"/>
                    </a:lnTo>
                    <a:lnTo>
                      <a:pt x="5170" y="6832"/>
                    </a:lnTo>
                    <a:lnTo>
                      <a:pt x="5461" y="6489"/>
                    </a:lnTo>
                    <a:lnTo>
                      <a:pt x="5724" y="6146"/>
                    </a:lnTo>
                    <a:lnTo>
                      <a:pt x="5988" y="5750"/>
                    </a:lnTo>
                    <a:lnTo>
                      <a:pt x="6146" y="5513"/>
                    </a:lnTo>
                    <a:lnTo>
                      <a:pt x="6331" y="5170"/>
                    </a:lnTo>
                    <a:lnTo>
                      <a:pt x="6489" y="4801"/>
                    </a:lnTo>
                    <a:lnTo>
                      <a:pt x="6621" y="4458"/>
                    </a:lnTo>
                    <a:lnTo>
                      <a:pt x="6753" y="4089"/>
                    </a:lnTo>
                    <a:lnTo>
                      <a:pt x="6832" y="3746"/>
                    </a:lnTo>
                    <a:lnTo>
                      <a:pt x="6911" y="3403"/>
                    </a:lnTo>
                    <a:lnTo>
                      <a:pt x="6964" y="3060"/>
                    </a:lnTo>
                    <a:lnTo>
                      <a:pt x="6990" y="2744"/>
                    </a:lnTo>
                    <a:lnTo>
                      <a:pt x="6990" y="2401"/>
                    </a:lnTo>
                    <a:lnTo>
                      <a:pt x="6964" y="2111"/>
                    </a:lnTo>
                    <a:lnTo>
                      <a:pt x="6911" y="1820"/>
                    </a:lnTo>
                    <a:lnTo>
                      <a:pt x="6832" y="1530"/>
                    </a:lnTo>
                    <a:lnTo>
                      <a:pt x="6753" y="1267"/>
                    </a:lnTo>
                    <a:lnTo>
                      <a:pt x="6621" y="1029"/>
                    </a:lnTo>
                    <a:lnTo>
                      <a:pt x="6489" y="792"/>
                    </a:lnTo>
                    <a:lnTo>
                      <a:pt x="6305" y="607"/>
                    </a:lnTo>
                    <a:lnTo>
                      <a:pt x="6146" y="423"/>
                    </a:lnTo>
                    <a:lnTo>
                      <a:pt x="5935" y="291"/>
                    </a:lnTo>
                    <a:lnTo>
                      <a:pt x="5672" y="159"/>
                    </a:lnTo>
                    <a:lnTo>
                      <a:pt x="5381" y="53"/>
                    </a:lnTo>
                    <a:lnTo>
                      <a:pt x="5091"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39" name="Google Shape;1539;p70"/>
              <p:cNvSpPr/>
              <p:nvPr/>
            </p:nvSpPr>
            <p:spPr>
              <a:xfrm>
                <a:off x="444500" y="4475925"/>
                <a:ext cx="149050" cy="137825"/>
              </a:xfrm>
              <a:custGeom>
                <a:avLst/>
                <a:gdLst/>
                <a:ahLst/>
                <a:cxnLst/>
                <a:rect l="l" t="t" r="r" b="b"/>
                <a:pathLst>
                  <a:path w="5962" h="5513" extrusionOk="0">
                    <a:moveTo>
                      <a:pt x="3746" y="0"/>
                    </a:moveTo>
                    <a:lnTo>
                      <a:pt x="3429" y="27"/>
                    </a:lnTo>
                    <a:lnTo>
                      <a:pt x="3113" y="80"/>
                    </a:lnTo>
                    <a:lnTo>
                      <a:pt x="2770" y="185"/>
                    </a:lnTo>
                    <a:lnTo>
                      <a:pt x="2453" y="317"/>
                    </a:lnTo>
                    <a:lnTo>
                      <a:pt x="2110" y="502"/>
                    </a:lnTo>
                    <a:lnTo>
                      <a:pt x="1768" y="713"/>
                    </a:lnTo>
                    <a:lnTo>
                      <a:pt x="1451" y="950"/>
                    </a:lnTo>
                    <a:lnTo>
                      <a:pt x="1135" y="1214"/>
                    </a:lnTo>
                    <a:lnTo>
                      <a:pt x="844" y="1530"/>
                    </a:lnTo>
                    <a:lnTo>
                      <a:pt x="528" y="1847"/>
                    </a:lnTo>
                    <a:lnTo>
                      <a:pt x="264" y="2216"/>
                    </a:lnTo>
                    <a:lnTo>
                      <a:pt x="0" y="2585"/>
                    </a:lnTo>
                    <a:lnTo>
                      <a:pt x="422" y="2955"/>
                    </a:lnTo>
                    <a:lnTo>
                      <a:pt x="818" y="3245"/>
                    </a:lnTo>
                    <a:lnTo>
                      <a:pt x="1187" y="3508"/>
                    </a:lnTo>
                    <a:lnTo>
                      <a:pt x="1979" y="4010"/>
                    </a:lnTo>
                    <a:lnTo>
                      <a:pt x="2823" y="4484"/>
                    </a:lnTo>
                    <a:lnTo>
                      <a:pt x="3667" y="4906"/>
                    </a:lnTo>
                    <a:lnTo>
                      <a:pt x="4379" y="5249"/>
                    </a:lnTo>
                    <a:lnTo>
                      <a:pt x="4722" y="5381"/>
                    </a:lnTo>
                    <a:lnTo>
                      <a:pt x="5117" y="5513"/>
                    </a:lnTo>
                    <a:lnTo>
                      <a:pt x="5302" y="5170"/>
                    </a:lnTo>
                    <a:lnTo>
                      <a:pt x="5460" y="4801"/>
                    </a:lnTo>
                    <a:lnTo>
                      <a:pt x="5592" y="4458"/>
                    </a:lnTo>
                    <a:lnTo>
                      <a:pt x="5724" y="4089"/>
                    </a:lnTo>
                    <a:lnTo>
                      <a:pt x="5803" y="3746"/>
                    </a:lnTo>
                    <a:lnTo>
                      <a:pt x="5882" y="3403"/>
                    </a:lnTo>
                    <a:lnTo>
                      <a:pt x="5935" y="3060"/>
                    </a:lnTo>
                    <a:lnTo>
                      <a:pt x="5961" y="2744"/>
                    </a:lnTo>
                    <a:lnTo>
                      <a:pt x="5961" y="2401"/>
                    </a:lnTo>
                    <a:lnTo>
                      <a:pt x="5935" y="2111"/>
                    </a:lnTo>
                    <a:lnTo>
                      <a:pt x="5882" y="1820"/>
                    </a:lnTo>
                    <a:lnTo>
                      <a:pt x="5803" y="1530"/>
                    </a:lnTo>
                    <a:lnTo>
                      <a:pt x="5724" y="1267"/>
                    </a:lnTo>
                    <a:lnTo>
                      <a:pt x="5592" y="1029"/>
                    </a:lnTo>
                    <a:lnTo>
                      <a:pt x="5460" y="792"/>
                    </a:lnTo>
                    <a:lnTo>
                      <a:pt x="5276" y="607"/>
                    </a:lnTo>
                    <a:lnTo>
                      <a:pt x="5117" y="423"/>
                    </a:lnTo>
                    <a:lnTo>
                      <a:pt x="4906" y="291"/>
                    </a:lnTo>
                    <a:lnTo>
                      <a:pt x="4643" y="159"/>
                    </a:lnTo>
                    <a:lnTo>
                      <a:pt x="4352" y="53"/>
                    </a:lnTo>
                    <a:lnTo>
                      <a:pt x="4062" y="0"/>
                    </a:lnTo>
                    <a:close/>
                  </a:path>
                </a:pathLst>
              </a:custGeom>
              <a:solidFill>
                <a:schemeClr val="accent5"/>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40" name="Google Shape;1540;p70"/>
              <p:cNvSpPr/>
              <p:nvPr/>
            </p:nvSpPr>
            <p:spPr>
              <a:xfrm>
                <a:off x="549350" y="4517475"/>
                <a:ext cx="35625" cy="60025"/>
              </a:xfrm>
              <a:custGeom>
                <a:avLst/>
                <a:gdLst/>
                <a:ahLst/>
                <a:cxnLst/>
                <a:rect l="l" t="t" r="r" b="b"/>
                <a:pathLst>
                  <a:path w="1425" h="2401" extrusionOk="0">
                    <a:moveTo>
                      <a:pt x="818" y="0"/>
                    </a:moveTo>
                    <a:lnTo>
                      <a:pt x="660" y="27"/>
                    </a:lnTo>
                    <a:lnTo>
                      <a:pt x="528" y="106"/>
                    </a:lnTo>
                    <a:lnTo>
                      <a:pt x="422" y="185"/>
                    </a:lnTo>
                    <a:lnTo>
                      <a:pt x="343" y="264"/>
                    </a:lnTo>
                    <a:lnTo>
                      <a:pt x="185" y="475"/>
                    </a:lnTo>
                    <a:lnTo>
                      <a:pt x="79" y="712"/>
                    </a:lnTo>
                    <a:lnTo>
                      <a:pt x="27" y="976"/>
                    </a:lnTo>
                    <a:lnTo>
                      <a:pt x="0" y="1266"/>
                    </a:lnTo>
                    <a:lnTo>
                      <a:pt x="0" y="1530"/>
                    </a:lnTo>
                    <a:lnTo>
                      <a:pt x="53" y="1794"/>
                    </a:lnTo>
                    <a:lnTo>
                      <a:pt x="106" y="2031"/>
                    </a:lnTo>
                    <a:lnTo>
                      <a:pt x="132" y="2110"/>
                    </a:lnTo>
                    <a:lnTo>
                      <a:pt x="211" y="2268"/>
                    </a:lnTo>
                    <a:lnTo>
                      <a:pt x="343" y="2348"/>
                    </a:lnTo>
                    <a:lnTo>
                      <a:pt x="475" y="2400"/>
                    </a:lnTo>
                    <a:lnTo>
                      <a:pt x="607" y="2400"/>
                    </a:lnTo>
                    <a:lnTo>
                      <a:pt x="765" y="2348"/>
                    </a:lnTo>
                    <a:lnTo>
                      <a:pt x="897" y="2242"/>
                    </a:lnTo>
                    <a:lnTo>
                      <a:pt x="1002" y="2137"/>
                    </a:lnTo>
                    <a:lnTo>
                      <a:pt x="1108" y="2005"/>
                    </a:lnTo>
                    <a:lnTo>
                      <a:pt x="1213" y="1846"/>
                    </a:lnTo>
                    <a:lnTo>
                      <a:pt x="1266" y="1662"/>
                    </a:lnTo>
                    <a:lnTo>
                      <a:pt x="1345" y="1477"/>
                    </a:lnTo>
                    <a:lnTo>
                      <a:pt x="1372" y="1266"/>
                    </a:lnTo>
                    <a:lnTo>
                      <a:pt x="1424" y="871"/>
                    </a:lnTo>
                    <a:lnTo>
                      <a:pt x="1424" y="660"/>
                    </a:lnTo>
                    <a:lnTo>
                      <a:pt x="1398" y="475"/>
                    </a:lnTo>
                    <a:lnTo>
                      <a:pt x="1345" y="343"/>
                    </a:lnTo>
                    <a:lnTo>
                      <a:pt x="1293" y="211"/>
                    </a:lnTo>
                    <a:lnTo>
                      <a:pt x="1187" y="106"/>
                    </a:lnTo>
                    <a:lnTo>
                      <a:pt x="1082" y="53"/>
                    </a:lnTo>
                    <a:lnTo>
                      <a:pt x="950" y="0"/>
                    </a:lnTo>
                    <a:close/>
                  </a:path>
                </a:pathLst>
              </a:custGeom>
              <a:solidFill>
                <a:schemeClr val="dk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41" name="Google Shape;1541;p70"/>
              <p:cNvSpPr/>
              <p:nvPr/>
            </p:nvSpPr>
            <p:spPr>
              <a:xfrm>
                <a:off x="541425" y="4595275"/>
                <a:ext cx="20475" cy="20475"/>
              </a:xfrm>
              <a:custGeom>
                <a:avLst/>
                <a:gdLst/>
                <a:ahLst/>
                <a:cxnLst/>
                <a:rect l="l" t="t" r="r" b="b"/>
                <a:pathLst>
                  <a:path w="819" h="819" extrusionOk="0">
                    <a:moveTo>
                      <a:pt x="317" y="0"/>
                    </a:moveTo>
                    <a:lnTo>
                      <a:pt x="238" y="27"/>
                    </a:lnTo>
                    <a:lnTo>
                      <a:pt x="106" y="132"/>
                    </a:lnTo>
                    <a:lnTo>
                      <a:pt x="27" y="238"/>
                    </a:lnTo>
                    <a:lnTo>
                      <a:pt x="1" y="317"/>
                    </a:lnTo>
                    <a:lnTo>
                      <a:pt x="1" y="396"/>
                    </a:lnTo>
                    <a:lnTo>
                      <a:pt x="1" y="502"/>
                    </a:lnTo>
                    <a:lnTo>
                      <a:pt x="27" y="581"/>
                    </a:lnTo>
                    <a:lnTo>
                      <a:pt x="106" y="686"/>
                    </a:lnTo>
                    <a:lnTo>
                      <a:pt x="238" y="792"/>
                    </a:lnTo>
                    <a:lnTo>
                      <a:pt x="317" y="818"/>
                    </a:lnTo>
                    <a:lnTo>
                      <a:pt x="502" y="818"/>
                    </a:lnTo>
                    <a:lnTo>
                      <a:pt x="555" y="792"/>
                    </a:lnTo>
                    <a:lnTo>
                      <a:pt x="686" y="686"/>
                    </a:lnTo>
                    <a:lnTo>
                      <a:pt x="792" y="581"/>
                    </a:lnTo>
                    <a:lnTo>
                      <a:pt x="818" y="502"/>
                    </a:lnTo>
                    <a:lnTo>
                      <a:pt x="818" y="396"/>
                    </a:lnTo>
                    <a:lnTo>
                      <a:pt x="818" y="317"/>
                    </a:lnTo>
                    <a:lnTo>
                      <a:pt x="792" y="238"/>
                    </a:lnTo>
                    <a:lnTo>
                      <a:pt x="686" y="132"/>
                    </a:lnTo>
                    <a:lnTo>
                      <a:pt x="555" y="27"/>
                    </a:lnTo>
                    <a:lnTo>
                      <a:pt x="502" y="0"/>
                    </a:lnTo>
                    <a:close/>
                  </a:path>
                </a:pathLst>
              </a:custGeom>
              <a:solidFill>
                <a:schemeClr val="dk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42" name="Google Shape;1542;p70"/>
              <p:cNvSpPr/>
              <p:nvPr/>
            </p:nvSpPr>
            <p:spPr>
              <a:xfrm>
                <a:off x="993775" y="4824725"/>
                <a:ext cx="207725" cy="177400"/>
              </a:xfrm>
              <a:custGeom>
                <a:avLst/>
                <a:gdLst/>
                <a:ahLst/>
                <a:cxnLst/>
                <a:rect l="l" t="t" r="r" b="b"/>
                <a:pathLst>
                  <a:path w="8309" h="7096" extrusionOk="0">
                    <a:moveTo>
                      <a:pt x="2611" y="1"/>
                    </a:moveTo>
                    <a:lnTo>
                      <a:pt x="2268" y="27"/>
                    </a:lnTo>
                    <a:lnTo>
                      <a:pt x="1952" y="54"/>
                    </a:lnTo>
                    <a:lnTo>
                      <a:pt x="1662" y="106"/>
                    </a:lnTo>
                    <a:lnTo>
                      <a:pt x="1372" y="186"/>
                    </a:lnTo>
                    <a:lnTo>
                      <a:pt x="1134" y="317"/>
                    </a:lnTo>
                    <a:lnTo>
                      <a:pt x="897" y="449"/>
                    </a:lnTo>
                    <a:lnTo>
                      <a:pt x="659" y="608"/>
                    </a:lnTo>
                    <a:lnTo>
                      <a:pt x="501" y="792"/>
                    </a:lnTo>
                    <a:lnTo>
                      <a:pt x="343" y="977"/>
                    </a:lnTo>
                    <a:lnTo>
                      <a:pt x="185" y="1241"/>
                    </a:lnTo>
                    <a:lnTo>
                      <a:pt x="79" y="1531"/>
                    </a:lnTo>
                    <a:lnTo>
                      <a:pt x="26" y="1821"/>
                    </a:lnTo>
                    <a:lnTo>
                      <a:pt x="0" y="2137"/>
                    </a:lnTo>
                    <a:lnTo>
                      <a:pt x="26" y="2454"/>
                    </a:lnTo>
                    <a:lnTo>
                      <a:pt x="79" y="2797"/>
                    </a:lnTo>
                    <a:lnTo>
                      <a:pt x="158" y="3113"/>
                    </a:lnTo>
                    <a:lnTo>
                      <a:pt x="290" y="3456"/>
                    </a:lnTo>
                    <a:lnTo>
                      <a:pt x="448" y="3799"/>
                    </a:lnTo>
                    <a:lnTo>
                      <a:pt x="659" y="4142"/>
                    </a:lnTo>
                    <a:lnTo>
                      <a:pt x="897" y="4485"/>
                    </a:lnTo>
                    <a:lnTo>
                      <a:pt x="1161" y="4801"/>
                    </a:lnTo>
                    <a:lnTo>
                      <a:pt x="1451" y="5118"/>
                    </a:lnTo>
                    <a:lnTo>
                      <a:pt x="1767" y="5434"/>
                    </a:lnTo>
                    <a:lnTo>
                      <a:pt x="2136" y="5724"/>
                    </a:lnTo>
                    <a:lnTo>
                      <a:pt x="2506" y="5988"/>
                    </a:lnTo>
                    <a:lnTo>
                      <a:pt x="2954" y="6278"/>
                    </a:lnTo>
                    <a:lnTo>
                      <a:pt x="3323" y="6463"/>
                    </a:lnTo>
                    <a:lnTo>
                      <a:pt x="3693" y="6648"/>
                    </a:lnTo>
                    <a:lnTo>
                      <a:pt x="4088" y="6806"/>
                    </a:lnTo>
                    <a:lnTo>
                      <a:pt x="4458" y="6911"/>
                    </a:lnTo>
                    <a:lnTo>
                      <a:pt x="4827" y="6990"/>
                    </a:lnTo>
                    <a:lnTo>
                      <a:pt x="5196" y="7070"/>
                    </a:lnTo>
                    <a:lnTo>
                      <a:pt x="5565" y="7096"/>
                    </a:lnTo>
                    <a:lnTo>
                      <a:pt x="6225" y="7096"/>
                    </a:lnTo>
                    <a:lnTo>
                      <a:pt x="6541" y="7043"/>
                    </a:lnTo>
                    <a:lnTo>
                      <a:pt x="6831" y="6964"/>
                    </a:lnTo>
                    <a:lnTo>
                      <a:pt x="7121" y="6859"/>
                    </a:lnTo>
                    <a:lnTo>
                      <a:pt x="7385" y="6727"/>
                    </a:lnTo>
                    <a:lnTo>
                      <a:pt x="7596" y="6542"/>
                    </a:lnTo>
                    <a:lnTo>
                      <a:pt x="7807" y="6357"/>
                    </a:lnTo>
                    <a:lnTo>
                      <a:pt x="7992" y="6146"/>
                    </a:lnTo>
                    <a:lnTo>
                      <a:pt x="8018" y="6067"/>
                    </a:lnTo>
                    <a:lnTo>
                      <a:pt x="8150" y="5804"/>
                    </a:lnTo>
                    <a:lnTo>
                      <a:pt x="8256" y="5540"/>
                    </a:lnTo>
                    <a:lnTo>
                      <a:pt x="8308" y="5250"/>
                    </a:lnTo>
                    <a:lnTo>
                      <a:pt x="8308" y="4933"/>
                    </a:lnTo>
                    <a:lnTo>
                      <a:pt x="8308" y="4617"/>
                    </a:lnTo>
                    <a:lnTo>
                      <a:pt x="8229" y="4300"/>
                    </a:lnTo>
                    <a:lnTo>
                      <a:pt x="8150" y="3957"/>
                    </a:lnTo>
                    <a:lnTo>
                      <a:pt x="8018" y="3614"/>
                    </a:lnTo>
                    <a:lnTo>
                      <a:pt x="7860" y="3298"/>
                    </a:lnTo>
                    <a:lnTo>
                      <a:pt x="7649" y="2955"/>
                    </a:lnTo>
                    <a:lnTo>
                      <a:pt x="7412" y="2639"/>
                    </a:lnTo>
                    <a:lnTo>
                      <a:pt x="7174" y="2322"/>
                    </a:lnTo>
                    <a:lnTo>
                      <a:pt x="6884" y="2006"/>
                    </a:lnTo>
                    <a:lnTo>
                      <a:pt x="6568" y="1689"/>
                    </a:lnTo>
                    <a:lnTo>
                      <a:pt x="6198" y="1399"/>
                    </a:lnTo>
                    <a:lnTo>
                      <a:pt x="5829" y="1135"/>
                    </a:lnTo>
                    <a:lnTo>
                      <a:pt x="5803" y="1109"/>
                    </a:lnTo>
                    <a:lnTo>
                      <a:pt x="5460" y="898"/>
                    </a:lnTo>
                    <a:lnTo>
                      <a:pt x="5091" y="687"/>
                    </a:lnTo>
                    <a:lnTo>
                      <a:pt x="4721" y="528"/>
                    </a:lnTo>
                    <a:lnTo>
                      <a:pt x="4352" y="370"/>
                    </a:lnTo>
                    <a:lnTo>
                      <a:pt x="3983" y="238"/>
                    </a:lnTo>
                    <a:lnTo>
                      <a:pt x="3640" y="159"/>
                    </a:lnTo>
                    <a:lnTo>
                      <a:pt x="3271" y="80"/>
                    </a:lnTo>
                    <a:lnTo>
                      <a:pt x="2928" y="27"/>
                    </a:lnTo>
                    <a:lnTo>
                      <a:pt x="2611" y="1"/>
                    </a:lnTo>
                    <a:close/>
                  </a:path>
                </a:pathLst>
              </a:custGeom>
              <a:solidFill>
                <a:schemeClr val="l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43" name="Google Shape;1543;p70"/>
              <p:cNvSpPr/>
              <p:nvPr/>
            </p:nvSpPr>
            <p:spPr>
              <a:xfrm>
                <a:off x="1003000" y="4814175"/>
                <a:ext cx="207725" cy="177400"/>
              </a:xfrm>
              <a:custGeom>
                <a:avLst/>
                <a:gdLst/>
                <a:ahLst/>
                <a:cxnLst/>
                <a:rect l="l" t="t" r="r" b="b"/>
                <a:pathLst>
                  <a:path w="8309" h="7096" extrusionOk="0">
                    <a:moveTo>
                      <a:pt x="2269" y="1"/>
                    </a:moveTo>
                    <a:lnTo>
                      <a:pt x="1926" y="54"/>
                    </a:lnTo>
                    <a:lnTo>
                      <a:pt x="1583" y="106"/>
                    </a:lnTo>
                    <a:lnTo>
                      <a:pt x="1293" y="212"/>
                    </a:lnTo>
                    <a:lnTo>
                      <a:pt x="1003" y="370"/>
                    </a:lnTo>
                    <a:lnTo>
                      <a:pt x="739" y="528"/>
                    </a:lnTo>
                    <a:lnTo>
                      <a:pt x="528" y="739"/>
                    </a:lnTo>
                    <a:lnTo>
                      <a:pt x="343" y="977"/>
                    </a:lnTo>
                    <a:lnTo>
                      <a:pt x="290" y="1030"/>
                    </a:lnTo>
                    <a:lnTo>
                      <a:pt x="159" y="1293"/>
                    </a:lnTo>
                    <a:lnTo>
                      <a:pt x="79" y="1584"/>
                    </a:lnTo>
                    <a:lnTo>
                      <a:pt x="27" y="1874"/>
                    </a:lnTo>
                    <a:lnTo>
                      <a:pt x="0" y="2190"/>
                    </a:lnTo>
                    <a:lnTo>
                      <a:pt x="27" y="2507"/>
                    </a:lnTo>
                    <a:lnTo>
                      <a:pt x="79" y="2823"/>
                    </a:lnTo>
                    <a:lnTo>
                      <a:pt x="185" y="3166"/>
                    </a:lnTo>
                    <a:lnTo>
                      <a:pt x="317" y="3483"/>
                    </a:lnTo>
                    <a:lnTo>
                      <a:pt x="475" y="3825"/>
                    </a:lnTo>
                    <a:lnTo>
                      <a:pt x="686" y="4168"/>
                    </a:lnTo>
                    <a:lnTo>
                      <a:pt x="897" y="4485"/>
                    </a:lnTo>
                    <a:lnTo>
                      <a:pt x="1161" y="4801"/>
                    </a:lnTo>
                    <a:lnTo>
                      <a:pt x="1451" y="5118"/>
                    </a:lnTo>
                    <a:lnTo>
                      <a:pt x="1794" y="5434"/>
                    </a:lnTo>
                    <a:lnTo>
                      <a:pt x="2137" y="5724"/>
                    </a:lnTo>
                    <a:lnTo>
                      <a:pt x="2506" y="5988"/>
                    </a:lnTo>
                    <a:lnTo>
                      <a:pt x="2743" y="6146"/>
                    </a:lnTo>
                    <a:lnTo>
                      <a:pt x="3086" y="6331"/>
                    </a:lnTo>
                    <a:lnTo>
                      <a:pt x="3429" y="6516"/>
                    </a:lnTo>
                    <a:lnTo>
                      <a:pt x="3798" y="6674"/>
                    </a:lnTo>
                    <a:lnTo>
                      <a:pt x="4141" y="6806"/>
                    </a:lnTo>
                    <a:lnTo>
                      <a:pt x="4484" y="6911"/>
                    </a:lnTo>
                    <a:lnTo>
                      <a:pt x="4827" y="6990"/>
                    </a:lnTo>
                    <a:lnTo>
                      <a:pt x="5170" y="7043"/>
                    </a:lnTo>
                    <a:lnTo>
                      <a:pt x="5486" y="7096"/>
                    </a:lnTo>
                    <a:lnTo>
                      <a:pt x="5829" y="7096"/>
                    </a:lnTo>
                    <a:lnTo>
                      <a:pt x="6119" y="7070"/>
                    </a:lnTo>
                    <a:lnTo>
                      <a:pt x="6436" y="7043"/>
                    </a:lnTo>
                    <a:lnTo>
                      <a:pt x="6700" y="6990"/>
                    </a:lnTo>
                    <a:lnTo>
                      <a:pt x="6963" y="6885"/>
                    </a:lnTo>
                    <a:lnTo>
                      <a:pt x="7227" y="6779"/>
                    </a:lnTo>
                    <a:lnTo>
                      <a:pt x="7438" y="6648"/>
                    </a:lnTo>
                    <a:lnTo>
                      <a:pt x="7649" y="6489"/>
                    </a:lnTo>
                    <a:lnTo>
                      <a:pt x="7834" y="6331"/>
                    </a:lnTo>
                    <a:lnTo>
                      <a:pt x="7966" y="6120"/>
                    </a:lnTo>
                    <a:lnTo>
                      <a:pt x="8124" y="5856"/>
                    </a:lnTo>
                    <a:lnTo>
                      <a:pt x="8229" y="5593"/>
                    </a:lnTo>
                    <a:lnTo>
                      <a:pt x="8282" y="5276"/>
                    </a:lnTo>
                    <a:lnTo>
                      <a:pt x="8309" y="4986"/>
                    </a:lnTo>
                    <a:lnTo>
                      <a:pt x="8309" y="4669"/>
                    </a:lnTo>
                    <a:lnTo>
                      <a:pt x="8256" y="4327"/>
                    </a:lnTo>
                    <a:lnTo>
                      <a:pt x="8150" y="4010"/>
                    </a:lnTo>
                    <a:lnTo>
                      <a:pt x="8018" y="3667"/>
                    </a:lnTo>
                    <a:lnTo>
                      <a:pt x="7860" y="3324"/>
                    </a:lnTo>
                    <a:lnTo>
                      <a:pt x="7676" y="2981"/>
                    </a:lnTo>
                    <a:lnTo>
                      <a:pt x="7438" y="2665"/>
                    </a:lnTo>
                    <a:lnTo>
                      <a:pt x="7174" y="2322"/>
                    </a:lnTo>
                    <a:lnTo>
                      <a:pt x="6884" y="2006"/>
                    </a:lnTo>
                    <a:lnTo>
                      <a:pt x="6568" y="1715"/>
                    </a:lnTo>
                    <a:lnTo>
                      <a:pt x="6225" y="1425"/>
                    </a:lnTo>
                    <a:lnTo>
                      <a:pt x="5856" y="1135"/>
                    </a:lnTo>
                    <a:lnTo>
                      <a:pt x="5803" y="1109"/>
                    </a:lnTo>
                    <a:lnTo>
                      <a:pt x="5407" y="845"/>
                    </a:lnTo>
                    <a:lnTo>
                      <a:pt x="5012" y="634"/>
                    </a:lnTo>
                    <a:lnTo>
                      <a:pt x="4590" y="449"/>
                    </a:lnTo>
                    <a:lnTo>
                      <a:pt x="4194" y="291"/>
                    </a:lnTo>
                    <a:lnTo>
                      <a:pt x="3798" y="159"/>
                    </a:lnTo>
                    <a:lnTo>
                      <a:pt x="3376" y="80"/>
                    </a:lnTo>
                    <a:lnTo>
                      <a:pt x="3007" y="27"/>
                    </a:lnTo>
                    <a:lnTo>
                      <a:pt x="2612"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44" name="Google Shape;1544;p70"/>
              <p:cNvSpPr/>
              <p:nvPr/>
            </p:nvSpPr>
            <p:spPr>
              <a:xfrm>
                <a:off x="1071575" y="4842550"/>
                <a:ext cx="139150" cy="149025"/>
              </a:xfrm>
              <a:custGeom>
                <a:avLst/>
                <a:gdLst/>
                <a:ahLst/>
                <a:cxnLst/>
                <a:rect l="l" t="t" r="r" b="b"/>
                <a:pathLst>
                  <a:path w="5566" h="5961" extrusionOk="0">
                    <a:moveTo>
                      <a:pt x="3113" y="0"/>
                    </a:moveTo>
                    <a:lnTo>
                      <a:pt x="2717" y="422"/>
                    </a:lnTo>
                    <a:lnTo>
                      <a:pt x="2427" y="791"/>
                    </a:lnTo>
                    <a:lnTo>
                      <a:pt x="2137" y="1161"/>
                    </a:lnTo>
                    <a:lnTo>
                      <a:pt x="1609" y="1952"/>
                    </a:lnTo>
                    <a:lnTo>
                      <a:pt x="1135" y="2743"/>
                    </a:lnTo>
                    <a:lnTo>
                      <a:pt x="660" y="3587"/>
                    </a:lnTo>
                    <a:lnTo>
                      <a:pt x="317" y="4273"/>
                    </a:lnTo>
                    <a:lnTo>
                      <a:pt x="132" y="4642"/>
                    </a:lnTo>
                    <a:lnTo>
                      <a:pt x="0" y="5011"/>
                    </a:lnTo>
                    <a:lnTo>
                      <a:pt x="343" y="5196"/>
                    </a:lnTo>
                    <a:lnTo>
                      <a:pt x="686" y="5381"/>
                    </a:lnTo>
                    <a:lnTo>
                      <a:pt x="1055" y="5539"/>
                    </a:lnTo>
                    <a:lnTo>
                      <a:pt x="1398" y="5671"/>
                    </a:lnTo>
                    <a:lnTo>
                      <a:pt x="1741" y="5776"/>
                    </a:lnTo>
                    <a:lnTo>
                      <a:pt x="2084" y="5855"/>
                    </a:lnTo>
                    <a:lnTo>
                      <a:pt x="2427" y="5908"/>
                    </a:lnTo>
                    <a:lnTo>
                      <a:pt x="2743" y="5961"/>
                    </a:lnTo>
                    <a:lnTo>
                      <a:pt x="3086" y="5961"/>
                    </a:lnTo>
                    <a:lnTo>
                      <a:pt x="3376" y="5935"/>
                    </a:lnTo>
                    <a:lnTo>
                      <a:pt x="3693" y="5908"/>
                    </a:lnTo>
                    <a:lnTo>
                      <a:pt x="3957" y="5855"/>
                    </a:lnTo>
                    <a:lnTo>
                      <a:pt x="4220" y="5750"/>
                    </a:lnTo>
                    <a:lnTo>
                      <a:pt x="4484" y="5644"/>
                    </a:lnTo>
                    <a:lnTo>
                      <a:pt x="4695" y="5513"/>
                    </a:lnTo>
                    <a:lnTo>
                      <a:pt x="4906" y="5354"/>
                    </a:lnTo>
                    <a:lnTo>
                      <a:pt x="5091" y="5196"/>
                    </a:lnTo>
                    <a:lnTo>
                      <a:pt x="5223" y="4985"/>
                    </a:lnTo>
                    <a:lnTo>
                      <a:pt x="5381" y="4721"/>
                    </a:lnTo>
                    <a:lnTo>
                      <a:pt x="5486" y="4458"/>
                    </a:lnTo>
                    <a:lnTo>
                      <a:pt x="5539" y="4141"/>
                    </a:lnTo>
                    <a:lnTo>
                      <a:pt x="5566" y="3851"/>
                    </a:lnTo>
                    <a:lnTo>
                      <a:pt x="5566" y="3534"/>
                    </a:lnTo>
                    <a:lnTo>
                      <a:pt x="5513" y="3192"/>
                    </a:lnTo>
                    <a:lnTo>
                      <a:pt x="5407" y="2875"/>
                    </a:lnTo>
                    <a:lnTo>
                      <a:pt x="5275" y="2532"/>
                    </a:lnTo>
                    <a:lnTo>
                      <a:pt x="5117" y="2189"/>
                    </a:lnTo>
                    <a:lnTo>
                      <a:pt x="4933" y="1846"/>
                    </a:lnTo>
                    <a:lnTo>
                      <a:pt x="4695" y="1530"/>
                    </a:lnTo>
                    <a:lnTo>
                      <a:pt x="4431" y="1187"/>
                    </a:lnTo>
                    <a:lnTo>
                      <a:pt x="4141" y="871"/>
                    </a:lnTo>
                    <a:lnTo>
                      <a:pt x="3825" y="580"/>
                    </a:lnTo>
                    <a:lnTo>
                      <a:pt x="3482" y="290"/>
                    </a:lnTo>
                    <a:lnTo>
                      <a:pt x="3113" y="0"/>
                    </a:lnTo>
                    <a:close/>
                  </a:path>
                </a:pathLst>
              </a:custGeom>
              <a:solidFill>
                <a:schemeClr val="accen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45" name="Google Shape;1545;p70"/>
              <p:cNvSpPr/>
              <p:nvPr/>
            </p:nvSpPr>
            <p:spPr>
              <a:xfrm>
                <a:off x="1108500" y="4947375"/>
                <a:ext cx="59375" cy="35650"/>
              </a:xfrm>
              <a:custGeom>
                <a:avLst/>
                <a:gdLst/>
                <a:ahLst/>
                <a:cxnLst/>
                <a:rect l="l" t="t" r="r" b="b"/>
                <a:pathLst>
                  <a:path w="2375" h="1426" extrusionOk="0">
                    <a:moveTo>
                      <a:pt x="633" y="1"/>
                    </a:moveTo>
                    <a:lnTo>
                      <a:pt x="396" y="54"/>
                    </a:lnTo>
                    <a:lnTo>
                      <a:pt x="317" y="80"/>
                    </a:lnTo>
                    <a:lnTo>
                      <a:pt x="132" y="185"/>
                    </a:lnTo>
                    <a:lnTo>
                      <a:pt x="27" y="291"/>
                    </a:lnTo>
                    <a:lnTo>
                      <a:pt x="0" y="423"/>
                    </a:lnTo>
                    <a:lnTo>
                      <a:pt x="0" y="555"/>
                    </a:lnTo>
                    <a:lnTo>
                      <a:pt x="53" y="713"/>
                    </a:lnTo>
                    <a:lnTo>
                      <a:pt x="132" y="845"/>
                    </a:lnTo>
                    <a:lnTo>
                      <a:pt x="238" y="977"/>
                    </a:lnTo>
                    <a:lnTo>
                      <a:pt x="370" y="1082"/>
                    </a:lnTo>
                    <a:lnTo>
                      <a:pt x="528" y="1161"/>
                    </a:lnTo>
                    <a:lnTo>
                      <a:pt x="713" y="1240"/>
                    </a:lnTo>
                    <a:lnTo>
                      <a:pt x="897" y="1320"/>
                    </a:lnTo>
                    <a:lnTo>
                      <a:pt x="1082" y="1372"/>
                    </a:lnTo>
                    <a:lnTo>
                      <a:pt x="1504" y="1425"/>
                    </a:lnTo>
                    <a:lnTo>
                      <a:pt x="1873" y="1425"/>
                    </a:lnTo>
                    <a:lnTo>
                      <a:pt x="2031" y="1372"/>
                    </a:lnTo>
                    <a:lnTo>
                      <a:pt x="2163" y="1320"/>
                    </a:lnTo>
                    <a:lnTo>
                      <a:pt x="2242" y="1214"/>
                    </a:lnTo>
                    <a:lnTo>
                      <a:pt x="2321" y="1109"/>
                    </a:lnTo>
                    <a:lnTo>
                      <a:pt x="2374" y="977"/>
                    </a:lnTo>
                    <a:lnTo>
                      <a:pt x="2374" y="845"/>
                    </a:lnTo>
                    <a:lnTo>
                      <a:pt x="2348" y="713"/>
                    </a:lnTo>
                    <a:lnTo>
                      <a:pt x="2295" y="555"/>
                    </a:lnTo>
                    <a:lnTo>
                      <a:pt x="2216" y="449"/>
                    </a:lnTo>
                    <a:lnTo>
                      <a:pt x="2137" y="370"/>
                    </a:lnTo>
                    <a:lnTo>
                      <a:pt x="1926" y="212"/>
                    </a:lnTo>
                    <a:lnTo>
                      <a:pt x="1688" y="106"/>
                    </a:lnTo>
                    <a:lnTo>
                      <a:pt x="1425" y="27"/>
                    </a:lnTo>
                    <a:lnTo>
                      <a:pt x="1161" y="1"/>
                    </a:lnTo>
                    <a:close/>
                  </a:path>
                </a:pathLst>
              </a:custGeom>
              <a:solidFill>
                <a:schemeClr val="dk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46" name="Google Shape;1546;p70"/>
              <p:cNvSpPr/>
              <p:nvPr/>
            </p:nvSpPr>
            <p:spPr>
              <a:xfrm>
                <a:off x="1070250" y="4937500"/>
                <a:ext cx="20475" cy="20450"/>
              </a:xfrm>
              <a:custGeom>
                <a:avLst/>
                <a:gdLst/>
                <a:ahLst/>
                <a:cxnLst/>
                <a:rect l="l" t="t" r="r" b="b"/>
                <a:pathLst>
                  <a:path w="819" h="818" extrusionOk="0">
                    <a:moveTo>
                      <a:pt x="344" y="0"/>
                    </a:moveTo>
                    <a:lnTo>
                      <a:pt x="264" y="27"/>
                    </a:lnTo>
                    <a:lnTo>
                      <a:pt x="133" y="106"/>
                    </a:lnTo>
                    <a:lnTo>
                      <a:pt x="53" y="238"/>
                    </a:lnTo>
                    <a:lnTo>
                      <a:pt x="27" y="290"/>
                    </a:lnTo>
                    <a:lnTo>
                      <a:pt x="1" y="396"/>
                    </a:lnTo>
                    <a:lnTo>
                      <a:pt x="27" y="475"/>
                    </a:lnTo>
                    <a:lnTo>
                      <a:pt x="27" y="554"/>
                    </a:lnTo>
                    <a:lnTo>
                      <a:pt x="106" y="686"/>
                    </a:lnTo>
                    <a:lnTo>
                      <a:pt x="238" y="765"/>
                    </a:lnTo>
                    <a:lnTo>
                      <a:pt x="317" y="791"/>
                    </a:lnTo>
                    <a:lnTo>
                      <a:pt x="396" y="818"/>
                    </a:lnTo>
                    <a:lnTo>
                      <a:pt x="475" y="791"/>
                    </a:lnTo>
                    <a:lnTo>
                      <a:pt x="555" y="791"/>
                    </a:lnTo>
                    <a:lnTo>
                      <a:pt x="686" y="686"/>
                    </a:lnTo>
                    <a:lnTo>
                      <a:pt x="792" y="580"/>
                    </a:lnTo>
                    <a:lnTo>
                      <a:pt x="818" y="501"/>
                    </a:lnTo>
                    <a:lnTo>
                      <a:pt x="818" y="422"/>
                    </a:lnTo>
                    <a:lnTo>
                      <a:pt x="818" y="343"/>
                    </a:lnTo>
                    <a:lnTo>
                      <a:pt x="792" y="264"/>
                    </a:lnTo>
                    <a:lnTo>
                      <a:pt x="713" y="132"/>
                    </a:lnTo>
                    <a:lnTo>
                      <a:pt x="581" y="27"/>
                    </a:lnTo>
                    <a:lnTo>
                      <a:pt x="502" y="0"/>
                    </a:lnTo>
                    <a:close/>
                  </a:path>
                </a:pathLst>
              </a:custGeom>
              <a:solidFill>
                <a:schemeClr val="dk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47" name="Google Shape;1547;p70"/>
              <p:cNvSpPr/>
              <p:nvPr/>
            </p:nvSpPr>
            <p:spPr>
              <a:xfrm>
                <a:off x="621875" y="4741000"/>
                <a:ext cx="153650" cy="135200"/>
              </a:xfrm>
              <a:custGeom>
                <a:avLst/>
                <a:gdLst/>
                <a:ahLst/>
                <a:cxnLst/>
                <a:rect l="l" t="t" r="r" b="b"/>
                <a:pathLst>
                  <a:path w="6146" h="5408" extrusionOk="0">
                    <a:moveTo>
                      <a:pt x="4801" y="0"/>
                    </a:moveTo>
                    <a:lnTo>
                      <a:pt x="4537" y="27"/>
                    </a:lnTo>
                    <a:lnTo>
                      <a:pt x="4273" y="79"/>
                    </a:lnTo>
                    <a:lnTo>
                      <a:pt x="4009" y="132"/>
                    </a:lnTo>
                    <a:lnTo>
                      <a:pt x="3719" y="238"/>
                    </a:lnTo>
                    <a:lnTo>
                      <a:pt x="3429" y="370"/>
                    </a:lnTo>
                    <a:lnTo>
                      <a:pt x="3113" y="501"/>
                    </a:lnTo>
                    <a:lnTo>
                      <a:pt x="2823" y="660"/>
                    </a:lnTo>
                    <a:lnTo>
                      <a:pt x="2532" y="844"/>
                    </a:lnTo>
                    <a:lnTo>
                      <a:pt x="2216" y="1055"/>
                    </a:lnTo>
                    <a:lnTo>
                      <a:pt x="1926" y="1293"/>
                    </a:lnTo>
                    <a:lnTo>
                      <a:pt x="1636" y="1530"/>
                    </a:lnTo>
                    <a:lnTo>
                      <a:pt x="1372" y="1767"/>
                    </a:lnTo>
                    <a:lnTo>
                      <a:pt x="1135" y="2031"/>
                    </a:lnTo>
                    <a:lnTo>
                      <a:pt x="897" y="2295"/>
                    </a:lnTo>
                    <a:lnTo>
                      <a:pt x="713" y="2559"/>
                    </a:lnTo>
                    <a:lnTo>
                      <a:pt x="528" y="2822"/>
                    </a:lnTo>
                    <a:lnTo>
                      <a:pt x="370" y="3086"/>
                    </a:lnTo>
                    <a:lnTo>
                      <a:pt x="238" y="3324"/>
                    </a:lnTo>
                    <a:lnTo>
                      <a:pt x="159" y="3587"/>
                    </a:lnTo>
                    <a:lnTo>
                      <a:pt x="80" y="3825"/>
                    </a:lnTo>
                    <a:lnTo>
                      <a:pt x="27" y="4062"/>
                    </a:lnTo>
                    <a:lnTo>
                      <a:pt x="0" y="4273"/>
                    </a:lnTo>
                    <a:lnTo>
                      <a:pt x="0" y="4484"/>
                    </a:lnTo>
                    <a:lnTo>
                      <a:pt x="53" y="4669"/>
                    </a:lnTo>
                    <a:lnTo>
                      <a:pt x="132" y="4853"/>
                    </a:lnTo>
                    <a:lnTo>
                      <a:pt x="238" y="5012"/>
                    </a:lnTo>
                    <a:lnTo>
                      <a:pt x="370" y="5144"/>
                    </a:lnTo>
                    <a:lnTo>
                      <a:pt x="528" y="5249"/>
                    </a:lnTo>
                    <a:lnTo>
                      <a:pt x="686" y="5328"/>
                    </a:lnTo>
                    <a:lnTo>
                      <a:pt x="897" y="5381"/>
                    </a:lnTo>
                    <a:lnTo>
                      <a:pt x="1108" y="5407"/>
                    </a:lnTo>
                    <a:lnTo>
                      <a:pt x="1346" y="5407"/>
                    </a:lnTo>
                    <a:lnTo>
                      <a:pt x="1609" y="5381"/>
                    </a:lnTo>
                    <a:lnTo>
                      <a:pt x="1873" y="5328"/>
                    </a:lnTo>
                    <a:lnTo>
                      <a:pt x="2137" y="5275"/>
                    </a:lnTo>
                    <a:lnTo>
                      <a:pt x="2427" y="5170"/>
                    </a:lnTo>
                    <a:lnTo>
                      <a:pt x="2717" y="5038"/>
                    </a:lnTo>
                    <a:lnTo>
                      <a:pt x="3034" y="4906"/>
                    </a:lnTo>
                    <a:lnTo>
                      <a:pt x="3324" y="4748"/>
                    </a:lnTo>
                    <a:lnTo>
                      <a:pt x="3614" y="4563"/>
                    </a:lnTo>
                    <a:lnTo>
                      <a:pt x="3930" y="4352"/>
                    </a:lnTo>
                    <a:lnTo>
                      <a:pt x="4220" y="4115"/>
                    </a:lnTo>
                    <a:lnTo>
                      <a:pt x="4511" y="3877"/>
                    </a:lnTo>
                    <a:lnTo>
                      <a:pt x="4774" y="3640"/>
                    </a:lnTo>
                    <a:lnTo>
                      <a:pt x="5012" y="3376"/>
                    </a:lnTo>
                    <a:lnTo>
                      <a:pt x="5249" y="3113"/>
                    </a:lnTo>
                    <a:lnTo>
                      <a:pt x="5434" y="2849"/>
                    </a:lnTo>
                    <a:lnTo>
                      <a:pt x="5618" y="2585"/>
                    </a:lnTo>
                    <a:lnTo>
                      <a:pt x="5777" y="2321"/>
                    </a:lnTo>
                    <a:lnTo>
                      <a:pt x="5908" y="2084"/>
                    </a:lnTo>
                    <a:lnTo>
                      <a:pt x="6014" y="1820"/>
                    </a:lnTo>
                    <a:lnTo>
                      <a:pt x="6067" y="1583"/>
                    </a:lnTo>
                    <a:lnTo>
                      <a:pt x="6119" y="1345"/>
                    </a:lnTo>
                    <a:lnTo>
                      <a:pt x="6146" y="1134"/>
                    </a:lnTo>
                    <a:lnTo>
                      <a:pt x="6146" y="923"/>
                    </a:lnTo>
                    <a:lnTo>
                      <a:pt x="6093" y="739"/>
                    </a:lnTo>
                    <a:lnTo>
                      <a:pt x="6014" y="554"/>
                    </a:lnTo>
                    <a:lnTo>
                      <a:pt x="5935" y="396"/>
                    </a:lnTo>
                    <a:lnTo>
                      <a:pt x="5803" y="264"/>
                    </a:lnTo>
                    <a:lnTo>
                      <a:pt x="5645" y="159"/>
                    </a:lnTo>
                    <a:lnTo>
                      <a:pt x="5460" y="79"/>
                    </a:lnTo>
                    <a:lnTo>
                      <a:pt x="5249" y="27"/>
                    </a:lnTo>
                    <a:lnTo>
                      <a:pt x="5038" y="0"/>
                    </a:lnTo>
                    <a:close/>
                  </a:path>
                </a:pathLst>
              </a:custGeom>
              <a:solidFill>
                <a:schemeClr val="l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48" name="Google Shape;1548;p70"/>
              <p:cNvSpPr/>
              <p:nvPr/>
            </p:nvSpPr>
            <p:spPr>
              <a:xfrm>
                <a:off x="616600" y="4738350"/>
                <a:ext cx="150350" cy="129275"/>
              </a:xfrm>
              <a:custGeom>
                <a:avLst/>
                <a:gdLst/>
                <a:ahLst/>
                <a:cxnLst/>
                <a:rect l="l" t="t" r="r" b="b"/>
                <a:pathLst>
                  <a:path w="6014" h="5171" extrusionOk="0">
                    <a:moveTo>
                      <a:pt x="5064" y="1"/>
                    </a:moveTo>
                    <a:lnTo>
                      <a:pt x="4853" y="27"/>
                    </a:lnTo>
                    <a:lnTo>
                      <a:pt x="4616" y="54"/>
                    </a:lnTo>
                    <a:lnTo>
                      <a:pt x="4352" y="133"/>
                    </a:lnTo>
                    <a:lnTo>
                      <a:pt x="4089" y="212"/>
                    </a:lnTo>
                    <a:lnTo>
                      <a:pt x="3825" y="344"/>
                    </a:lnTo>
                    <a:lnTo>
                      <a:pt x="3245" y="607"/>
                    </a:lnTo>
                    <a:lnTo>
                      <a:pt x="2664" y="977"/>
                    </a:lnTo>
                    <a:lnTo>
                      <a:pt x="2084" y="1425"/>
                    </a:lnTo>
                    <a:lnTo>
                      <a:pt x="1504" y="1900"/>
                    </a:lnTo>
                    <a:lnTo>
                      <a:pt x="1029" y="2401"/>
                    </a:lnTo>
                    <a:lnTo>
                      <a:pt x="633" y="2902"/>
                    </a:lnTo>
                    <a:lnTo>
                      <a:pt x="475" y="3166"/>
                    </a:lnTo>
                    <a:lnTo>
                      <a:pt x="343" y="3403"/>
                    </a:lnTo>
                    <a:lnTo>
                      <a:pt x="211" y="3614"/>
                    </a:lnTo>
                    <a:lnTo>
                      <a:pt x="132" y="3852"/>
                    </a:lnTo>
                    <a:lnTo>
                      <a:pt x="53" y="4063"/>
                    </a:lnTo>
                    <a:lnTo>
                      <a:pt x="27" y="4247"/>
                    </a:lnTo>
                    <a:lnTo>
                      <a:pt x="0" y="4432"/>
                    </a:lnTo>
                    <a:lnTo>
                      <a:pt x="27" y="4617"/>
                    </a:lnTo>
                    <a:lnTo>
                      <a:pt x="80" y="4748"/>
                    </a:lnTo>
                    <a:lnTo>
                      <a:pt x="159" y="4880"/>
                    </a:lnTo>
                    <a:lnTo>
                      <a:pt x="264" y="4986"/>
                    </a:lnTo>
                    <a:lnTo>
                      <a:pt x="396" y="5065"/>
                    </a:lnTo>
                    <a:lnTo>
                      <a:pt x="554" y="5118"/>
                    </a:lnTo>
                    <a:lnTo>
                      <a:pt x="739" y="5170"/>
                    </a:lnTo>
                    <a:lnTo>
                      <a:pt x="950" y="5170"/>
                    </a:lnTo>
                    <a:lnTo>
                      <a:pt x="1161" y="5144"/>
                    </a:lnTo>
                    <a:lnTo>
                      <a:pt x="1398" y="5091"/>
                    </a:lnTo>
                    <a:lnTo>
                      <a:pt x="1662" y="5039"/>
                    </a:lnTo>
                    <a:lnTo>
                      <a:pt x="1926" y="4933"/>
                    </a:lnTo>
                    <a:lnTo>
                      <a:pt x="2190" y="4828"/>
                    </a:lnTo>
                    <a:lnTo>
                      <a:pt x="2770" y="4537"/>
                    </a:lnTo>
                    <a:lnTo>
                      <a:pt x="3350" y="4168"/>
                    </a:lnTo>
                    <a:lnTo>
                      <a:pt x="3957" y="3746"/>
                    </a:lnTo>
                    <a:lnTo>
                      <a:pt x="4511" y="3245"/>
                    </a:lnTo>
                    <a:lnTo>
                      <a:pt x="4985" y="2744"/>
                    </a:lnTo>
                    <a:lnTo>
                      <a:pt x="5381" y="2243"/>
                    </a:lnTo>
                    <a:lnTo>
                      <a:pt x="5539" y="2005"/>
                    </a:lnTo>
                    <a:lnTo>
                      <a:pt x="5697" y="1768"/>
                    </a:lnTo>
                    <a:lnTo>
                      <a:pt x="5803" y="1531"/>
                    </a:lnTo>
                    <a:lnTo>
                      <a:pt x="5882" y="1320"/>
                    </a:lnTo>
                    <a:lnTo>
                      <a:pt x="5961" y="1109"/>
                    </a:lnTo>
                    <a:lnTo>
                      <a:pt x="5988" y="898"/>
                    </a:lnTo>
                    <a:lnTo>
                      <a:pt x="6014" y="713"/>
                    </a:lnTo>
                    <a:lnTo>
                      <a:pt x="5988" y="555"/>
                    </a:lnTo>
                    <a:lnTo>
                      <a:pt x="5935" y="396"/>
                    </a:lnTo>
                    <a:lnTo>
                      <a:pt x="5856" y="265"/>
                    </a:lnTo>
                    <a:lnTo>
                      <a:pt x="5750" y="159"/>
                    </a:lnTo>
                    <a:lnTo>
                      <a:pt x="5618" y="80"/>
                    </a:lnTo>
                    <a:lnTo>
                      <a:pt x="5460" y="27"/>
                    </a:lnTo>
                    <a:lnTo>
                      <a:pt x="5275"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49" name="Google Shape;1549;p70"/>
              <p:cNvSpPr/>
              <p:nvPr/>
            </p:nvSpPr>
            <p:spPr>
              <a:xfrm>
                <a:off x="666700" y="4771975"/>
                <a:ext cx="56750" cy="62025"/>
              </a:xfrm>
              <a:custGeom>
                <a:avLst/>
                <a:gdLst/>
                <a:ahLst/>
                <a:cxnLst/>
                <a:rect l="l" t="t" r="r" b="b"/>
                <a:pathLst>
                  <a:path w="2270" h="2481" extrusionOk="0">
                    <a:moveTo>
                      <a:pt x="80" y="1"/>
                    </a:moveTo>
                    <a:lnTo>
                      <a:pt x="27" y="27"/>
                    </a:lnTo>
                    <a:lnTo>
                      <a:pt x="1" y="80"/>
                    </a:lnTo>
                    <a:lnTo>
                      <a:pt x="1" y="133"/>
                    </a:lnTo>
                    <a:lnTo>
                      <a:pt x="2164" y="2454"/>
                    </a:lnTo>
                    <a:lnTo>
                      <a:pt x="2216" y="2480"/>
                    </a:lnTo>
                    <a:lnTo>
                      <a:pt x="2269" y="2480"/>
                    </a:lnTo>
                    <a:lnTo>
                      <a:pt x="2269" y="2427"/>
                    </a:lnTo>
                    <a:lnTo>
                      <a:pt x="2269" y="2375"/>
                    </a:lnTo>
                    <a:lnTo>
                      <a:pt x="133" y="27"/>
                    </a:lnTo>
                    <a:lnTo>
                      <a:pt x="80" y="1"/>
                    </a:lnTo>
                    <a:close/>
                  </a:path>
                </a:pathLst>
              </a:custGeom>
              <a:solidFill>
                <a:schemeClr val="l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50" name="Google Shape;1550;p70"/>
              <p:cNvSpPr/>
              <p:nvPr/>
            </p:nvSpPr>
            <p:spPr>
              <a:xfrm>
                <a:off x="786725" y="4770675"/>
                <a:ext cx="182000" cy="93650"/>
              </a:xfrm>
              <a:custGeom>
                <a:avLst/>
                <a:gdLst/>
                <a:ahLst/>
                <a:cxnLst/>
                <a:rect l="l" t="t" r="r" b="b"/>
                <a:pathLst>
                  <a:path w="7280" h="3746" extrusionOk="0">
                    <a:moveTo>
                      <a:pt x="2770" y="0"/>
                    </a:moveTo>
                    <a:lnTo>
                      <a:pt x="2453" y="27"/>
                    </a:lnTo>
                    <a:lnTo>
                      <a:pt x="2110" y="53"/>
                    </a:lnTo>
                    <a:lnTo>
                      <a:pt x="1794" y="106"/>
                    </a:lnTo>
                    <a:lnTo>
                      <a:pt x="1504" y="185"/>
                    </a:lnTo>
                    <a:lnTo>
                      <a:pt x="1240" y="264"/>
                    </a:lnTo>
                    <a:lnTo>
                      <a:pt x="976" y="369"/>
                    </a:lnTo>
                    <a:lnTo>
                      <a:pt x="765" y="475"/>
                    </a:lnTo>
                    <a:lnTo>
                      <a:pt x="554" y="607"/>
                    </a:lnTo>
                    <a:lnTo>
                      <a:pt x="396" y="739"/>
                    </a:lnTo>
                    <a:lnTo>
                      <a:pt x="238" y="897"/>
                    </a:lnTo>
                    <a:lnTo>
                      <a:pt x="132" y="1055"/>
                    </a:lnTo>
                    <a:lnTo>
                      <a:pt x="53" y="1240"/>
                    </a:lnTo>
                    <a:lnTo>
                      <a:pt x="0" y="1424"/>
                    </a:lnTo>
                    <a:lnTo>
                      <a:pt x="0" y="1609"/>
                    </a:lnTo>
                    <a:lnTo>
                      <a:pt x="27" y="1794"/>
                    </a:lnTo>
                    <a:lnTo>
                      <a:pt x="106" y="1978"/>
                    </a:lnTo>
                    <a:lnTo>
                      <a:pt x="211" y="2163"/>
                    </a:lnTo>
                    <a:lnTo>
                      <a:pt x="343" y="2348"/>
                    </a:lnTo>
                    <a:lnTo>
                      <a:pt x="501" y="2506"/>
                    </a:lnTo>
                    <a:lnTo>
                      <a:pt x="686" y="2664"/>
                    </a:lnTo>
                    <a:lnTo>
                      <a:pt x="923" y="2822"/>
                    </a:lnTo>
                    <a:lnTo>
                      <a:pt x="1161" y="2981"/>
                    </a:lnTo>
                    <a:lnTo>
                      <a:pt x="1425" y="3113"/>
                    </a:lnTo>
                    <a:lnTo>
                      <a:pt x="1715" y="3244"/>
                    </a:lnTo>
                    <a:lnTo>
                      <a:pt x="2005" y="3376"/>
                    </a:lnTo>
                    <a:lnTo>
                      <a:pt x="2348" y="3482"/>
                    </a:lnTo>
                    <a:lnTo>
                      <a:pt x="2691" y="3561"/>
                    </a:lnTo>
                    <a:lnTo>
                      <a:pt x="3033" y="3640"/>
                    </a:lnTo>
                    <a:lnTo>
                      <a:pt x="3403" y="3693"/>
                    </a:lnTo>
                    <a:lnTo>
                      <a:pt x="3798" y="3719"/>
                    </a:lnTo>
                    <a:lnTo>
                      <a:pt x="4141" y="3746"/>
                    </a:lnTo>
                    <a:lnTo>
                      <a:pt x="4510" y="3746"/>
                    </a:lnTo>
                    <a:lnTo>
                      <a:pt x="4853" y="3719"/>
                    </a:lnTo>
                    <a:lnTo>
                      <a:pt x="5170" y="3693"/>
                    </a:lnTo>
                    <a:lnTo>
                      <a:pt x="5486" y="3640"/>
                    </a:lnTo>
                    <a:lnTo>
                      <a:pt x="5776" y="3561"/>
                    </a:lnTo>
                    <a:lnTo>
                      <a:pt x="6067" y="3482"/>
                    </a:lnTo>
                    <a:lnTo>
                      <a:pt x="6304" y="3376"/>
                    </a:lnTo>
                    <a:lnTo>
                      <a:pt x="6541" y="3271"/>
                    </a:lnTo>
                    <a:lnTo>
                      <a:pt x="6726" y="3139"/>
                    </a:lnTo>
                    <a:lnTo>
                      <a:pt x="6911" y="3007"/>
                    </a:lnTo>
                    <a:lnTo>
                      <a:pt x="7042" y="2849"/>
                    </a:lnTo>
                    <a:lnTo>
                      <a:pt x="7174" y="2690"/>
                    </a:lnTo>
                    <a:lnTo>
                      <a:pt x="7227" y="2532"/>
                    </a:lnTo>
                    <a:lnTo>
                      <a:pt x="7280" y="2348"/>
                    </a:lnTo>
                    <a:lnTo>
                      <a:pt x="7280" y="2163"/>
                    </a:lnTo>
                    <a:lnTo>
                      <a:pt x="7253" y="1952"/>
                    </a:lnTo>
                    <a:lnTo>
                      <a:pt x="7174" y="1767"/>
                    </a:lnTo>
                    <a:lnTo>
                      <a:pt x="7095" y="1609"/>
                    </a:lnTo>
                    <a:lnTo>
                      <a:pt x="6963" y="1424"/>
                    </a:lnTo>
                    <a:lnTo>
                      <a:pt x="6779" y="1240"/>
                    </a:lnTo>
                    <a:lnTo>
                      <a:pt x="6594" y="1082"/>
                    </a:lnTo>
                    <a:lnTo>
                      <a:pt x="6383" y="923"/>
                    </a:lnTo>
                    <a:lnTo>
                      <a:pt x="6146" y="765"/>
                    </a:lnTo>
                    <a:lnTo>
                      <a:pt x="5856" y="633"/>
                    </a:lnTo>
                    <a:lnTo>
                      <a:pt x="5592" y="501"/>
                    </a:lnTo>
                    <a:lnTo>
                      <a:pt x="5275" y="396"/>
                    </a:lnTo>
                    <a:lnTo>
                      <a:pt x="4932" y="290"/>
                    </a:lnTo>
                    <a:lnTo>
                      <a:pt x="4616" y="185"/>
                    </a:lnTo>
                    <a:lnTo>
                      <a:pt x="4247" y="132"/>
                    </a:lnTo>
                    <a:lnTo>
                      <a:pt x="3877" y="79"/>
                    </a:lnTo>
                    <a:lnTo>
                      <a:pt x="3508" y="27"/>
                    </a:lnTo>
                    <a:lnTo>
                      <a:pt x="3139" y="0"/>
                    </a:lnTo>
                    <a:close/>
                  </a:path>
                </a:pathLst>
              </a:custGeom>
              <a:solidFill>
                <a:schemeClr val="l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51" name="Google Shape;1551;p70"/>
              <p:cNvSpPr/>
              <p:nvPr/>
            </p:nvSpPr>
            <p:spPr>
              <a:xfrm>
                <a:off x="786050" y="4770000"/>
                <a:ext cx="182025" cy="77175"/>
              </a:xfrm>
              <a:custGeom>
                <a:avLst/>
                <a:gdLst/>
                <a:ahLst/>
                <a:cxnLst/>
                <a:rect l="l" t="t" r="r" b="b"/>
                <a:pathLst>
                  <a:path w="7281" h="3087" extrusionOk="0">
                    <a:moveTo>
                      <a:pt x="2401" y="1"/>
                    </a:moveTo>
                    <a:lnTo>
                      <a:pt x="1768" y="54"/>
                    </a:lnTo>
                    <a:lnTo>
                      <a:pt x="1478" y="106"/>
                    </a:lnTo>
                    <a:lnTo>
                      <a:pt x="1214" y="185"/>
                    </a:lnTo>
                    <a:lnTo>
                      <a:pt x="950" y="238"/>
                    </a:lnTo>
                    <a:lnTo>
                      <a:pt x="739" y="344"/>
                    </a:lnTo>
                    <a:lnTo>
                      <a:pt x="528" y="449"/>
                    </a:lnTo>
                    <a:lnTo>
                      <a:pt x="370" y="555"/>
                    </a:lnTo>
                    <a:lnTo>
                      <a:pt x="238" y="660"/>
                    </a:lnTo>
                    <a:lnTo>
                      <a:pt x="106" y="792"/>
                    </a:lnTo>
                    <a:lnTo>
                      <a:pt x="54" y="924"/>
                    </a:lnTo>
                    <a:lnTo>
                      <a:pt x="1" y="1082"/>
                    </a:lnTo>
                    <a:lnTo>
                      <a:pt x="1" y="1240"/>
                    </a:lnTo>
                    <a:lnTo>
                      <a:pt x="54" y="1399"/>
                    </a:lnTo>
                    <a:lnTo>
                      <a:pt x="106" y="1557"/>
                    </a:lnTo>
                    <a:lnTo>
                      <a:pt x="212" y="1689"/>
                    </a:lnTo>
                    <a:lnTo>
                      <a:pt x="370" y="1847"/>
                    </a:lnTo>
                    <a:lnTo>
                      <a:pt x="528" y="1979"/>
                    </a:lnTo>
                    <a:lnTo>
                      <a:pt x="713" y="2137"/>
                    </a:lnTo>
                    <a:lnTo>
                      <a:pt x="950" y="2269"/>
                    </a:lnTo>
                    <a:lnTo>
                      <a:pt x="1188" y="2401"/>
                    </a:lnTo>
                    <a:lnTo>
                      <a:pt x="1452" y="2506"/>
                    </a:lnTo>
                    <a:lnTo>
                      <a:pt x="2058" y="2717"/>
                    </a:lnTo>
                    <a:lnTo>
                      <a:pt x="2718" y="2902"/>
                    </a:lnTo>
                    <a:lnTo>
                      <a:pt x="3456" y="3034"/>
                    </a:lnTo>
                    <a:lnTo>
                      <a:pt x="4195" y="3087"/>
                    </a:lnTo>
                    <a:lnTo>
                      <a:pt x="4880" y="3087"/>
                    </a:lnTo>
                    <a:lnTo>
                      <a:pt x="5513" y="3034"/>
                    </a:lnTo>
                    <a:lnTo>
                      <a:pt x="5803" y="2981"/>
                    </a:lnTo>
                    <a:lnTo>
                      <a:pt x="6094" y="2928"/>
                    </a:lnTo>
                    <a:lnTo>
                      <a:pt x="6331" y="2849"/>
                    </a:lnTo>
                    <a:lnTo>
                      <a:pt x="6568" y="2744"/>
                    </a:lnTo>
                    <a:lnTo>
                      <a:pt x="6753" y="2665"/>
                    </a:lnTo>
                    <a:lnTo>
                      <a:pt x="6911" y="2559"/>
                    </a:lnTo>
                    <a:lnTo>
                      <a:pt x="7069" y="2427"/>
                    </a:lnTo>
                    <a:lnTo>
                      <a:pt x="7175" y="2295"/>
                    </a:lnTo>
                    <a:lnTo>
                      <a:pt x="7254" y="2164"/>
                    </a:lnTo>
                    <a:lnTo>
                      <a:pt x="7280" y="2005"/>
                    </a:lnTo>
                    <a:lnTo>
                      <a:pt x="7280" y="1847"/>
                    </a:lnTo>
                    <a:lnTo>
                      <a:pt x="7254" y="1689"/>
                    </a:lnTo>
                    <a:lnTo>
                      <a:pt x="7175" y="1557"/>
                    </a:lnTo>
                    <a:lnTo>
                      <a:pt x="7069" y="1399"/>
                    </a:lnTo>
                    <a:lnTo>
                      <a:pt x="6938" y="1240"/>
                    </a:lnTo>
                    <a:lnTo>
                      <a:pt x="6753" y="1109"/>
                    </a:lnTo>
                    <a:lnTo>
                      <a:pt x="6568" y="950"/>
                    </a:lnTo>
                    <a:lnTo>
                      <a:pt x="6357" y="818"/>
                    </a:lnTo>
                    <a:lnTo>
                      <a:pt x="6094" y="713"/>
                    </a:lnTo>
                    <a:lnTo>
                      <a:pt x="5830" y="581"/>
                    </a:lnTo>
                    <a:lnTo>
                      <a:pt x="5223" y="370"/>
                    </a:lnTo>
                    <a:lnTo>
                      <a:pt x="4564" y="185"/>
                    </a:lnTo>
                    <a:lnTo>
                      <a:pt x="3825" y="80"/>
                    </a:lnTo>
                    <a:lnTo>
                      <a:pt x="3087"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52" name="Google Shape;1552;p70"/>
              <p:cNvSpPr/>
              <p:nvPr/>
            </p:nvSpPr>
            <p:spPr>
              <a:xfrm>
                <a:off x="875075" y="4770675"/>
                <a:ext cx="10575" cy="81775"/>
              </a:xfrm>
              <a:custGeom>
                <a:avLst/>
                <a:gdLst/>
                <a:ahLst/>
                <a:cxnLst/>
                <a:rect l="l" t="t" r="r" b="b"/>
                <a:pathLst>
                  <a:path w="423" h="3271" extrusionOk="0">
                    <a:moveTo>
                      <a:pt x="343" y="0"/>
                    </a:moveTo>
                    <a:lnTo>
                      <a:pt x="291" y="27"/>
                    </a:lnTo>
                    <a:lnTo>
                      <a:pt x="264" y="79"/>
                    </a:lnTo>
                    <a:lnTo>
                      <a:pt x="1" y="3192"/>
                    </a:lnTo>
                    <a:lnTo>
                      <a:pt x="1" y="3244"/>
                    </a:lnTo>
                    <a:lnTo>
                      <a:pt x="53" y="3271"/>
                    </a:lnTo>
                    <a:lnTo>
                      <a:pt x="106" y="3271"/>
                    </a:lnTo>
                    <a:lnTo>
                      <a:pt x="132" y="3218"/>
                    </a:lnTo>
                    <a:lnTo>
                      <a:pt x="423" y="79"/>
                    </a:lnTo>
                    <a:lnTo>
                      <a:pt x="396" y="27"/>
                    </a:lnTo>
                    <a:lnTo>
                      <a:pt x="343" y="0"/>
                    </a:lnTo>
                    <a:close/>
                  </a:path>
                </a:pathLst>
              </a:custGeom>
              <a:solidFill>
                <a:schemeClr val="l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53" name="Google Shape;1553;p70"/>
              <p:cNvSpPr/>
              <p:nvPr/>
            </p:nvSpPr>
            <p:spPr>
              <a:xfrm>
                <a:off x="995075" y="3897000"/>
                <a:ext cx="4650" cy="86400"/>
              </a:xfrm>
              <a:custGeom>
                <a:avLst/>
                <a:gdLst/>
                <a:ahLst/>
                <a:cxnLst/>
                <a:rect l="l" t="t" r="r" b="b"/>
                <a:pathLst>
                  <a:path w="186" h="3456" extrusionOk="0">
                    <a:moveTo>
                      <a:pt x="106" y="0"/>
                    </a:moveTo>
                    <a:lnTo>
                      <a:pt x="27" y="26"/>
                    </a:lnTo>
                    <a:lnTo>
                      <a:pt x="1" y="106"/>
                    </a:lnTo>
                    <a:lnTo>
                      <a:pt x="1" y="3350"/>
                    </a:lnTo>
                    <a:lnTo>
                      <a:pt x="27" y="3429"/>
                    </a:lnTo>
                    <a:lnTo>
                      <a:pt x="106" y="3455"/>
                    </a:lnTo>
                    <a:lnTo>
                      <a:pt x="159" y="3429"/>
                    </a:lnTo>
                    <a:lnTo>
                      <a:pt x="185" y="3350"/>
                    </a:lnTo>
                    <a:lnTo>
                      <a:pt x="185" y="106"/>
                    </a:lnTo>
                    <a:lnTo>
                      <a:pt x="159" y="26"/>
                    </a:lnTo>
                    <a:lnTo>
                      <a:pt x="106"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54" name="Google Shape;1554;p70"/>
              <p:cNvSpPr/>
              <p:nvPr/>
            </p:nvSpPr>
            <p:spPr>
              <a:xfrm>
                <a:off x="966075" y="3908850"/>
                <a:ext cx="62650" cy="62675"/>
              </a:xfrm>
              <a:custGeom>
                <a:avLst/>
                <a:gdLst/>
                <a:ahLst/>
                <a:cxnLst/>
                <a:rect l="l" t="t" r="r" b="b"/>
                <a:pathLst>
                  <a:path w="2506" h="2507" extrusionOk="0">
                    <a:moveTo>
                      <a:pt x="2400" y="1"/>
                    </a:moveTo>
                    <a:lnTo>
                      <a:pt x="2348" y="27"/>
                    </a:lnTo>
                    <a:lnTo>
                      <a:pt x="27" y="2322"/>
                    </a:lnTo>
                    <a:lnTo>
                      <a:pt x="0" y="2401"/>
                    </a:lnTo>
                    <a:lnTo>
                      <a:pt x="27" y="2480"/>
                    </a:lnTo>
                    <a:lnTo>
                      <a:pt x="106" y="2506"/>
                    </a:lnTo>
                    <a:lnTo>
                      <a:pt x="185" y="2480"/>
                    </a:lnTo>
                    <a:lnTo>
                      <a:pt x="2480" y="159"/>
                    </a:lnTo>
                    <a:lnTo>
                      <a:pt x="2506" y="106"/>
                    </a:lnTo>
                    <a:lnTo>
                      <a:pt x="2480" y="27"/>
                    </a:lnTo>
                    <a:lnTo>
                      <a:pt x="2400"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55" name="Google Shape;1555;p70"/>
              <p:cNvSpPr/>
              <p:nvPr/>
            </p:nvSpPr>
            <p:spPr>
              <a:xfrm>
                <a:off x="954200" y="3937875"/>
                <a:ext cx="86400" cy="4625"/>
              </a:xfrm>
              <a:custGeom>
                <a:avLst/>
                <a:gdLst/>
                <a:ahLst/>
                <a:cxnLst/>
                <a:rect l="l" t="t" r="r" b="b"/>
                <a:pathLst>
                  <a:path w="3456" h="185" extrusionOk="0">
                    <a:moveTo>
                      <a:pt x="106" y="0"/>
                    </a:moveTo>
                    <a:lnTo>
                      <a:pt x="27" y="27"/>
                    </a:lnTo>
                    <a:lnTo>
                      <a:pt x="1" y="79"/>
                    </a:lnTo>
                    <a:lnTo>
                      <a:pt x="27" y="159"/>
                    </a:lnTo>
                    <a:lnTo>
                      <a:pt x="106" y="185"/>
                    </a:lnTo>
                    <a:lnTo>
                      <a:pt x="3350" y="185"/>
                    </a:lnTo>
                    <a:lnTo>
                      <a:pt x="3429" y="159"/>
                    </a:lnTo>
                    <a:lnTo>
                      <a:pt x="3456" y="79"/>
                    </a:lnTo>
                    <a:lnTo>
                      <a:pt x="3429" y="27"/>
                    </a:lnTo>
                    <a:lnTo>
                      <a:pt x="3350"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56" name="Google Shape;1556;p70"/>
              <p:cNvSpPr/>
              <p:nvPr/>
            </p:nvSpPr>
            <p:spPr>
              <a:xfrm>
                <a:off x="966075" y="3908850"/>
                <a:ext cx="62650" cy="62675"/>
              </a:xfrm>
              <a:custGeom>
                <a:avLst/>
                <a:gdLst/>
                <a:ahLst/>
                <a:cxnLst/>
                <a:rect l="l" t="t" r="r" b="b"/>
                <a:pathLst>
                  <a:path w="2506" h="2507" extrusionOk="0">
                    <a:moveTo>
                      <a:pt x="106" y="1"/>
                    </a:moveTo>
                    <a:lnTo>
                      <a:pt x="27" y="27"/>
                    </a:lnTo>
                    <a:lnTo>
                      <a:pt x="0" y="106"/>
                    </a:lnTo>
                    <a:lnTo>
                      <a:pt x="27" y="159"/>
                    </a:lnTo>
                    <a:lnTo>
                      <a:pt x="2348" y="2480"/>
                    </a:lnTo>
                    <a:lnTo>
                      <a:pt x="2400" y="2506"/>
                    </a:lnTo>
                    <a:lnTo>
                      <a:pt x="2480" y="2480"/>
                    </a:lnTo>
                    <a:lnTo>
                      <a:pt x="2506" y="2401"/>
                    </a:lnTo>
                    <a:lnTo>
                      <a:pt x="2480" y="2322"/>
                    </a:lnTo>
                    <a:lnTo>
                      <a:pt x="185" y="27"/>
                    </a:lnTo>
                    <a:lnTo>
                      <a:pt x="106"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57" name="Google Shape;1557;p70"/>
              <p:cNvSpPr/>
              <p:nvPr/>
            </p:nvSpPr>
            <p:spPr>
              <a:xfrm>
                <a:off x="1473800" y="4402075"/>
                <a:ext cx="4625" cy="86400"/>
              </a:xfrm>
              <a:custGeom>
                <a:avLst/>
                <a:gdLst/>
                <a:ahLst/>
                <a:cxnLst/>
                <a:rect l="l" t="t" r="r" b="b"/>
                <a:pathLst>
                  <a:path w="185" h="3456" extrusionOk="0">
                    <a:moveTo>
                      <a:pt x="106" y="0"/>
                    </a:moveTo>
                    <a:lnTo>
                      <a:pt x="27" y="27"/>
                    </a:lnTo>
                    <a:lnTo>
                      <a:pt x="0" y="106"/>
                    </a:lnTo>
                    <a:lnTo>
                      <a:pt x="0" y="3350"/>
                    </a:lnTo>
                    <a:lnTo>
                      <a:pt x="27" y="3429"/>
                    </a:lnTo>
                    <a:lnTo>
                      <a:pt x="106" y="3456"/>
                    </a:lnTo>
                    <a:lnTo>
                      <a:pt x="159" y="3429"/>
                    </a:lnTo>
                    <a:lnTo>
                      <a:pt x="185" y="3350"/>
                    </a:lnTo>
                    <a:lnTo>
                      <a:pt x="185" y="106"/>
                    </a:lnTo>
                    <a:lnTo>
                      <a:pt x="159" y="27"/>
                    </a:lnTo>
                    <a:lnTo>
                      <a:pt x="106"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58" name="Google Shape;1558;p70"/>
              <p:cNvSpPr/>
              <p:nvPr/>
            </p:nvSpPr>
            <p:spPr>
              <a:xfrm>
                <a:off x="1444775" y="4413950"/>
                <a:ext cx="62675" cy="62650"/>
              </a:xfrm>
              <a:custGeom>
                <a:avLst/>
                <a:gdLst/>
                <a:ahLst/>
                <a:cxnLst/>
                <a:rect l="l" t="t" r="r" b="b"/>
                <a:pathLst>
                  <a:path w="2507" h="2506" extrusionOk="0">
                    <a:moveTo>
                      <a:pt x="2401" y="0"/>
                    </a:moveTo>
                    <a:lnTo>
                      <a:pt x="2348" y="27"/>
                    </a:lnTo>
                    <a:lnTo>
                      <a:pt x="27" y="2348"/>
                    </a:lnTo>
                    <a:lnTo>
                      <a:pt x="1" y="2400"/>
                    </a:lnTo>
                    <a:lnTo>
                      <a:pt x="27" y="2479"/>
                    </a:lnTo>
                    <a:lnTo>
                      <a:pt x="106" y="2506"/>
                    </a:lnTo>
                    <a:lnTo>
                      <a:pt x="185" y="2479"/>
                    </a:lnTo>
                    <a:lnTo>
                      <a:pt x="2480" y="185"/>
                    </a:lnTo>
                    <a:lnTo>
                      <a:pt x="2506" y="106"/>
                    </a:lnTo>
                    <a:lnTo>
                      <a:pt x="2480" y="27"/>
                    </a:lnTo>
                    <a:lnTo>
                      <a:pt x="2401"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59" name="Google Shape;1559;p70"/>
              <p:cNvSpPr/>
              <p:nvPr/>
            </p:nvSpPr>
            <p:spPr>
              <a:xfrm>
                <a:off x="1432925" y="4442950"/>
                <a:ext cx="86400" cy="4650"/>
              </a:xfrm>
              <a:custGeom>
                <a:avLst/>
                <a:gdLst/>
                <a:ahLst/>
                <a:cxnLst/>
                <a:rect l="l" t="t" r="r" b="b"/>
                <a:pathLst>
                  <a:path w="3456" h="186" extrusionOk="0">
                    <a:moveTo>
                      <a:pt x="106" y="1"/>
                    </a:moveTo>
                    <a:lnTo>
                      <a:pt x="26" y="27"/>
                    </a:lnTo>
                    <a:lnTo>
                      <a:pt x="0" y="106"/>
                    </a:lnTo>
                    <a:lnTo>
                      <a:pt x="26" y="159"/>
                    </a:lnTo>
                    <a:lnTo>
                      <a:pt x="106" y="185"/>
                    </a:lnTo>
                    <a:lnTo>
                      <a:pt x="3350" y="185"/>
                    </a:lnTo>
                    <a:lnTo>
                      <a:pt x="3429" y="159"/>
                    </a:lnTo>
                    <a:lnTo>
                      <a:pt x="3455" y="106"/>
                    </a:lnTo>
                    <a:lnTo>
                      <a:pt x="3429" y="27"/>
                    </a:lnTo>
                    <a:lnTo>
                      <a:pt x="3350"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60" name="Google Shape;1560;p70"/>
              <p:cNvSpPr/>
              <p:nvPr/>
            </p:nvSpPr>
            <p:spPr>
              <a:xfrm>
                <a:off x="1444775" y="4413950"/>
                <a:ext cx="62675" cy="62650"/>
              </a:xfrm>
              <a:custGeom>
                <a:avLst/>
                <a:gdLst/>
                <a:ahLst/>
                <a:cxnLst/>
                <a:rect l="l" t="t" r="r" b="b"/>
                <a:pathLst>
                  <a:path w="2507" h="2506" extrusionOk="0">
                    <a:moveTo>
                      <a:pt x="106" y="0"/>
                    </a:moveTo>
                    <a:lnTo>
                      <a:pt x="27" y="27"/>
                    </a:lnTo>
                    <a:lnTo>
                      <a:pt x="1" y="106"/>
                    </a:lnTo>
                    <a:lnTo>
                      <a:pt x="27" y="185"/>
                    </a:lnTo>
                    <a:lnTo>
                      <a:pt x="2348" y="2479"/>
                    </a:lnTo>
                    <a:lnTo>
                      <a:pt x="2401" y="2506"/>
                    </a:lnTo>
                    <a:lnTo>
                      <a:pt x="2480" y="2479"/>
                    </a:lnTo>
                    <a:lnTo>
                      <a:pt x="2506" y="2400"/>
                    </a:lnTo>
                    <a:lnTo>
                      <a:pt x="2480" y="2348"/>
                    </a:lnTo>
                    <a:lnTo>
                      <a:pt x="185" y="27"/>
                    </a:lnTo>
                    <a:lnTo>
                      <a:pt x="106"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61" name="Google Shape;1561;p70"/>
              <p:cNvSpPr/>
              <p:nvPr/>
            </p:nvSpPr>
            <p:spPr>
              <a:xfrm>
                <a:off x="874425" y="4468675"/>
                <a:ext cx="5300" cy="86400"/>
              </a:xfrm>
              <a:custGeom>
                <a:avLst/>
                <a:gdLst/>
                <a:ahLst/>
                <a:cxnLst/>
                <a:rect l="l" t="t" r="r" b="b"/>
                <a:pathLst>
                  <a:path w="212" h="3456" extrusionOk="0">
                    <a:moveTo>
                      <a:pt x="106" y="0"/>
                    </a:moveTo>
                    <a:lnTo>
                      <a:pt x="27" y="27"/>
                    </a:lnTo>
                    <a:lnTo>
                      <a:pt x="0" y="106"/>
                    </a:lnTo>
                    <a:lnTo>
                      <a:pt x="0" y="3350"/>
                    </a:lnTo>
                    <a:lnTo>
                      <a:pt x="27" y="3429"/>
                    </a:lnTo>
                    <a:lnTo>
                      <a:pt x="106" y="3456"/>
                    </a:lnTo>
                    <a:lnTo>
                      <a:pt x="185" y="3429"/>
                    </a:lnTo>
                    <a:lnTo>
                      <a:pt x="211" y="3350"/>
                    </a:lnTo>
                    <a:lnTo>
                      <a:pt x="211" y="106"/>
                    </a:lnTo>
                    <a:lnTo>
                      <a:pt x="185" y="27"/>
                    </a:lnTo>
                    <a:lnTo>
                      <a:pt x="106"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62" name="Google Shape;1562;p70"/>
              <p:cNvSpPr/>
              <p:nvPr/>
            </p:nvSpPr>
            <p:spPr>
              <a:xfrm>
                <a:off x="846075" y="4480550"/>
                <a:ext cx="62000" cy="62650"/>
              </a:xfrm>
              <a:custGeom>
                <a:avLst/>
                <a:gdLst/>
                <a:ahLst/>
                <a:cxnLst/>
                <a:rect l="l" t="t" r="r" b="b"/>
                <a:pathLst>
                  <a:path w="2480" h="2506" extrusionOk="0">
                    <a:moveTo>
                      <a:pt x="2400" y="0"/>
                    </a:moveTo>
                    <a:lnTo>
                      <a:pt x="2321" y="27"/>
                    </a:lnTo>
                    <a:lnTo>
                      <a:pt x="26" y="2321"/>
                    </a:lnTo>
                    <a:lnTo>
                      <a:pt x="0" y="2400"/>
                    </a:lnTo>
                    <a:lnTo>
                      <a:pt x="26" y="2479"/>
                    </a:lnTo>
                    <a:lnTo>
                      <a:pt x="79" y="2506"/>
                    </a:lnTo>
                    <a:lnTo>
                      <a:pt x="158" y="2479"/>
                    </a:lnTo>
                    <a:lnTo>
                      <a:pt x="2453" y="158"/>
                    </a:lnTo>
                    <a:lnTo>
                      <a:pt x="2479" y="106"/>
                    </a:lnTo>
                    <a:lnTo>
                      <a:pt x="2453" y="27"/>
                    </a:lnTo>
                    <a:lnTo>
                      <a:pt x="2400"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63" name="Google Shape;1563;p70"/>
              <p:cNvSpPr/>
              <p:nvPr/>
            </p:nvSpPr>
            <p:spPr>
              <a:xfrm>
                <a:off x="834200" y="4509550"/>
                <a:ext cx="85750" cy="4650"/>
              </a:xfrm>
              <a:custGeom>
                <a:avLst/>
                <a:gdLst/>
                <a:ahLst/>
                <a:cxnLst/>
                <a:rect l="l" t="t" r="r" b="b"/>
                <a:pathLst>
                  <a:path w="3430" h="186" extrusionOk="0">
                    <a:moveTo>
                      <a:pt x="79" y="1"/>
                    </a:moveTo>
                    <a:lnTo>
                      <a:pt x="27" y="27"/>
                    </a:lnTo>
                    <a:lnTo>
                      <a:pt x="0" y="80"/>
                    </a:lnTo>
                    <a:lnTo>
                      <a:pt x="27" y="159"/>
                    </a:lnTo>
                    <a:lnTo>
                      <a:pt x="79" y="185"/>
                    </a:lnTo>
                    <a:lnTo>
                      <a:pt x="3350" y="185"/>
                    </a:lnTo>
                    <a:lnTo>
                      <a:pt x="3403" y="159"/>
                    </a:lnTo>
                    <a:lnTo>
                      <a:pt x="3429" y="80"/>
                    </a:lnTo>
                    <a:lnTo>
                      <a:pt x="3403" y="27"/>
                    </a:lnTo>
                    <a:lnTo>
                      <a:pt x="3350"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64" name="Google Shape;1564;p70"/>
              <p:cNvSpPr/>
              <p:nvPr/>
            </p:nvSpPr>
            <p:spPr>
              <a:xfrm>
                <a:off x="846075" y="4480550"/>
                <a:ext cx="62000" cy="62650"/>
              </a:xfrm>
              <a:custGeom>
                <a:avLst/>
                <a:gdLst/>
                <a:ahLst/>
                <a:cxnLst/>
                <a:rect l="l" t="t" r="r" b="b"/>
                <a:pathLst>
                  <a:path w="2480" h="2506" extrusionOk="0">
                    <a:moveTo>
                      <a:pt x="79" y="0"/>
                    </a:moveTo>
                    <a:lnTo>
                      <a:pt x="26" y="27"/>
                    </a:lnTo>
                    <a:lnTo>
                      <a:pt x="0" y="106"/>
                    </a:lnTo>
                    <a:lnTo>
                      <a:pt x="26" y="158"/>
                    </a:lnTo>
                    <a:lnTo>
                      <a:pt x="2321" y="2479"/>
                    </a:lnTo>
                    <a:lnTo>
                      <a:pt x="2400" y="2506"/>
                    </a:lnTo>
                    <a:lnTo>
                      <a:pt x="2453" y="2479"/>
                    </a:lnTo>
                    <a:lnTo>
                      <a:pt x="2479" y="2400"/>
                    </a:lnTo>
                    <a:lnTo>
                      <a:pt x="2453" y="2321"/>
                    </a:lnTo>
                    <a:lnTo>
                      <a:pt x="158" y="27"/>
                    </a:lnTo>
                    <a:lnTo>
                      <a:pt x="79"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65" name="Google Shape;1565;p70"/>
              <p:cNvSpPr/>
              <p:nvPr/>
            </p:nvSpPr>
            <p:spPr>
              <a:xfrm>
                <a:off x="1337300" y="4135025"/>
                <a:ext cx="88375" cy="88375"/>
              </a:xfrm>
              <a:custGeom>
                <a:avLst/>
                <a:gdLst/>
                <a:ahLst/>
                <a:cxnLst/>
                <a:rect l="l" t="t" r="r" b="b"/>
                <a:pathLst>
                  <a:path w="3535" h="3535" extrusionOk="0">
                    <a:moveTo>
                      <a:pt x="1741" y="1"/>
                    </a:moveTo>
                    <a:lnTo>
                      <a:pt x="1399" y="1398"/>
                    </a:lnTo>
                    <a:lnTo>
                      <a:pt x="1" y="1794"/>
                    </a:lnTo>
                    <a:lnTo>
                      <a:pt x="1425" y="2137"/>
                    </a:lnTo>
                    <a:lnTo>
                      <a:pt x="1794" y="3535"/>
                    </a:lnTo>
                    <a:lnTo>
                      <a:pt x="2137" y="2111"/>
                    </a:lnTo>
                    <a:lnTo>
                      <a:pt x="3535" y="1715"/>
                    </a:lnTo>
                    <a:lnTo>
                      <a:pt x="2111" y="1398"/>
                    </a:lnTo>
                    <a:lnTo>
                      <a:pt x="1741"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66" name="Google Shape;1566;p70"/>
              <p:cNvSpPr/>
              <p:nvPr/>
            </p:nvSpPr>
            <p:spPr>
              <a:xfrm>
                <a:off x="1116400" y="4454825"/>
                <a:ext cx="61350" cy="61350"/>
              </a:xfrm>
              <a:custGeom>
                <a:avLst/>
                <a:gdLst/>
                <a:ahLst/>
                <a:cxnLst/>
                <a:rect l="l" t="t" r="r" b="b"/>
                <a:pathLst>
                  <a:path w="2454" h="2454" extrusionOk="0">
                    <a:moveTo>
                      <a:pt x="1188" y="0"/>
                    </a:moveTo>
                    <a:lnTo>
                      <a:pt x="977" y="976"/>
                    </a:lnTo>
                    <a:lnTo>
                      <a:pt x="1" y="1240"/>
                    </a:lnTo>
                    <a:lnTo>
                      <a:pt x="977" y="1478"/>
                    </a:lnTo>
                    <a:lnTo>
                      <a:pt x="1241" y="2453"/>
                    </a:lnTo>
                    <a:lnTo>
                      <a:pt x="1478" y="1451"/>
                    </a:lnTo>
                    <a:lnTo>
                      <a:pt x="2454" y="1187"/>
                    </a:lnTo>
                    <a:lnTo>
                      <a:pt x="1478" y="950"/>
                    </a:lnTo>
                    <a:lnTo>
                      <a:pt x="1188"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67" name="Google Shape;1567;p70"/>
              <p:cNvSpPr/>
              <p:nvPr/>
            </p:nvSpPr>
            <p:spPr>
              <a:xfrm>
                <a:off x="1217300" y="4817475"/>
                <a:ext cx="61350" cy="61350"/>
              </a:xfrm>
              <a:custGeom>
                <a:avLst/>
                <a:gdLst/>
                <a:ahLst/>
                <a:cxnLst/>
                <a:rect l="l" t="t" r="r" b="b"/>
                <a:pathLst>
                  <a:path w="2454" h="2454" extrusionOk="0">
                    <a:moveTo>
                      <a:pt x="1187" y="1"/>
                    </a:moveTo>
                    <a:lnTo>
                      <a:pt x="950" y="1003"/>
                    </a:lnTo>
                    <a:lnTo>
                      <a:pt x="0" y="1267"/>
                    </a:lnTo>
                    <a:lnTo>
                      <a:pt x="976" y="1504"/>
                    </a:lnTo>
                    <a:lnTo>
                      <a:pt x="1240" y="2454"/>
                    </a:lnTo>
                    <a:lnTo>
                      <a:pt x="1477" y="1478"/>
                    </a:lnTo>
                    <a:lnTo>
                      <a:pt x="2453" y="1214"/>
                    </a:lnTo>
                    <a:lnTo>
                      <a:pt x="1451" y="977"/>
                    </a:lnTo>
                    <a:lnTo>
                      <a:pt x="1187"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68" name="Google Shape;1568;p70"/>
              <p:cNvSpPr/>
              <p:nvPr/>
            </p:nvSpPr>
            <p:spPr>
              <a:xfrm>
                <a:off x="589575" y="4679025"/>
                <a:ext cx="61325" cy="61325"/>
              </a:xfrm>
              <a:custGeom>
                <a:avLst/>
                <a:gdLst/>
                <a:ahLst/>
                <a:cxnLst/>
                <a:rect l="l" t="t" r="r" b="b"/>
                <a:pathLst>
                  <a:path w="2453" h="2453" extrusionOk="0">
                    <a:moveTo>
                      <a:pt x="1187" y="0"/>
                    </a:moveTo>
                    <a:lnTo>
                      <a:pt x="950" y="976"/>
                    </a:lnTo>
                    <a:lnTo>
                      <a:pt x="0" y="1266"/>
                    </a:lnTo>
                    <a:lnTo>
                      <a:pt x="976" y="1477"/>
                    </a:lnTo>
                    <a:lnTo>
                      <a:pt x="1240" y="2453"/>
                    </a:lnTo>
                    <a:lnTo>
                      <a:pt x="1477" y="1477"/>
                    </a:lnTo>
                    <a:lnTo>
                      <a:pt x="2453" y="1213"/>
                    </a:lnTo>
                    <a:lnTo>
                      <a:pt x="1451" y="976"/>
                    </a:lnTo>
                    <a:lnTo>
                      <a:pt x="1187"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69" name="Google Shape;1569;p70"/>
              <p:cNvSpPr/>
              <p:nvPr/>
            </p:nvSpPr>
            <p:spPr>
              <a:xfrm>
                <a:off x="669350" y="4178550"/>
                <a:ext cx="88375" cy="88375"/>
              </a:xfrm>
              <a:custGeom>
                <a:avLst/>
                <a:gdLst/>
                <a:ahLst/>
                <a:cxnLst/>
                <a:rect l="l" t="t" r="r" b="b"/>
                <a:pathLst>
                  <a:path w="3535" h="3535" extrusionOk="0">
                    <a:moveTo>
                      <a:pt x="1715" y="0"/>
                    </a:moveTo>
                    <a:lnTo>
                      <a:pt x="1398" y="1398"/>
                    </a:lnTo>
                    <a:lnTo>
                      <a:pt x="0" y="1794"/>
                    </a:lnTo>
                    <a:lnTo>
                      <a:pt x="1425" y="2137"/>
                    </a:lnTo>
                    <a:lnTo>
                      <a:pt x="1794" y="3535"/>
                    </a:lnTo>
                    <a:lnTo>
                      <a:pt x="2137" y="2110"/>
                    </a:lnTo>
                    <a:lnTo>
                      <a:pt x="3535" y="1715"/>
                    </a:lnTo>
                    <a:lnTo>
                      <a:pt x="2110" y="1372"/>
                    </a:lnTo>
                    <a:lnTo>
                      <a:pt x="1715"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grpSp>
      </p:grpSp>
      <p:grpSp>
        <p:nvGrpSpPr>
          <p:cNvPr id="1570" name="Google Shape;1570;p70"/>
          <p:cNvGrpSpPr/>
          <p:nvPr/>
        </p:nvGrpSpPr>
        <p:grpSpPr>
          <a:xfrm>
            <a:off x="635855" y="2467436"/>
            <a:ext cx="1656581" cy="1654804"/>
            <a:chOff x="2147675" y="3976775"/>
            <a:chExt cx="1258800" cy="1257450"/>
          </a:xfrm>
        </p:grpSpPr>
        <p:sp>
          <p:nvSpPr>
            <p:cNvPr id="1571" name="Google Shape;1571;p70"/>
            <p:cNvSpPr/>
            <p:nvPr/>
          </p:nvSpPr>
          <p:spPr>
            <a:xfrm>
              <a:off x="2147675" y="3976775"/>
              <a:ext cx="1258800" cy="1257450"/>
            </a:xfrm>
            <a:custGeom>
              <a:avLst/>
              <a:gdLst/>
              <a:ahLst/>
              <a:cxnLst/>
              <a:rect l="l" t="t" r="r" b="b"/>
              <a:pathLst>
                <a:path w="50352" h="50298" extrusionOk="0">
                  <a:moveTo>
                    <a:pt x="28196" y="0"/>
                  </a:moveTo>
                  <a:lnTo>
                    <a:pt x="27774" y="27"/>
                  </a:lnTo>
                  <a:lnTo>
                    <a:pt x="27326" y="80"/>
                  </a:lnTo>
                  <a:lnTo>
                    <a:pt x="26877" y="211"/>
                  </a:lnTo>
                  <a:lnTo>
                    <a:pt x="26403" y="396"/>
                  </a:lnTo>
                  <a:lnTo>
                    <a:pt x="25928" y="607"/>
                  </a:lnTo>
                  <a:lnTo>
                    <a:pt x="25427" y="871"/>
                  </a:lnTo>
                  <a:lnTo>
                    <a:pt x="24952" y="1161"/>
                  </a:lnTo>
                  <a:lnTo>
                    <a:pt x="24451" y="1504"/>
                  </a:lnTo>
                  <a:lnTo>
                    <a:pt x="24240" y="1609"/>
                  </a:lnTo>
                  <a:lnTo>
                    <a:pt x="24029" y="1768"/>
                  </a:lnTo>
                  <a:lnTo>
                    <a:pt x="23923" y="1873"/>
                  </a:lnTo>
                  <a:lnTo>
                    <a:pt x="23818" y="2005"/>
                  </a:lnTo>
                  <a:lnTo>
                    <a:pt x="23396" y="2401"/>
                  </a:lnTo>
                  <a:lnTo>
                    <a:pt x="22446" y="2506"/>
                  </a:lnTo>
                  <a:lnTo>
                    <a:pt x="21497" y="2638"/>
                  </a:lnTo>
                  <a:lnTo>
                    <a:pt x="20574" y="2823"/>
                  </a:lnTo>
                  <a:lnTo>
                    <a:pt x="19650" y="3034"/>
                  </a:lnTo>
                  <a:lnTo>
                    <a:pt x="18727" y="3271"/>
                  </a:lnTo>
                  <a:lnTo>
                    <a:pt x="17831" y="3561"/>
                  </a:lnTo>
                  <a:lnTo>
                    <a:pt x="16934" y="3904"/>
                  </a:lnTo>
                  <a:lnTo>
                    <a:pt x="16063" y="4247"/>
                  </a:lnTo>
                  <a:lnTo>
                    <a:pt x="15219" y="4642"/>
                  </a:lnTo>
                  <a:lnTo>
                    <a:pt x="14349" y="5064"/>
                  </a:lnTo>
                  <a:lnTo>
                    <a:pt x="13531" y="5513"/>
                  </a:lnTo>
                  <a:lnTo>
                    <a:pt x="12714" y="6014"/>
                  </a:lnTo>
                  <a:lnTo>
                    <a:pt x="11923" y="6515"/>
                  </a:lnTo>
                  <a:lnTo>
                    <a:pt x="11158" y="7069"/>
                  </a:lnTo>
                  <a:lnTo>
                    <a:pt x="10419" y="7676"/>
                  </a:lnTo>
                  <a:lnTo>
                    <a:pt x="9681" y="8282"/>
                  </a:lnTo>
                  <a:lnTo>
                    <a:pt x="9601" y="8282"/>
                  </a:lnTo>
                  <a:lnTo>
                    <a:pt x="8731" y="8493"/>
                  </a:lnTo>
                  <a:lnTo>
                    <a:pt x="7808" y="8731"/>
                  </a:lnTo>
                  <a:lnTo>
                    <a:pt x="6832" y="9047"/>
                  </a:lnTo>
                  <a:lnTo>
                    <a:pt x="5856" y="9390"/>
                  </a:lnTo>
                  <a:lnTo>
                    <a:pt x="5355" y="9601"/>
                  </a:lnTo>
                  <a:lnTo>
                    <a:pt x="4854" y="9812"/>
                  </a:lnTo>
                  <a:lnTo>
                    <a:pt x="4379" y="10049"/>
                  </a:lnTo>
                  <a:lnTo>
                    <a:pt x="3904" y="10287"/>
                  </a:lnTo>
                  <a:lnTo>
                    <a:pt x="3456" y="10551"/>
                  </a:lnTo>
                  <a:lnTo>
                    <a:pt x="3008" y="10841"/>
                  </a:lnTo>
                  <a:lnTo>
                    <a:pt x="2586" y="11131"/>
                  </a:lnTo>
                  <a:lnTo>
                    <a:pt x="2164" y="11447"/>
                  </a:lnTo>
                  <a:lnTo>
                    <a:pt x="1874" y="11711"/>
                  </a:lnTo>
                  <a:lnTo>
                    <a:pt x="1636" y="12001"/>
                  </a:lnTo>
                  <a:lnTo>
                    <a:pt x="1425" y="12344"/>
                  </a:lnTo>
                  <a:lnTo>
                    <a:pt x="1241" y="12687"/>
                  </a:lnTo>
                  <a:lnTo>
                    <a:pt x="1161" y="12924"/>
                  </a:lnTo>
                  <a:lnTo>
                    <a:pt x="1056" y="13241"/>
                  </a:lnTo>
                  <a:lnTo>
                    <a:pt x="1003" y="13584"/>
                  </a:lnTo>
                  <a:lnTo>
                    <a:pt x="977" y="13900"/>
                  </a:lnTo>
                  <a:lnTo>
                    <a:pt x="977" y="14243"/>
                  </a:lnTo>
                  <a:lnTo>
                    <a:pt x="1003" y="14586"/>
                  </a:lnTo>
                  <a:lnTo>
                    <a:pt x="1082" y="14902"/>
                  </a:lnTo>
                  <a:lnTo>
                    <a:pt x="1188" y="15219"/>
                  </a:lnTo>
                  <a:lnTo>
                    <a:pt x="1320" y="15535"/>
                  </a:lnTo>
                  <a:lnTo>
                    <a:pt x="2164" y="17197"/>
                  </a:lnTo>
                  <a:lnTo>
                    <a:pt x="2296" y="17408"/>
                  </a:lnTo>
                  <a:lnTo>
                    <a:pt x="2454" y="17619"/>
                  </a:lnTo>
                  <a:lnTo>
                    <a:pt x="2665" y="17777"/>
                  </a:lnTo>
                  <a:lnTo>
                    <a:pt x="2902" y="17883"/>
                  </a:lnTo>
                  <a:lnTo>
                    <a:pt x="2691" y="18252"/>
                  </a:lnTo>
                  <a:lnTo>
                    <a:pt x="2480" y="18674"/>
                  </a:lnTo>
                  <a:lnTo>
                    <a:pt x="2269" y="19175"/>
                  </a:lnTo>
                  <a:lnTo>
                    <a:pt x="2085" y="19703"/>
                  </a:lnTo>
                  <a:lnTo>
                    <a:pt x="1953" y="20283"/>
                  </a:lnTo>
                  <a:lnTo>
                    <a:pt x="1900" y="20573"/>
                  </a:lnTo>
                  <a:lnTo>
                    <a:pt x="1847" y="20890"/>
                  </a:lnTo>
                  <a:lnTo>
                    <a:pt x="1847" y="21206"/>
                  </a:lnTo>
                  <a:lnTo>
                    <a:pt x="1821" y="21549"/>
                  </a:lnTo>
                  <a:lnTo>
                    <a:pt x="1847" y="21866"/>
                  </a:lnTo>
                  <a:lnTo>
                    <a:pt x="1874" y="22208"/>
                  </a:lnTo>
                  <a:lnTo>
                    <a:pt x="1715" y="23237"/>
                  </a:lnTo>
                  <a:lnTo>
                    <a:pt x="1610" y="24239"/>
                  </a:lnTo>
                  <a:lnTo>
                    <a:pt x="1557" y="25268"/>
                  </a:lnTo>
                  <a:lnTo>
                    <a:pt x="1531" y="26297"/>
                  </a:lnTo>
                  <a:lnTo>
                    <a:pt x="1557" y="27352"/>
                  </a:lnTo>
                  <a:lnTo>
                    <a:pt x="1610" y="28380"/>
                  </a:lnTo>
                  <a:lnTo>
                    <a:pt x="1742" y="29409"/>
                  </a:lnTo>
                  <a:lnTo>
                    <a:pt x="1874" y="30437"/>
                  </a:lnTo>
                  <a:lnTo>
                    <a:pt x="1874" y="30437"/>
                  </a:lnTo>
                  <a:lnTo>
                    <a:pt x="1715" y="30411"/>
                  </a:lnTo>
                  <a:lnTo>
                    <a:pt x="1557" y="30385"/>
                  </a:lnTo>
                  <a:lnTo>
                    <a:pt x="1267" y="30411"/>
                  </a:lnTo>
                  <a:lnTo>
                    <a:pt x="1003" y="30517"/>
                  </a:lnTo>
                  <a:lnTo>
                    <a:pt x="739" y="30622"/>
                  </a:lnTo>
                  <a:lnTo>
                    <a:pt x="502" y="30807"/>
                  </a:lnTo>
                  <a:lnTo>
                    <a:pt x="476" y="30833"/>
                  </a:lnTo>
                  <a:lnTo>
                    <a:pt x="265" y="31070"/>
                  </a:lnTo>
                  <a:lnTo>
                    <a:pt x="133" y="31361"/>
                  </a:lnTo>
                  <a:lnTo>
                    <a:pt x="54" y="31651"/>
                  </a:lnTo>
                  <a:lnTo>
                    <a:pt x="1" y="31941"/>
                  </a:lnTo>
                  <a:lnTo>
                    <a:pt x="27" y="32231"/>
                  </a:lnTo>
                  <a:lnTo>
                    <a:pt x="106" y="32495"/>
                  </a:lnTo>
                  <a:lnTo>
                    <a:pt x="212" y="32732"/>
                  </a:lnTo>
                  <a:lnTo>
                    <a:pt x="370" y="32943"/>
                  </a:lnTo>
                  <a:lnTo>
                    <a:pt x="634" y="33893"/>
                  </a:lnTo>
                  <a:lnTo>
                    <a:pt x="924" y="34869"/>
                  </a:lnTo>
                  <a:lnTo>
                    <a:pt x="1241" y="35818"/>
                  </a:lnTo>
                  <a:lnTo>
                    <a:pt x="1583" y="36768"/>
                  </a:lnTo>
                  <a:lnTo>
                    <a:pt x="2005" y="37717"/>
                  </a:lnTo>
                  <a:lnTo>
                    <a:pt x="2216" y="38192"/>
                  </a:lnTo>
                  <a:lnTo>
                    <a:pt x="2454" y="38667"/>
                  </a:lnTo>
                  <a:lnTo>
                    <a:pt x="2718" y="39115"/>
                  </a:lnTo>
                  <a:lnTo>
                    <a:pt x="2981" y="39563"/>
                  </a:lnTo>
                  <a:lnTo>
                    <a:pt x="3271" y="40012"/>
                  </a:lnTo>
                  <a:lnTo>
                    <a:pt x="3588" y="40460"/>
                  </a:lnTo>
                  <a:lnTo>
                    <a:pt x="4010" y="40988"/>
                  </a:lnTo>
                  <a:lnTo>
                    <a:pt x="4458" y="41515"/>
                  </a:lnTo>
                  <a:lnTo>
                    <a:pt x="4933" y="41990"/>
                  </a:lnTo>
                  <a:lnTo>
                    <a:pt x="5408" y="42465"/>
                  </a:lnTo>
                  <a:lnTo>
                    <a:pt x="5909" y="42913"/>
                  </a:lnTo>
                  <a:lnTo>
                    <a:pt x="6436" y="43309"/>
                  </a:lnTo>
                  <a:lnTo>
                    <a:pt x="6938" y="43704"/>
                  </a:lnTo>
                  <a:lnTo>
                    <a:pt x="7465" y="44047"/>
                  </a:lnTo>
                  <a:lnTo>
                    <a:pt x="7993" y="44390"/>
                  </a:lnTo>
                  <a:lnTo>
                    <a:pt x="8520" y="44706"/>
                  </a:lnTo>
                  <a:lnTo>
                    <a:pt x="9549" y="45287"/>
                  </a:lnTo>
                  <a:lnTo>
                    <a:pt x="10525" y="45788"/>
                  </a:lnTo>
                  <a:lnTo>
                    <a:pt x="11448" y="46210"/>
                  </a:lnTo>
                  <a:lnTo>
                    <a:pt x="11527" y="46236"/>
                  </a:lnTo>
                  <a:lnTo>
                    <a:pt x="12556" y="46685"/>
                  </a:lnTo>
                  <a:lnTo>
                    <a:pt x="13479" y="47054"/>
                  </a:lnTo>
                  <a:lnTo>
                    <a:pt x="14507" y="47634"/>
                  </a:lnTo>
                  <a:lnTo>
                    <a:pt x="15562" y="48135"/>
                  </a:lnTo>
                  <a:lnTo>
                    <a:pt x="16617" y="48610"/>
                  </a:lnTo>
                  <a:lnTo>
                    <a:pt x="17699" y="49006"/>
                  </a:lnTo>
                  <a:lnTo>
                    <a:pt x="18648" y="49296"/>
                  </a:lnTo>
                  <a:lnTo>
                    <a:pt x="19624" y="49560"/>
                  </a:lnTo>
                  <a:lnTo>
                    <a:pt x="20574" y="49797"/>
                  </a:lnTo>
                  <a:lnTo>
                    <a:pt x="21549" y="49982"/>
                  </a:lnTo>
                  <a:lnTo>
                    <a:pt x="22552" y="50113"/>
                  </a:lnTo>
                  <a:lnTo>
                    <a:pt x="23528" y="50219"/>
                  </a:lnTo>
                  <a:lnTo>
                    <a:pt x="24530" y="50298"/>
                  </a:lnTo>
                  <a:lnTo>
                    <a:pt x="26297" y="50298"/>
                  </a:lnTo>
                  <a:lnTo>
                    <a:pt x="27036" y="50272"/>
                  </a:lnTo>
                  <a:lnTo>
                    <a:pt x="27800" y="50193"/>
                  </a:lnTo>
                  <a:lnTo>
                    <a:pt x="28539" y="50113"/>
                  </a:lnTo>
                  <a:lnTo>
                    <a:pt x="29277" y="50008"/>
                  </a:lnTo>
                  <a:lnTo>
                    <a:pt x="30016" y="49876"/>
                  </a:lnTo>
                  <a:lnTo>
                    <a:pt x="30754" y="49744"/>
                  </a:lnTo>
                  <a:lnTo>
                    <a:pt x="31467" y="49560"/>
                  </a:lnTo>
                  <a:lnTo>
                    <a:pt x="31651" y="49560"/>
                  </a:lnTo>
                  <a:lnTo>
                    <a:pt x="31809" y="49507"/>
                  </a:lnTo>
                  <a:lnTo>
                    <a:pt x="32284" y="49401"/>
                  </a:lnTo>
                  <a:lnTo>
                    <a:pt x="32522" y="49322"/>
                  </a:lnTo>
                  <a:lnTo>
                    <a:pt x="32759" y="49243"/>
                  </a:lnTo>
                  <a:lnTo>
                    <a:pt x="33155" y="49111"/>
                  </a:lnTo>
                  <a:lnTo>
                    <a:pt x="33207" y="49111"/>
                  </a:lnTo>
                  <a:lnTo>
                    <a:pt x="33313" y="49058"/>
                  </a:lnTo>
                  <a:lnTo>
                    <a:pt x="33603" y="48953"/>
                  </a:lnTo>
                  <a:lnTo>
                    <a:pt x="33735" y="48900"/>
                  </a:lnTo>
                  <a:lnTo>
                    <a:pt x="33867" y="48821"/>
                  </a:lnTo>
                  <a:lnTo>
                    <a:pt x="34632" y="48531"/>
                  </a:lnTo>
                  <a:lnTo>
                    <a:pt x="35344" y="48214"/>
                  </a:lnTo>
                  <a:lnTo>
                    <a:pt x="35950" y="48425"/>
                  </a:lnTo>
                  <a:lnTo>
                    <a:pt x="36531" y="48610"/>
                  </a:lnTo>
                  <a:lnTo>
                    <a:pt x="36926" y="48689"/>
                  </a:lnTo>
                  <a:lnTo>
                    <a:pt x="37322" y="48742"/>
                  </a:lnTo>
                  <a:lnTo>
                    <a:pt x="37744" y="48795"/>
                  </a:lnTo>
                  <a:lnTo>
                    <a:pt x="38140" y="48795"/>
                  </a:lnTo>
                  <a:lnTo>
                    <a:pt x="38746" y="48768"/>
                  </a:lnTo>
                  <a:lnTo>
                    <a:pt x="39300" y="48689"/>
                  </a:lnTo>
                  <a:lnTo>
                    <a:pt x="39880" y="48557"/>
                  </a:lnTo>
                  <a:lnTo>
                    <a:pt x="40408" y="48373"/>
                  </a:lnTo>
                  <a:lnTo>
                    <a:pt x="40909" y="48162"/>
                  </a:lnTo>
                  <a:lnTo>
                    <a:pt x="41410" y="47871"/>
                  </a:lnTo>
                  <a:lnTo>
                    <a:pt x="41858" y="47555"/>
                  </a:lnTo>
                  <a:lnTo>
                    <a:pt x="42254" y="47186"/>
                  </a:lnTo>
                  <a:lnTo>
                    <a:pt x="42650" y="46790"/>
                  </a:lnTo>
                  <a:lnTo>
                    <a:pt x="42966" y="46342"/>
                  </a:lnTo>
                  <a:lnTo>
                    <a:pt x="43256" y="45841"/>
                  </a:lnTo>
                  <a:lnTo>
                    <a:pt x="43520" y="45313"/>
                  </a:lnTo>
                  <a:lnTo>
                    <a:pt x="43731" y="44733"/>
                  </a:lnTo>
                  <a:lnTo>
                    <a:pt x="43916" y="44126"/>
                  </a:lnTo>
                  <a:lnTo>
                    <a:pt x="44074" y="43440"/>
                  </a:lnTo>
                  <a:lnTo>
                    <a:pt x="44180" y="42728"/>
                  </a:lnTo>
                  <a:lnTo>
                    <a:pt x="44232" y="42201"/>
                  </a:lnTo>
                  <a:lnTo>
                    <a:pt x="44259" y="41621"/>
                  </a:lnTo>
                  <a:lnTo>
                    <a:pt x="44892" y="41040"/>
                  </a:lnTo>
                  <a:lnTo>
                    <a:pt x="45472" y="40434"/>
                  </a:lnTo>
                  <a:lnTo>
                    <a:pt x="46026" y="39827"/>
                  </a:lnTo>
                  <a:lnTo>
                    <a:pt x="46527" y="39220"/>
                  </a:lnTo>
                  <a:lnTo>
                    <a:pt x="46975" y="38587"/>
                  </a:lnTo>
                  <a:lnTo>
                    <a:pt x="47397" y="37954"/>
                  </a:lnTo>
                  <a:lnTo>
                    <a:pt x="47767" y="37321"/>
                  </a:lnTo>
                  <a:lnTo>
                    <a:pt x="48109" y="36662"/>
                  </a:lnTo>
                  <a:lnTo>
                    <a:pt x="48373" y="36135"/>
                  </a:lnTo>
                  <a:lnTo>
                    <a:pt x="48584" y="35607"/>
                  </a:lnTo>
                  <a:lnTo>
                    <a:pt x="48795" y="35080"/>
                  </a:lnTo>
                  <a:lnTo>
                    <a:pt x="48980" y="34526"/>
                  </a:lnTo>
                  <a:lnTo>
                    <a:pt x="49164" y="33998"/>
                  </a:lnTo>
                  <a:lnTo>
                    <a:pt x="49296" y="33444"/>
                  </a:lnTo>
                  <a:lnTo>
                    <a:pt x="49560" y="32363"/>
                  </a:lnTo>
                  <a:lnTo>
                    <a:pt x="49745" y="31255"/>
                  </a:lnTo>
                  <a:lnTo>
                    <a:pt x="49903" y="30174"/>
                  </a:lnTo>
                  <a:lnTo>
                    <a:pt x="50035" y="29092"/>
                  </a:lnTo>
                  <a:lnTo>
                    <a:pt x="50114" y="28011"/>
                  </a:lnTo>
                  <a:lnTo>
                    <a:pt x="50246" y="27747"/>
                  </a:lnTo>
                  <a:lnTo>
                    <a:pt x="50325" y="27483"/>
                  </a:lnTo>
                  <a:lnTo>
                    <a:pt x="50351" y="27220"/>
                  </a:lnTo>
                  <a:lnTo>
                    <a:pt x="50325" y="26930"/>
                  </a:lnTo>
                  <a:lnTo>
                    <a:pt x="50246" y="26639"/>
                  </a:lnTo>
                  <a:lnTo>
                    <a:pt x="50114" y="26376"/>
                  </a:lnTo>
                  <a:lnTo>
                    <a:pt x="49903" y="26112"/>
                  </a:lnTo>
                  <a:lnTo>
                    <a:pt x="49666" y="25927"/>
                  </a:lnTo>
                  <a:lnTo>
                    <a:pt x="49639" y="25901"/>
                  </a:lnTo>
                  <a:lnTo>
                    <a:pt x="49534" y="25848"/>
                  </a:lnTo>
                  <a:lnTo>
                    <a:pt x="49507" y="25083"/>
                  </a:lnTo>
                  <a:lnTo>
                    <a:pt x="49455" y="24450"/>
                  </a:lnTo>
                  <a:lnTo>
                    <a:pt x="49402" y="23817"/>
                  </a:lnTo>
                  <a:lnTo>
                    <a:pt x="49349" y="23184"/>
                  </a:lnTo>
                  <a:lnTo>
                    <a:pt x="49244" y="22551"/>
                  </a:lnTo>
                  <a:lnTo>
                    <a:pt x="49138" y="21918"/>
                  </a:lnTo>
                  <a:lnTo>
                    <a:pt x="49006" y="21312"/>
                  </a:lnTo>
                  <a:lnTo>
                    <a:pt x="48874" y="20679"/>
                  </a:lnTo>
                  <a:lnTo>
                    <a:pt x="48716" y="20072"/>
                  </a:lnTo>
                  <a:lnTo>
                    <a:pt x="48558" y="19465"/>
                  </a:lnTo>
                  <a:lnTo>
                    <a:pt x="48373" y="18859"/>
                  </a:lnTo>
                  <a:lnTo>
                    <a:pt x="48162" y="18278"/>
                  </a:lnTo>
                  <a:lnTo>
                    <a:pt x="47951" y="17672"/>
                  </a:lnTo>
                  <a:lnTo>
                    <a:pt x="47714" y="17092"/>
                  </a:lnTo>
                  <a:lnTo>
                    <a:pt x="47450" y="16511"/>
                  </a:lnTo>
                  <a:lnTo>
                    <a:pt x="47186" y="15931"/>
                  </a:lnTo>
                  <a:lnTo>
                    <a:pt x="46896" y="15377"/>
                  </a:lnTo>
                  <a:lnTo>
                    <a:pt x="46764" y="15087"/>
                  </a:lnTo>
                  <a:lnTo>
                    <a:pt x="46606" y="14823"/>
                  </a:lnTo>
                  <a:lnTo>
                    <a:pt x="46079" y="13874"/>
                  </a:lnTo>
                  <a:lnTo>
                    <a:pt x="45472" y="12951"/>
                  </a:lnTo>
                  <a:lnTo>
                    <a:pt x="44865" y="12054"/>
                  </a:lnTo>
                  <a:lnTo>
                    <a:pt x="44206" y="11210"/>
                  </a:lnTo>
                  <a:lnTo>
                    <a:pt x="43494" y="10392"/>
                  </a:lnTo>
                  <a:lnTo>
                    <a:pt x="42755" y="9601"/>
                  </a:lnTo>
                  <a:lnTo>
                    <a:pt x="41990" y="8836"/>
                  </a:lnTo>
                  <a:lnTo>
                    <a:pt x="41199" y="8124"/>
                  </a:lnTo>
                  <a:lnTo>
                    <a:pt x="40381" y="7438"/>
                  </a:lnTo>
                  <a:lnTo>
                    <a:pt x="39511" y="6779"/>
                  </a:lnTo>
                  <a:lnTo>
                    <a:pt x="38614" y="6172"/>
                  </a:lnTo>
                  <a:lnTo>
                    <a:pt x="37691" y="5618"/>
                  </a:lnTo>
                  <a:lnTo>
                    <a:pt x="36768" y="5091"/>
                  </a:lnTo>
                  <a:lnTo>
                    <a:pt x="35792" y="4590"/>
                  </a:lnTo>
                  <a:lnTo>
                    <a:pt x="34790" y="4141"/>
                  </a:lnTo>
                  <a:lnTo>
                    <a:pt x="33788" y="3746"/>
                  </a:lnTo>
                  <a:lnTo>
                    <a:pt x="33498" y="3667"/>
                  </a:lnTo>
                  <a:lnTo>
                    <a:pt x="33234" y="3561"/>
                  </a:lnTo>
                  <a:lnTo>
                    <a:pt x="32100" y="3218"/>
                  </a:lnTo>
                  <a:lnTo>
                    <a:pt x="30939" y="2902"/>
                  </a:lnTo>
                  <a:lnTo>
                    <a:pt x="30939" y="2664"/>
                  </a:lnTo>
                  <a:lnTo>
                    <a:pt x="30913" y="2401"/>
                  </a:lnTo>
                  <a:lnTo>
                    <a:pt x="30886" y="2163"/>
                  </a:lnTo>
                  <a:lnTo>
                    <a:pt x="30834" y="1926"/>
                  </a:lnTo>
                  <a:lnTo>
                    <a:pt x="30754" y="1688"/>
                  </a:lnTo>
                  <a:lnTo>
                    <a:pt x="30649" y="1477"/>
                  </a:lnTo>
                  <a:lnTo>
                    <a:pt x="30517" y="1266"/>
                  </a:lnTo>
                  <a:lnTo>
                    <a:pt x="30385" y="1055"/>
                  </a:lnTo>
                  <a:lnTo>
                    <a:pt x="30121" y="792"/>
                  </a:lnTo>
                  <a:lnTo>
                    <a:pt x="29858" y="581"/>
                  </a:lnTo>
                  <a:lnTo>
                    <a:pt x="29673" y="449"/>
                  </a:lnTo>
                  <a:lnTo>
                    <a:pt x="29515" y="317"/>
                  </a:lnTo>
                  <a:lnTo>
                    <a:pt x="29304" y="211"/>
                  </a:lnTo>
                  <a:lnTo>
                    <a:pt x="29119" y="132"/>
                  </a:lnTo>
                  <a:lnTo>
                    <a:pt x="28882" y="80"/>
                  </a:lnTo>
                  <a:lnTo>
                    <a:pt x="28671" y="27"/>
                  </a:lnTo>
                  <a:lnTo>
                    <a:pt x="28433" y="0"/>
                  </a:lnTo>
                  <a:close/>
                </a:path>
              </a:pathLst>
            </a:custGeom>
            <a:solidFill>
              <a:schemeClr val="dk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72" name="Google Shape;1572;p70"/>
            <p:cNvSpPr/>
            <p:nvPr/>
          </p:nvSpPr>
          <p:spPr>
            <a:xfrm>
              <a:off x="2225500" y="4073700"/>
              <a:ext cx="1127550" cy="1127575"/>
            </a:xfrm>
            <a:custGeom>
              <a:avLst/>
              <a:gdLst/>
              <a:ahLst/>
              <a:cxnLst/>
              <a:rect l="l" t="t" r="r" b="b"/>
              <a:pathLst>
                <a:path w="45102" h="45103" extrusionOk="0">
                  <a:moveTo>
                    <a:pt x="22551" y="1"/>
                  </a:moveTo>
                  <a:lnTo>
                    <a:pt x="21391" y="27"/>
                  </a:lnTo>
                  <a:lnTo>
                    <a:pt x="20230" y="132"/>
                  </a:lnTo>
                  <a:lnTo>
                    <a:pt x="19122" y="264"/>
                  </a:lnTo>
                  <a:lnTo>
                    <a:pt x="17988" y="475"/>
                  </a:lnTo>
                  <a:lnTo>
                    <a:pt x="16907" y="713"/>
                  </a:lnTo>
                  <a:lnTo>
                    <a:pt x="15825" y="1029"/>
                  </a:lnTo>
                  <a:lnTo>
                    <a:pt x="14797" y="1372"/>
                  </a:lnTo>
                  <a:lnTo>
                    <a:pt x="13768" y="1768"/>
                  </a:lnTo>
                  <a:lnTo>
                    <a:pt x="12766" y="2243"/>
                  </a:lnTo>
                  <a:lnTo>
                    <a:pt x="11790" y="2717"/>
                  </a:lnTo>
                  <a:lnTo>
                    <a:pt x="10840" y="3271"/>
                  </a:lnTo>
                  <a:lnTo>
                    <a:pt x="9944" y="3851"/>
                  </a:lnTo>
                  <a:lnTo>
                    <a:pt x="9047" y="4484"/>
                  </a:lnTo>
                  <a:lnTo>
                    <a:pt x="8203" y="5144"/>
                  </a:lnTo>
                  <a:lnTo>
                    <a:pt x="7385" y="5856"/>
                  </a:lnTo>
                  <a:lnTo>
                    <a:pt x="6594" y="6621"/>
                  </a:lnTo>
                  <a:lnTo>
                    <a:pt x="5855" y="7386"/>
                  </a:lnTo>
                  <a:lnTo>
                    <a:pt x="5143" y="8203"/>
                  </a:lnTo>
                  <a:lnTo>
                    <a:pt x="4484" y="9074"/>
                  </a:lnTo>
                  <a:lnTo>
                    <a:pt x="3851" y="9944"/>
                  </a:lnTo>
                  <a:lnTo>
                    <a:pt x="3271" y="10867"/>
                  </a:lnTo>
                  <a:lnTo>
                    <a:pt x="2717" y="11817"/>
                  </a:lnTo>
                  <a:lnTo>
                    <a:pt x="2216" y="12766"/>
                  </a:lnTo>
                  <a:lnTo>
                    <a:pt x="1767" y="13768"/>
                  </a:lnTo>
                  <a:lnTo>
                    <a:pt x="1372" y="14797"/>
                  </a:lnTo>
                  <a:lnTo>
                    <a:pt x="1002" y="15852"/>
                  </a:lnTo>
                  <a:lnTo>
                    <a:pt x="712" y="16907"/>
                  </a:lnTo>
                  <a:lnTo>
                    <a:pt x="449" y="18015"/>
                  </a:lnTo>
                  <a:lnTo>
                    <a:pt x="264" y="19123"/>
                  </a:lnTo>
                  <a:lnTo>
                    <a:pt x="106" y="20257"/>
                  </a:lnTo>
                  <a:lnTo>
                    <a:pt x="27" y="21391"/>
                  </a:lnTo>
                  <a:lnTo>
                    <a:pt x="0" y="22551"/>
                  </a:lnTo>
                  <a:lnTo>
                    <a:pt x="27" y="23475"/>
                  </a:lnTo>
                  <a:lnTo>
                    <a:pt x="79" y="24398"/>
                  </a:lnTo>
                  <a:lnTo>
                    <a:pt x="158" y="25294"/>
                  </a:lnTo>
                  <a:lnTo>
                    <a:pt x="290" y="26191"/>
                  </a:lnTo>
                  <a:lnTo>
                    <a:pt x="449" y="27062"/>
                  </a:lnTo>
                  <a:lnTo>
                    <a:pt x="633" y="27932"/>
                  </a:lnTo>
                  <a:lnTo>
                    <a:pt x="871" y="28776"/>
                  </a:lnTo>
                  <a:lnTo>
                    <a:pt x="1134" y="29620"/>
                  </a:lnTo>
                  <a:lnTo>
                    <a:pt x="1424" y="30438"/>
                  </a:lnTo>
                  <a:lnTo>
                    <a:pt x="1741" y="31255"/>
                  </a:lnTo>
                  <a:lnTo>
                    <a:pt x="2084" y="32047"/>
                  </a:lnTo>
                  <a:lnTo>
                    <a:pt x="2479" y="32838"/>
                  </a:lnTo>
                  <a:lnTo>
                    <a:pt x="2875" y="33603"/>
                  </a:lnTo>
                  <a:lnTo>
                    <a:pt x="3323" y="34341"/>
                  </a:lnTo>
                  <a:lnTo>
                    <a:pt x="3798" y="35080"/>
                  </a:lnTo>
                  <a:lnTo>
                    <a:pt x="4273" y="35765"/>
                  </a:lnTo>
                  <a:lnTo>
                    <a:pt x="4800" y="36451"/>
                  </a:lnTo>
                  <a:lnTo>
                    <a:pt x="5354" y="37137"/>
                  </a:lnTo>
                  <a:lnTo>
                    <a:pt x="5908" y="37770"/>
                  </a:lnTo>
                  <a:lnTo>
                    <a:pt x="6515" y="38403"/>
                  </a:lnTo>
                  <a:lnTo>
                    <a:pt x="7121" y="38983"/>
                  </a:lnTo>
                  <a:lnTo>
                    <a:pt x="7754" y="39563"/>
                  </a:lnTo>
                  <a:lnTo>
                    <a:pt x="8414" y="40117"/>
                  </a:lnTo>
                  <a:lnTo>
                    <a:pt x="9100" y="40645"/>
                  </a:lnTo>
                  <a:lnTo>
                    <a:pt x="9785" y="41146"/>
                  </a:lnTo>
                  <a:lnTo>
                    <a:pt x="10524" y="41621"/>
                  </a:lnTo>
                  <a:lnTo>
                    <a:pt x="11236" y="42069"/>
                  </a:lnTo>
                  <a:lnTo>
                    <a:pt x="12001" y="42491"/>
                  </a:lnTo>
                  <a:lnTo>
                    <a:pt x="12792" y="42887"/>
                  </a:lnTo>
                  <a:lnTo>
                    <a:pt x="13557" y="43230"/>
                  </a:lnTo>
                  <a:lnTo>
                    <a:pt x="14375" y="43572"/>
                  </a:lnTo>
                  <a:lnTo>
                    <a:pt x="15192" y="43863"/>
                  </a:lnTo>
                  <a:lnTo>
                    <a:pt x="16063" y="44153"/>
                  </a:lnTo>
                  <a:lnTo>
                    <a:pt x="16959" y="44390"/>
                  </a:lnTo>
                  <a:lnTo>
                    <a:pt x="17856" y="44601"/>
                  </a:lnTo>
                  <a:lnTo>
                    <a:pt x="18779" y="44786"/>
                  </a:lnTo>
                  <a:lnTo>
                    <a:pt x="19703" y="44918"/>
                  </a:lnTo>
                  <a:lnTo>
                    <a:pt x="20626" y="45023"/>
                  </a:lnTo>
                  <a:lnTo>
                    <a:pt x="21575" y="45076"/>
                  </a:lnTo>
                  <a:lnTo>
                    <a:pt x="22551" y="45102"/>
                  </a:lnTo>
                  <a:lnTo>
                    <a:pt x="23290" y="45076"/>
                  </a:lnTo>
                  <a:lnTo>
                    <a:pt x="24028" y="45049"/>
                  </a:lnTo>
                  <a:lnTo>
                    <a:pt x="24767" y="44997"/>
                  </a:lnTo>
                  <a:lnTo>
                    <a:pt x="25479" y="44918"/>
                  </a:lnTo>
                  <a:lnTo>
                    <a:pt x="26191" y="44812"/>
                  </a:lnTo>
                  <a:lnTo>
                    <a:pt x="26903" y="44680"/>
                  </a:lnTo>
                  <a:lnTo>
                    <a:pt x="27615" y="44522"/>
                  </a:lnTo>
                  <a:lnTo>
                    <a:pt x="28301" y="44337"/>
                  </a:lnTo>
                  <a:lnTo>
                    <a:pt x="28828" y="44205"/>
                  </a:lnTo>
                  <a:lnTo>
                    <a:pt x="29092" y="44126"/>
                  </a:lnTo>
                  <a:lnTo>
                    <a:pt x="29329" y="44047"/>
                  </a:lnTo>
                  <a:lnTo>
                    <a:pt x="29831" y="43889"/>
                  </a:lnTo>
                  <a:lnTo>
                    <a:pt x="29857" y="43889"/>
                  </a:lnTo>
                  <a:lnTo>
                    <a:pt x="29936" y="43863"/>
                  </a:lnTo>
                  <a:lnTo>
                    <a:pt x="30279" y="43731"/>
                  </a:lnTo>
                  <a:lnTo>
                    <a:pt x="31334" y="43309"/>
                  </a:lnTo>
                  <a:lnTo>
                    <a:pt x="32389" y="42834"/>
                  </a:lnTo>
                  <a:lnTo>
                    <a:pt x="32679" y="42702"/>
                  </a:lnTo>
                  <a:lnTo>
                    <a:pt x="32943" y="42544"/>
                  </a:lnTo>
                  <a:lnTo>
                    <a:pt x="33761" y="42122"/>
                  </a:lnTo>
                  <a:lnTo>
                    <a:pt x="34525" y="41647"/>
                  </a:lnTo>
                  <a:lnTo>
                    <a:pt x="35290" y="41146"/>
                  </a:lnTo>
                  <a:lnTo>
                    <a:pt x="36029" y="40618"/>
                  </a:lnTo>
                  <a:lnTo>
                    <a:pt x="36741" y="40065"/>
                  </a:lnTo>
                  <a:lnTo>
                    <a:pt x="37427" y="39484"/>
                  </a:lnTo>
                  <a:lnTo>
                    <a:pt x="38112" y="38851"/>
                  </a:lnTo>
                  <a:lnTo>
                    <a:pt x="38745" y="38218"/>
                  </a:lnTo>
                  <a:lnTo>
                    <a:pt x="39299" y="37638"/>
                  </a:lnTo>
                  <a:lnTo>
                    <a:pt x="39405" y="37506"/>
                  </a:lnTo>
                  <a:lnTo>
                    <a:pt x="39484" y="37427"/>
                  </a:lnTo>
                  <a:lnTo>
                    <a:pt x="39563" y="37322"/>
                  </a:lnTo>
                  <a:lnTo>
                    <a:pt x="39616" y="37269"/>
                  </a:lnTo>
                  <a:lnTo>
                    <a:pt x="39827" y="37031"/>
                  </a:lnTo>
                  <a:lnTo>
                    <a:pt x="40381" y="36346"/>
                  </a:lnTo>
                  <a:lnTo>
                    <a:pt x="40882" y="35660"/>
                  </a:lnTo>
                  <a:lnTo>
                    <a:pt x="41357" y="34974"/>
                  </a:lnTo>
                  <a:lnTo>
                    <a:pt x="41831" y="34236"/>
                  </a:lnTo>
                  <a:lnTo>
                    <a:pt x="42280" y="33471"/>
                  </a:lnTo>
                  <a:lnTo>
                    <a:pt x="42702" y="32653"/>
                  </a:lnTo>
                  <a:lnTo>
                    <a:pt x="43018" y="31994"/>
                  </a:lnTo>
                  <a:lnTo>
                    <a:pt x="43335" y="31308"/>
                  </a:lnTo>
                  <a:lnTo>
                    <a:pt x="43599" y="30596"/>
                  </a:lnTo>
                  <a:lnTo>
                    <a:pt x="43862" y="29910"/>
                  </a:lnTo>
                  <a:lnTo>
                    <a:pt x="44100" y="29172"/>
                  </a:lnTo>
                  <a:lnTo>
                    <a:pt x="44311" y="28459"/>
                  </a:lnTo>
                  <a:lnTo>
                    <a:pt x="44495" y="27695"/>
                  </a:lnTo>
                  <a:lnTo>
                    <a:pt x="44654" y="26956"/>
                  </a:lnTo>
                  <a:lnTo>
                    <a:pt x="44785" y="26297"/>
                  </a:lnTo>
                  <a:lnTo>
                    <a:pt x="44865" y="25637"/>
                  </a:lnTo>
                  <a:lnTo>
                    <a:pt x="44944" y="25136"/>
                  </a:lnTo>
                  <a:lnTo>
                    <a:pt x="44996" y="24503"/>
                  </a:lnTo>
                  <a:lnTo>
                    <a:pt x="45049" y="23844"/>
                  </a:lnTo>
                  <a:lnTo>
                    <a:pt x="45076" y="23211"/>
                  </a:lnTo>
                  <a:lnTo>
                    <a:pt x="45102" y="22551"/>
                  </a:lnTo>
                  <a:lnTo>
                    <a:pt x="45049" y="21417"/>
                  </a:lnTo>
                  <a:lnTo>
                    <a:pt x="45023" y="20784"/>
                  </a:lnTo>
                  <a:lnTo>
                    <a:pt x="44970" y="20178"/>
                  </a:lnTo>
                  <a:lnTo>
                    <a:pt x="44891" y="19571"/>
                  </a:lnTo>
                  <a:lnTo>
                    <a:pt x="44812" y="18991"/>
                  </a:lnTo>
                  <a:lnTo>
                    <a:pt x="44706" y="18384"/>
                  </a:lnTo>
                  <a:lnTo>
                    <a:pt x="44574" y="17804"/>
                  </a:lnTo>
                  <a:lnTo>
                    <a:pt x="44443" y="17224"/>
                  </a:lnTo>
                  <a:lnTo>
                    <a:pt x="44311" y="16643"/>
                  </a:lnTo>
                  <a:lnTo>
                    <a:pt x="43968" y="15509"/>
                  </a:lnTo>
                  <a:lnTo>
                    <a:pt x="43572" y="14401"/>
                  </a:lnTo>
                  <a:lnTo>
                    <a:pt x="43124" y="13320"/>
                  </a:lnTo>
                  <a:lnTo>
                    <a:pt x="42596" y="12265"/>
                  </a:lnTo>
                  <a:lnTo>
                    <a:pt x="42491" y="12028"/>
                  </a:lnTo>
                  <a:lnTo>
                    <a:pt x="42333" y="11764"/>
                  </a:lnTo>
                  <a:lnTo>
                    <a:pt x="41831" y="10894"/>
                  </a:lnTo>
                  <a:lnTo>
                    <a:pt x="41278" y="10023"/>
                  </a:lnTo>
                  <a:lnTo>
                    <a:pt x="40697" y="9206"/>
                  </a:lnTo>
                  <a:lnTo>
                    <a:pt x="40091" y="8388"/>
                  </a:lnTo>
                  <a:lnTo>
                    <a:pt x="39431" y="7623"/>
                  </a:lnTo>
                  <a:lnTo>
                    <a:pt x="38745" y="6885"/>
                  </a:lnTo>
                  <a:lnTo>
                    <a:pt x="38033" y="6172"/>
                  </a:lnTo>
                  <a:lnTo>
                    <a:pt x="37268" y="5487"/>
                  </a:lnTo>
                  <a:lnTo>
                    <a:pt x="36504" y="4827"/>
                  </a:lnTo>
                  <a:lnTo>
                    <a:pt x="35686" y="4221"/>
                  </a:lnTo>
                  <a:lnTo>
                    <a:pt x="34842" y="3640"/>
                  </a:lnTo>
                  <a:lnTo>
                    <a:pt x="33972" y="3113"/>
                  </a:lnTo>
                  <a:lnTo>
                    <a:pt x="33075" y="2612"/>
                  </a:lnTo>
                  <a:lnTo>
                    <a:pt x="32178" y="2163"/>
                  </a:lnTo>
                  <a:lnTo>
                    <a:pt x="31229" y="1741"/>
                  </a:lnTo>
                  <a:lnTo>
                    <a:pt x="30279" y="1372"/>
                  </a:lnTo>
                  <a:lnTo>
                    <a:pt x="30042" y="1267"/>
                  </a:lnTo>
                  <a:lnTo>
                    <a:pt x="29778" y="1187"/>
                  </a:lnTo>
                  <a:lnTo>
                    <a:pt x="28934" y="924"/>
                  </a:lnTo>
                  <a:lnTo>
                    <a:pt x="28037" y="686"/>
                  </a:lnTo>
                  <a:lnTo>
                    <a:pt x="27167" y="475"/>
                  </a:lnTo>
                  <a:lnTo>
                    <a:pt x="26270" y="317"/>
                  </a:lnTo>
                  <a:lnTo>
                    <a:pt x="25347" y="185"/>
                  </a:lnTo>
                  <a:lnTo>
                    <a:pt x="24424" y="80"/>
                  </a:lnTo>
                  <a:lnTo>
                    <a:pt x="23501" y="27"/>
                  </a:lnTo>
                  <a:lnTo>
                    <a:pt x="22551" y="1"/>
                  </a:lnTo>
                  <a:close/>
                </a:path>
              </a:pathLst>
            </a:custGeom>
            <a:solidFill>
              <a:schemeClr val="accent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73" name="Google Shape;1573;p70"/>
            <p:cNvSpPr/>
            <p:nvPr/>
          </p:nvSpPr>
          <p:spPr>
            <a:xfrm>
              <a:off x="2969275" y="4660550"/>
              <a:ext cx="399600" cy="512375"/>
            </a:xfrm>
            <a:custGeom>
              <a:avLst/>
              <a:gdLst/>
              <a:ahLst/>
              <a:cxnLst/>
              <a:rect l="l" t="t" r="r" b="b"/>
              <a:pathLst>
                <a:path w="15984" h="20495" extrusionOk="0">
                  <a:moveTo>
                    <a:pt x="15984" y="1"/>
                  </a:moveTo>
                  <a:lnTo>
                    <a:pt x="15878" y="53"/>
                  </a:lnTo>
                  <a:lnTo>
                    <a:pt x="14982" y="475"/>
                  </a:lnTo>
                  <a:lnTo>
                    <a:pt x="14111" y="950"/>
                  </a:lnTo>
                  <a:lnTo>
                    <a:pt x="13267" y="1504"/>
                  </a:lnTo>
                  <a:lnTo>
                    <a:pt x="12450" y="2084"/>
                  </a:lnTo>
                  <a:lnTo>
                    <a:pt x="11658" y="2717"/>
                  </a:lnTo>
                  <a:lnTo>
                    <a:pt x="10893" y="3403"/>
                  </a:lnTo>
                  <a:lnTo>
                    <a:pt x="10155" y="4141"/>
                  </a:lnTo>
                  <a:lnTo>
                    <a:pt x="9469" y="4906"/>
                  </a:lnTo>
                  <a:lnTo>
                    <a:pt x="8863" y="5698"/>
                  </a:lnTo>
                  <a:lnTo>
                    <a:pt x="8282" y="6489"/>
                  </a:lnTo>
                  <a:lnTo>
                    <a:pt x="7755" y="7333"/>
                  </a:lnTo>
                  <a:lnTo>
                    <a:pt x="7254" y="8177"/>
                  </a:lnTo>
                  <a:lnTo>
                    <a:pt x="6753" y="9047"/>
                  </a:lnTo>
                  <a:lnTo>
                    <a:pt x="6304" y="9944"/>
                  </a:lnTo>
                  <a:lnTo>
                    <a:pt x="5407" y="11738"/>
                  </a:lnTo>
                  <a:lnTo>
                    <a:pt x="4511" y="13531"/>
                  </a:lnTo>
                  <a:lnTo>
                    <a:pt x="4062" y="14428"/>
                  </a:lnTo>
                  <a:lnTo>
                    <a:pt x="3614" y="15325"/>
                  </a:lnTo>
                  <a:lnTo>
                    <a:pt x="3113" y="16195"/>
                  </a:lnTo>
                  <a:lnTo>
                    <a:pt x="2612" y="17065"/>
                  </a:lnTo>
                  <a:lnTo>
                    <a:pt x="2084" y="17909"/>
                  </a:lnTo>
                  <a:lnTo>
                    <a:pt x="1504" y="18727"/>
                  </a:lnTo>
                  <a:lnTo>
                    <a:pt x="1240" y="19070"/>
                  </a:lnTo>
                  <a:lnTo>
                    <a:pt x="765" y="19650"/>
                  </a:lnTo>
                  <a:lnTo>
                    <a:pt x="264" y="20204"/>
                  </a:lnTo>
                  <a:lnTo>
                    <a:pt x="211" y="20257"/>
                  </a:lnTo>
                  <a:lnTo>
                    <a:pt x="0" y="20494"/>
                  </a:lnTo>
                  <a:lnTo>
                    <a:pt x="53" y="20468"/>
                  </a:lnTo>
                  <a:lnTo>
                    <a:pt x="317" y="20362"/>
                  </a:lnTo>
                  <a:lnTo>
                    <a:pt x="1161" y="19782"/>
                  </a:lnTo>
                  <a:lnTo>
                    <a:pt x="2005" y="19202"/>
                  </a:lnTo>
                  <a:lnTo>
                    <a:pt x="3719" y="18120"/>
                  </a:lnTo>
                  <a:lnTo>
                    <a:pt x="5460" y="17039"/>
                  </a:lnTo>
                  <a:lnTo>
                    <a:pt x="6331" y="16485"/>
                  </a:lnTo>
                  <a:lnTo>
                    <a:pt x="7175" y="15905"/>
                  </a:lnTo>
                  <a:lnTo>
                    <a:pt x="7280" y="15852"/>
                  </a:lnTo>
                  <a:lnTo>
                    <a:pt x="8282" y="15140"/>
                  </a:lnTo>
                  <a:lnTo>
                    <a:pt x="9285" y="14375"/>
                  </a:lnTo>
                  <a:lnTo>
                    <a:pt x="9759" y="13979"/>
                  </a:lnTo>
                  <a:lnTo>
                    <a:pt x="10234" y="13584"/>
                  </a:lnTo>
                  <a:lnTo>
                    <a:pt x="10709" y="13162"/>
                  </a:lnTo>
                  <a:lnTo>
                    <a:pt x="11157" y="12740"/>
                  </a:lnTo>
                  <a:lnTo>
                    <a:pt x="11579" y="12291"/>
                  </a:lnTo>
                  <a:lnTo>
                    <a:pt x="12001" y="11843"/>
                  </a:lnTo>
                  <a:lnTo>
                    <a:pt x="12397" y="11368"/>
                  </a:lnTo>
                  <a:lnTo>
                    <a:pt x="12766" y="10894"/>
                  </a:lnTo>
                  <a:lnTo>
                    <a:pt x="13135" y="10392"/>
                  </a:lnTo>
                  <a:lnTo>
                    <a:pt x="13478" y="9865"/>
                  </a:lnTo>
                  <a:lnTo>
                    <a:pt x="13795" y="9337"/>
                  </a:lnTo>
                  <a:lnTo>
                    <a:pt x="14059" y="8784"/>
                  </a:lnTo>
                  <a:lnTo>
                    <a:pt x="14296" y="8282"/>
                  </a:lnTo>
                  <a:lnTo>
                    <a:pt x="14533" y="7781"/>
                  </a:lnTo>
                  <a:lnTo>
                    <a:pt x="14718" y="7280"/>
                  </a:lnTo>
                  <a:lnTo>
                    <a:pt x="14903" y="6753"/>
                  </a:lnTo>
                  <a:lnTo>
                    <a:pt x="15061" y="6225"/>
                  </a:lnTo>
                  <a:lnTo>
                    <a:pt x="15193" y="5698"/>
                  </a:lnTo>
                  <a:lnTo>
                    <a:pt x="15430" y="4643"/>
                  </a:lnTo>
                  <a:lnTo>
                    <a:pt x="15615" y="3588"/>
                  </a:lnTo>
                  <a:lnTo>
                    <a:pt x="15747" y="2480"/>
                  </a:lnTo>
                  <a:lnTo>
                    <a:pt x="15878" y="1398"/>
                  </a:lnTo>
                  <a:lnTo>
                    <a:pt x="15958" y="291"/>
                  </a:lnTo>
                  <a:lnTo>
                    <a:pt x="15984" y="1"/>
                  </a:lnTo>
                  <a:close/>
                </a:path>
              </a:pathLst>
            </a:custGeom>
            <a:solidFill>
              <a:schemeClr val="accen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74" name="Google Shape;1574;p70"/>
            <p:cNvSpPr/>
            <p:nvPr/>
          </p:nvSpPr>
          <p:spPr>
            <a:xfrm>
              <a:off x="2958725" y="4657250"/>
              <a:ext cx="414125" cy="518950"/>
            </a:xfrm>
            <a:custGeom>
              <a:avLst/>
              <a:gdLst/>
              <a:ahLst/>
              <a:cxnLst/>
              <a:rect l="l" t="t" r="r" b="b"/>
              <a:pathLst>
                <a:path w="16565" h="20758" extrusionOk="0">
                  <a:moveTo>
                    <a:pt x="16459" y="1"/>
                  </a:moveTo>
                  <a:lnTo>
                    <a:pt x="16406" y="27"/>
                  </a:lnTo>
                  <a:lnTo>
                    <a:pt x="16380" y="53"/>
                  </a:lnTo>
                  <a:lnTo>
                    <a:pt x="16300" y="185"/>
                  </a:lnTo>
                  <a:lnTo>
                    <a:pt x="14560" y="2717"/>
                  </a:lnTo>
                  <a:lnTo>
                    <a:pt x="12766" y="5249"/>
                  </a:lnTo>
                  <a:lnTo>
                    <a:pt x="11342" y="7280"/>
                  </a:lnTo>
                  <a:lnTo>
                    <a:pt x="9891" y="9285"/>
                  </a:lnTo>
                  <a:lnTo>
                    <a:pt x="8441" y="11263"/>
                  </a:lnTo>
                  <a:lnTo>
                    <a:pt x="6990" y="13241"/>
                  </a:lnTo>
                  <a:lnTo>
                    <a:pt x="5988" y="14586"/>
                  </a:lnTo>
                  <a:lnTo>
                    <a:pt x="4985" y="15852"/>
                  </a:lnTo>
                  <a:lnTo>
                    <a:pt x="4484" y="16459"/>
                  </a:lnTo>
                  <a:lnTo>
                    <a:pt x="3957" y="17039"/>
                  </a:lnTo>
                  <a:lnTo>
                    <a:pt x="3429" y="17593"/>
                  </a:lnTo>
                  <a:lnTo>
                    <a:pt x="2875" y="18120"/>
                  </a:lnTo>
                  <a:lnTo>
                    <a:pt x="2322" y="18622"/>
                  </a:lnTo>
                  <a:lnTo>
                    <a:pt x="1794" y="19096"/>
                  </a:lnTo>
                  <a:lnTo>
                    <a:pt x="1662" y="19202"/>
                  </a:lnTo>
                  <a:lnTo>
                    <a:pt x="1398" y="19413"/>
                  </a:lnTo>
                  <a:lnTo>
                    <a:pt x="686" y="20072"/>
                  </a:lnTo>
                  <a:lnTo>
                    <a:pt x="317" y="20415"/>
                  </a:lnTo>
                  <a:lnTo>
                    <a:pt x="0" y="20758"/>
                  </a:lnTo>
                  <a:lnTo>
                    <a:pt x="0" y="20758"/>
                  </a:lnTo>
                  <a:lnTo>
                    <a:pt x="396" y="20626"/>
                  </a:lnTo>
                  <a:lnTo>
                    <a:pt x="660" y="20362"/>
                  </a:lnTo>
                  <a:lnTo>
                    <a:pt x="686" y="20336"/>
                  </a:lnTo>
                  <a:lnTo>
                    <a:pt x="1293" y="19782"/>
                  </a:lnTo>
                  <a:lnTo>
                    <a:pt x="1926" y="19228"/>
                  </a:lnTo>
                  <a:lnTo>
                    <a:pt x="2453" y="18753"/>
                  </a:lnTo>
                  <a:lnTo>
                    <a:pt x="3007" y="18279"/>
                  </a:lnTo>
                  <a:lnTo>
                    <a:pt x="3561" y="17725"/>
                  </a:lnTo>
                  <a:lnTo>
                    <a:pt x="4089" y="17171"/>
                  </a:lnTo>
                  <a:lnTo>
                    <a:pt x="4616" y="16591"/>
                  </a:lnTo>
                  <a:lnTo>
                    <a:pt x="5144" y="15984"/>
                  </a:lnTo>
                  <a:lnTo>
                    <a:pt x="6146" y="14718"/>
                  </a:lnTo>
                  <a:lnTo>
                    <a:pt x="7148" y="13373"/>
                  </a:lnTo>
                  <a:lnTo>
                    <a:pt x="9944" y="9549"/>
                  </a:lnTo>
                  <a:lnTo>
                    <a:pt x="12713" y="5671"/>
                  </a:lnTo>
                  <a:lnTo>
                    <a:pt x="14560" y="3060"/>
                  </a:lnTo>
                  <a:lnTo>
                    <a:pt x="16380" y="423"/>
                  </a:lnTo>
                  <a:lnTo>
                    <a:pt x="16564" y="159"/>
                  </a:lnTo>
                  <a:lnTo>
                    <a:pt x="16564" y="133"/>
                  </a:lnTo>
                  <a:lnTo>
                    <a:pt x="16564" y="106"/>
                  </a:lnTo>
                  <a:lnTo>
                    <a:pt x="16538" y="27"/>
                  </a:lnTo>
                  <a:lnTo>
                    <a:pt x="16459"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75" name="Google Shape;1575;p70"/>
            <p:cNvSpPr/>
            <p:nvPr/>
          </p:nvSpPr>
          <p:spPr>
            <a:xfrm>
              <a:off x="2936975" y="4645375"/>
              <a:ext cx="189250" cy="536775"/>
            </a:xfrm>
            <a:custGeom>
              <a:avLst/>
              <a:gdLst/>
              <a:ahLst/>
              <a:cxnLst/>
              <a:rect l="l" t="t" r="r" b="b"/>
              <a:pathLst>
                <a:path w="7570" h="21471" extrusionOk="0">
                  <a:moveTo>
                    <a:pt x="7570" y="1"/>
                  </a:moveTo>
                  <a:lnTo>
                    <a:pt x="7438" y="106"/>
                  </a:lnTo>
                  <a:lnTo>
                    <a:pt x="7042" y="449"/>
                  </a:lnTo>
                  <a:lnTo>
                    <a:pt x="5750" y="1557"/>
                  </a:lnTo>
                  <a:lnTo>
                    <a:pt x="5117" y="2137"/>
                  </a:lnTo>
                  <a:lnTo>
                    <a:pt x="4510" y="2744"/>
                  </a:lnTo>
                  <a:lnTo>
                    <a:pt x="3930" y="3351"/>
                  </a:lnTo>
                  <a:lnTo>
                    <a:pt x="3403" y="3984"/>
                  </a:lnTo>
                  <a:lnTo>
                    <a:pt x="2875" y="4643"/>
                  </a:lnTo>
                  <a:lnTo>
                    <a:pt x="2400" y="5355"/>
                  </a:lnTo>
                  <a:lnTo>
                    <a:pt x="1978" y="6067"/>
                  </a:lnTo>
                  <a:lnTo>
                    <a:pt x="1609" y="6806"/>
                  </a:lnTo>
                  <a:lnTo>
                    <a:pt x="1292" y="7571"/>
                  </a:lnTo>
                  <a:lnTo>
                    <a:pt x="1029" y="8336"/>
                  </a:lnTo>
                  <a:lnTo>
                    <a:pt x="791" y="9127"/>
                  </a:lnTo>
                  <a:lnTo>
                    <a:pt x="580" y="9944"/>
                  </a:lnTo>
                  <a:lnTo>
                    <a:pt x="422" y="10762"/>
                  </a:lnTo>
                  <a:lnTo>
                    <a:pt x="290" y="11580"/>
                  </a:lnTo>
                  <a:lnTo>
                    <a:pt x="185" y="12397"/>
                  </a:lnTo>
                  <a:lnTo>
                    <a:pt x="132" y="13215"/>
                  </a:lnTo>
                  <a:lnTo>
                    <a:pt x="79" y="14033"/>
                  </a:lnTo>
                  <a:lnTo>
                    <a:pt x="53" y="14877"/>
                  </a:lnTo>
                  <a:lnTo>
                    <a:pt x="53" y="16512"/>
                  </a:lnTo>
                  <a:lnTo>
                    <a:pt x="79" y="18173"/>
                  </a:lnTo>
                  <a:lnTo>
                    <a:pt x="106" y="19017"/>
                  </a:lnTo>
                  <a:lnTo>
                    <a:pt x="132" y="19835"/>
                  </a:lnTo>
                  <a:lnTo>
                    <a:pt x="106" y="20679"/>
                  </a:lnTo>
                  <a:lnTo>
                    <a:pt x="53" y="21075"/>
                  </a:lnTo>
                  <a:lnTo>
                    <a:pt x="0" y="21470"/>
                  </a:lnTo>
                  <a:lnTo>
                    <a:pt x="0" y="21470"/>
                  </a:lnTo>
                  <a:lnTo>
                    <a:pt x="422" y="21365"/>
                  </a:lnTo>
                  <a:lnTo>
                    <a:pt x="659" y="21286"/>
                  </a:lnTo>
                  <a:lnTo>
                    <a:pt x="870" y="21233"/>
                  </a:lnTo>
                  <a:lnTo>
                    <a:pt x="1266" y="21101"/>
                  </a:lnTo>
                  <a:lnTo>
                    <a:pt x="1292" y="21101"/>
                  </a:lnTo>
                  <a:lnTo>
                    <a:pt x="1345" y="21075"/>
                  </a:lnTo>
                  <a:lnTo>
                    <a:pt x="1503" y="20864"/>
                  </a:lnTo>
                  <a:lnTo>
                    <a:pt x="1530" y="20837"/>
                  </a:lnTo>
                  <a:lnTo>
                    <a:pt x="2268" y="19888"/>
                  </a:lnTo>
                  <a:lnTo>
                    <a:pt x="2822" y="19149"/>
                  </a:lnTo>
                  <a:lnTo>
                    <a:pt x="3350" y="18411"/>
                  </a:lnTo>
                  <a:lnTo>
                    <a:pt x="3851" y="17646"/>
                  </a:lnTo>
                  <a:lnTo>
                    <a:pt x="4326" y="16881"/>
                  </a:lnTo>
                  <a:lnTo>
                    <a:pt x="4774" y="16090"/>
                  </a:lnTo>
                  <a:lnTo>
                    <a:pt x="5196" y="15299"/>
                  </a:lnTo>
                  <a:lnTo>
                    <a:pt x="5565" y="14481"/>
                  </a:lnTo>
                  <a:lnTo>
                    <a:pt x="5935" y="13663"/>
                  </a:lnTo>
                  <a:lnTo>
                    <a:pt x="6277" y="12740"/>
                  </a:lnTo>
                  <a:lnTo>
                    <a:pt x="6568" y="11764"/>
                  </a:lnTo>
                  <a:lnTo>
                    <a:pt x="6831" y="10788"/>
                  </a:lnTo>
                  <a:lnTo>
                    <a:pt x="7016" y="9813"/>
                  </a:lnTo>
                  <a:lnTo>
                    <a:pt x="7174" y="8810"/>
                  </a:lnTo>
                  <a:lnTo>
                    <a:pt x="7306" y="7834"/>
                  </a:lnTo>
                  <a:lnTo>
                    <a:pt x="7385" y="6806"/>
                  </a:lnTo>
                  <a:lnTo>
                    <a:pt x="7412" y="5803"/>
                  </a:lnTo>
                  <a:lnTo>
                    <a:pt x="7412" y="5065"/>
                  </a:lnTo>
                  <a:lnTo>
                    <a:pt x="7412" y="4326"/>
                  </a:lnTo>
                  <a:lnTo>
                    <a:pt x="7359" y="2902"/>
                  </a:lnTo>
                  <a:lnTo>
                    <a:pt x="7359" y="2190"/>
                  </a:lnTo>
                  <a:lnTo>
                    <a:pt x="7385" y="1478"/>
                  </a:lnTo>
                  <a:lnTo>
                    <a:pt x="7438" y="739"/>
                  </a:lnTo>
                  <a:lnTo>
                    <a:pt x="7570" y="1"/>
                  </a:lnTo>
                  <a:close/>
                </a:path>
              </a:pathLst>
            </a:custGeom>
            <a:solidFill>
              <a:schemeClr val="l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76" name="Google Shape;1576;p70"/>
            <p:cNvSpPr/>
            <p:nvPr/>
          </p:nvSpPr>
          <p:spPr>
            <a:xfrm>
              <a:off x="2947525" y="4648025"/>
              <a:ext cx="176725" cy="531475"/>
            </a:xfrm>
            <a:custGeom>
              <a:avLst/>
              <a:gdLst/>
              <a:ahLst/>
              <a:cxnLst/>
              <a:rect l="l" t="t" r="r" b="b"/>
              <a:pathLst>
                <a:path w="7069" h="21259" extrusionOk="0">
                  <a:moveTo>
                    <a:pt x="6963" y="0"/>
                  </a:moveTo>
                  <a:lnTo>
                    <a:pt x="6910" y="27"/>
                  </a:lnTo>
                  <a:lnTo>
                    <a:pt x="6620" y="343"/>
                  </a:lnTo>
                  <a:lnTo>
                    <a:pt x="6357" y="686"/>
                  </a:lnTo>
                  <a:lnTo>
                    <a:pt x="6146" y="1055"/>
                  </a:lnTo>
                  <a:lnTo>
                    <a:pt x="5935" y="1451"/>
                  </a:lnTo>
                  <a:lnTo>
                    <a:pt x="5776" y="1847"/>
                  </a:lnTo>
                  <a:lnTo>
                    <a:pt x="5433" y="2585"/>
                  </a:lnTo>
                  <a:lnTo>
                    <a:pt x="5143" y="3324"/>
                  </a:lnTo>
                  <a:lnTo>
                    <a:pt x="4563" y="4853"/>
                  </a:lnTo>
                  <a:lnTo>
                    <a:pt x="4036" y="6383"/>
                  </a:lnTo>
                  <a:lnTo>
                    <a:pt x="3561" y="7939"/>
                  </a:lnTo>
                  <a:lnTo>
                    <a:pt x="3112" y="9496"/>
                  </a:lnTo>
                  <a:lnTo>
                    <a:pt x="2690" y="11052"/>
                  </a:lnTo>
                  <a:lnTo>
                    <a:pt x="1926" y="14164"/>
                  </a:lnTo>
                  <a:lnTo>
                    <a:pt x="1081" y="17514"/>
                  </a:lnTo>
                  <a:lnTo>
                    <a:pt x="633" y="19175"/>
                  </a:lnTo>
                  <a:lnTo>
                    <a:pt x="132" y="20837"/>
                  </a:lnTo>
                  <a:lnTo>
                    <a:pt x="0" y="21259"/>
                  </a:lnTo>
                  <a:lnTo>
                    <a:pt x="237" y="21180"/>
                  </a:lnTo>
                  <a:lnTo>
                    <a:pt x="343" y="20916"/>
                  </a:lnTo>
                  <a:lnTo>
                    <a:pt x="818" y="19228"/>
                  </a:lnTo>
                  <a:lnTo>
                    <a:pt x="1266" y="17566"/>
                  </a:lnTo>
                  <a:lnTo>
                    <a:pt x="2110" y="14217"/>
                  </a:lnTo>
                  <a:lnTo>
                    <a:pt x="2901" y="11104"/>
                  </a:lnTo>
                  <a:lnTo>
                    <a:pt x="3297" y="9548"/>
                  </a:lnTo>
                  <a:lnTo>
                    <a:pt x="3745" y="7992"/>
                  </a:lnTo>
                  <a:lnTo>
                    <a:pt x="4220" y="6436"/>
                  </a:lnTo>
                  <a:lnTo>
                    <a:pt x="4748" y="4906"/>
                  </a:lnTo>
                  <a:lnTo>
                    <a:pt x="5328" y="3403"/>
                  </a:lnTo>
                  <a:lnTo>
                    <a:pt x="5618" y="2664"/>
                  </a:lnTo>
                  <a:lnTo>
                    <a:pt x="5935" y="1926"/>
                  </a:lnTo>
                  <a:lnTo>
                    <a:pt x="6172" y="1451"/>
                  </a:lnTo>
                  <a:lnTo>
                    <a:pt x="6409" y="976"/>
                  </a:lnTo>
                  <a:lnTo>
                    <a:pt x="6541" y="765"/>
                  </a:lnTo>
                  <a:lnTo>
                    <a:pt x="6699" y="554"/>
                  </a:lnTo>
                  <a:lnTo>
                    <a:pt x="6858" y="343"/>
                  </a:lnTo>
                  <a:lnTo>
                    <a:pt x="7042" y="159"/>
                  </a:lnTo>
                  <a:lnTo>
                    <a:pt x="7069" y="80"/>
                  </a:lnTo>
                  <a:lnTo>
                    <a:pt x="7042" y="27"/>
                  </a:lnTo>
                  <a:lnTo>
                    <a:pt x="7016" y="0"/>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77" name="Google Shape;1577;p70"/>
            <p:cNvSpPr/>
            <p:nvPr/>
          </p:nvSpPr>
          <p:spPr>
            <a:xfrm>
              <a:off x="2191200" y="4778575"/>
              <a:ext cx="443125" cy="398300"/>
            </a:xfrm>
            <a:custGeom>
              <a:avLst/>
              <a:gdLst/>
              <a:ahLst/>
              <a:cxnLst/>
              <a:rect l="l" t="t" r="r" b="b"/>
              <a:pathLst>
                <a:path w="17725" h="15932" extrusionOk="0">
                  <a:moveTo>
                    <a:pt x="1" y="1"/>
                  </a:moveTo>
                  <a:lnTo>
                    <a:pt x="80" y="264"/>
                  </a:lnTo>
                  <a:lnTo>
                    <a:pt x="344" y="1240"/>
                  </a:lnTo>
                  <a:lnTo>
                    <a:pt x="607" y="2216"/>
                  </a:lnTo>
                  <a:lnTo>
                    <a:pt x="924" y="3166"/>
                  </a:lnTo>
                  <a:lnTo>
                    <a:pt x="1267" y="4115"/>
                  </a:lnTo>
                  <a:lnTo>
                    <a:pt x="1636" y="5038"/>
                  </a:lnTo>
                  <a:lnTo>
                    <a:pt x="1847" y="5487"/>
                  </a:lnTo>
                  <a:lnTo>
                    <a:pt x="2084" y="5935"/>
                  </a:lnTo>
                  <a:lnTo>
                    <a:pt x="2322" y="6357"/>
                  </a:lnTo>
                  <a:lnTo>
                    <a:pt x="2585" y="6806"/>
                  </a:lnTo>
                  <a:lnTo>
                    <a:pt x="2849" y="7228"/>
                  </a:lnTo>
                  <a:lnTo>
                    <a:pt x="3139" y="7650"/>
                  </a:lnTo>
                  <a:lnTo>
                    <a:pt x="3509" y="8098"/>
                  </a:lnTo>
                  <a:lnTo>
                    <a:pt x="3851" y="8520"/>
                  </a:lnTo>
                  <a:lnTo>
                    <a:pt x="4247" y="8916"/>
                  </a:lnTo>
                  <a:lnTo>
                    <a:pt x="4643" y="9311"/>
                  </a:lnTo>
                  <a:lnTo>
                    <a:pt x="5065" y="9707"/>
                  </a:lnTo>
                  <a:lnTo>
                    <a:pt x="5513" y="10050"/>
                  </a:lnTo>
                  <a:lnTo>
                    <a:pt x="5961" y="10393"/>
                  </a:lnTo>
                  <a:lnTo>
                    <a:pt x="6410" y="10735"/>
                  </a:lnTo>
                  <a:lnTo>
                    <a:pt x="6885" y="11052"/>
                  </a:lnTo>
                  <a:lnTo>
                    <a:pt x="7386" y="11342"/>
                  </a:lnTo>
                  <a:lnTo>
                    <a:pt x="8362" y="11922"/>
                  </a:lnTo>
                  <a:lnTo>
                    <a:pt x="9390" y="12450"/>
                  </a:lnTo>
                  <a:lnTo>
                    <a:pt x="10419" y="12925"/>
                  </a:lnTo>
                  <a:lnTo>
                    <a:pt x="10498" y="12951"/>
                  </a:lnTo>
                  <a:lnTo>
                    <a:pt x="11395" y="13347"/>
                  </a:lnTo>
                  <a:lnTo>
                    <a:pt x="12265" y="13689"/>
                  </a:lnTo>
                  <a:lnTo>
                    <a:pt x="13980" y="14402"/>
                  </a:lnTo>
                  <a:lnTo>
                    <a:pt x="15720" y="15114"/>
                  </a:lnTo>
                  <a:lnTo>
                    <a:pt x="16564" y="15483"/>
                  </a:lnTo>
                  <a:lnTo>
                    <a:pt x="17408" y="15879"/>
                  </a:lnTo>
                  <a:lnTo>
                    <a:pt x="17698" y="15931"/>
                  </a:lnTo>
                  <a:lnTo>
                    <a:pt x="17725" y="15931"/>
                  </a:lnTo>
                  <a:lnTo>
                    <a:pt x="17487" y="15747"/>
                  </a:lnTo>
                  <a:lnTo>
                    <a:pt x="17461" y="15720"/>
                  </a:lnTo>
                  <a:lnTo>
                    <a:pt x="16907" y="15298"/>
                  </a:lnTo>
                  <a:lnTo>
                    <a:pt x="16380" y="14850"/>
                  </a:lnTo>
                  <a:lnTo>
                    <a:pt x="16090" y="14586"/>
                  </a:lnTo>
                  <a:lnTo>
                    <a:pt x="15457" y="13927"/>
                  </a:lnTo>
                  <a:lnTo>
                    <a:pt x="14824" y="13267"/>
                  </a:lnTo>
                  <a:lnTo>
                    <a:pt x="14217" y="12555"/>
                  </a:lnTo>
                  <a:lnTo>
                    <a:pt x="13637" y="11843"/>
                  </a:lnTo>
                  <a:lnTo>
                    <a:pt x="13083" y="11131"/>
                  </a:lnTo>
                  <a:lnTo>
                    <a:pt x="12529" y="10393"/>
                  </a:lnTo>
                  <a:lnTo>
                    <a:pt x="11448" y="8916"/>
                  </a:lnTo>
                  <a:lnTo>
                    <a:pt x="10366" y="7439"/>
                  </a:lnTo>
                  <a:lnTo>
                    <a:pt x="9786" y="6700"/>
                  </a:lnTo>
                  <a:lnTo>
                    <a:pt x="9206" y="5988"/>
                  </a:lnTo>
                  <a:lnTo>
                    <a:pt x="8625" y="5302"/>
                  </a:lnTo>
                  <a:lnTo>
                    <a:pt x="7992" y="4643"/>
                  </a:lnTo>
                  <a:lnTo>
                    <a:pt x="7359" y="3983"/>
                  </a:lnTo>
                  <a:lnTo>
                    <a:pt x="6674" y="3377"/>
                  </a:lnTo>
                  <a:lnTo>
                    <a:pt x="5935" y="2797"/>
                  </a:lnTo>
                  <a:lnTo>
                    <a:pt x="5170" y="2269"/>
                  </a:lnTo>
                  <a:lnTo>
                    <a:pt x="4353" y="1768"/>
                  </a:lnTo>
                  <a:lnTo>
                    <a:pt x="3535" y="1319"/>
                  </a:lnTo>
                  <a:lnTo>
                    <a:pt x="2717" y="924"/>
                  </a:lnTo>
                  <a:lnTo>
                    <a:pt x="1847" y="581"/>
                  </a:lnTo>
                  <a:lnTo>
                    <a:pt x="1003" y="264"/>
                  </a:lnTo>
                  <a:lnTo>
                    <a:pt x="106" y="27"/>
                  </a:lnTo>
                  <a:lnTo>
                    <a:pt x="1"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78" name="Google Shape;1578;p70"/>
            <p:cNvSpPr/>
            <p:nvPr/>
          </p:nvSpPr>
          <p:spPr>
            <a:xfrm>
              <a:off x="2187900" y="4775950"/>
              <a:ext cx="456975" cy="402250"/>
            </a:xfrm>
            <a:custGeom>
              <a:avLst/>
              <a:gdLst/>
              <a:ahLst/>
              <a:cxnLst/>
              <a:rect l="l" t="t" r="r" b="b"/>
              <a:pathLst>
                <a:path w="18279" h="16090" extrusionOk="0">
                  <a:moveTo>
                    <a:pt x="80" y="0"/>
                  </a:moveTo>
                  <a:lnTo>
                    <a:pt x="27" y="27"/>
                  </a:lnTo>
                  <a:lnTo>
                    <a:pt x="1" y="106"/>
                  </a:lnTo>
                  <a:lnTo>
                    <a:pt x="27" y="158"/>
                  </a:lnTo>
                  <a:lnTo>
                    <a:pt x="212" y="369"/>
                  </a:lnTo>
                  <a:lnTo>
                    <a:pt x="2269" y="2453"/>
                  </a:lnTo>
                  <a:lnTo>
                    <a:pt x="4353" y="4537"/>
                  </a:lnTo>
                  <a:lnTo>
                    <a:pt x="7491" y="7570"/>
                  </a:lnTo>
                  <a:lnTo>
                    <a:pt x="10630" y="10577"/>
                  </a:lnTo>
                  <a:lnTo>
                    <a:pt x="11764" y="11632"/>
                  </a:lnTo>
                  <a:lnTo>
                    <a:pt x="12872" y="12608"/>
                  </a:lnTo>
                  <a:lnTo>
                    <a:pt x="13426" y="13056"/>
                  </a:lnTo>
                  <a:lnTo>
                    <a:pt x="13980" y="13504"/>
                  </a:lnTo>
                  <a:lnTo>
                    <a:pt x="14560" y="13926"/>
                  </a:lnTo>
                  <a:lnTo>
                    <a:pt x="15167" y="14322"/>
                  </a:lnTo>
                  <a:lnTo>
                    <a:pt x="15720" y="14691"/>
                  </a:lnTo>
                  <a:lnTo>
                    <a:pt x="16301" y="15034"/>
                  </a:lnTo>
                  <a:lnTo>
                    <a:pt x="16934" y="15430"/>
                  </a:lnTo>
                  <a:lnTo>
                    <a:pt x="17593" y="15825"/>
                  </a:lnTo>
                  <a:lnTo>
                    <a:pt x="17619" y="15852"/>
                  </a:lnTo>
                  <a:lnTo>
                    <a:pt x="17883" y="16036"/>
                  </a:lnTo>
                  <a:lnTo>
                    <a:pt x="18279" y="16089"/>
                  </a:lnTo>
                  <a:lnTo>
                    <a:pt x="17910" y="15825"/>
                  </a:lnTo>
                  <a:lnTo>
                    <a:pt x="17540" y="15588"/>
                  </a:lnTo>
                  <a:lnTo>
                    <a:pt x="16775" y="15113"/>
                  </a:lnTo>
                  <a:lnTo>
                    <a:pt x="16512" y="14955"/>
                  </a:lnTo>
                  <a:lnTo>
                    <a:pt x="16380" y="14876"/>
                  </a:lnTo>
                  <a:lnTo>
                    <a:pt x="15826" y="14533"/>
                  </a:lnTo>
                  <a:lnTo>
                    <a:pt x="15246" y="14190"/>
                  </a:lnTo>
                  <a:lnTo>
                    <a:pt x="14665" y="13794"/>
                  </a:lnTo>
                  <a:lnTo>
                    <a:pt x="14085" y="13372"/>
                  </a:lnTo>
                  <a:lnTo>
                    <a:pt x="13531" y="12924"/>
                  </a:lnTo>
                  <a:lnTo>
                    <a:pt x="12977" y="12449"/>
                  </a:lnTo>
                  <a:lnTo>
                    <a:pt x="11870" y="11473"/>
                  </a:lnTo>
                  <a:lnTo>
                    <a:pt x="10762" y="10445"/>
                  </a:lnTo>
                  <a:lnTo>
                    <a:pt x="7491" y="7333"/>
                  </a:lnTo>
                  <a:lnTo>
                    <a:pt x="4247" y="4168"/>
                  </a:lnTo>
                  <a:lnTo>
                    <a:pt x="2243" y="2163"/>
                  </a:lnTo>
                  <a:lnTo>
                    <a:pt x="238" y="132"/>
                  </a:lnTo>
                  <a:lnTo>
                    <a:pt x="159" y="27"/>
                  </a:lnTo>
                  <a:lnTo>
                    <a:pt x="80" y="0"/>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79" name="Google Shape;1579;p70"/>
            <p:cNvSpPr/>
            <p:nvPr/>
          </p:nvSpPr>
          <p:spPr>
            <a:xfrm>
              <a:off x="2408150" y="4725825"/>
              <a:ext cx="257175" cy="454350"/>
            </a:xfrm>
            <a:custGeom>
              <a:avLst/>
              <a:gdLst/>
              <a:ahLst/>
              <a:cxnLst/>
              <a:rect l="l" t="t" r="r" b="b"/>
              <a:pathLst>
                <a:path w="10287" h="18174" extrusionOk="0">
                  <a:moveTo>
                    <a:pt x="0" y="1"/>
                  </a:moveTo>
                  <a:lnTo>
                    <a:pt x="211" y="660"/>
                  </a:lnTo>
                  <a:lnTo>
                    <a:pt x="396" y="1319"/>
                  </a:lnTo>
                  <a:lnTo>
                    <a:pt x="528" y="1952"/>
                  </a:lnTo>
                  <a:lnTo>
                    <a:pt x="659" y="2585"/>
                  </a:lnTo>
                  <a:lnTo>
                    <a:pt x="844" y="3878"/>
                  </a:lnTo>
                  <a:lnTo>
                    <a:pt x="950" y="4537"/>
                  </a:lnTo>
                  <a:lnTo>
                    <a:pt x="1082" y="5223"/>
                  </a:lnTo>
                  <a:lnTo>
                    <a:pt x="1266" y="6120"/>
                  </a:lnTo>
                  <a:lnTo>
                    <a:pt x="1504" y="7017"/>
                  </a:lnTo>
                  <a:lnTo>
                    <a:pt x="1767" y="7913"/>
                  </a:lnTo>
                  <a:lnTo>
                    <a:pt x="2057" y="8784"/>
                  </a:lnTo>
                  <a:lnTo>
                    <a:pt x="2400" y="9628"/>
                  </a:lnTo>
                  <a:lnTo>
                    <a:pt x="2796" y="10472"/>
                  </a:lnTo>
                  <a:lnTo>
                    <a:pt x="3218" y="11289"/>
                  </a:lnTo>
                  <a:lnTo>
                    <a:pt x="3666" y="12081"/>
                  </a:lnTo>
                  <a:lnTo>
                    <a:pt x="4115" y="12766"/>
                  </a:lnTo>
                  <a:lnTo>
                    <a:pt x="4589" y="13426"/>
                  </a:lnTo>
                  <a:lnTo>
                    <a:pt x="5117" y="14085"/>
                  </a:lnTo>
                  <a:lnTo>
                    <a:pt x="5644" y="14718"/>
                  </a:lnTo>
                  <a:lnTo>
                    <a:pt x="6198" y="15351"/>
                  </a:lnTo>
                  <a:lnTo>
                    <a:pt x="6779" y="15958"/>
                  </a:lnTo>
                  <a:lnTo>
                    <a:pt x="7359" y="16538"/>
                  </a:lnTo>
                  <a:lnTo>
                    <a:pt x="7965" y="17118"/>
                  </a:lnTo>
                  <a:lnTo>
                    <a:pt x="8783" y="17830"/>
                  </a:lnTo>
                  <a:lnTo>
                    <a:pt x="8809" y="17857"/>
                  </a:lnTo>
                  <a:lnTo>
                    <a:pt x="9020" y="18041"/>
                  </a:lnTo>
                  <a:lnTo>
                    <a:pt x="9073" y="18041"/>
                  </a:lnTo>
                  <a:lnTo>
                    <a:pt x="9469" y="18094"/>
                  </a:lnTo>
                  <a:lnTo>
                    <a:pt x="9653" y="18120"/>
                  </a:lnTo>
                  <a:lnTo>
                    <a:pt x="9864" y="18147"/>
                  </a:lnTo>
                  <a:lnTo>
                    <a:pt x="10286" y="18173"/>
                  </a:lnTo>
                  <a:lnTo>
                    <a:pt x="10155" y="17830"/>
                  </a:lnTo>
                  <a:lnTo>
                    <a:pt x="10075" y="17461"/>
                  </a:lnTo>
                  <a:lnTo>
                    <a:pt x="9917" y="16723"/>
                  </a:lnTo>
                  <a:lnTo>
                    <a:pt x="9785" y="15958"/>
                  </a:lnTo>
                  <a:lnTo>
                    <a:pt x="9680" y="15219"/>
                  </a:lnTo>
                  <a:lnTo>
                    <a:pt x="9442" y="13716"/>
                  </a:lnTo>
                  <a:lnTo>
                    <a:pt x="9179" y="12212"/>
                  </a:lnTo>
                  <a:lnTo>
                    <a:pt x="9020" y="11474"/>
                  </a:lnTo>
                  <a:lnTo>
                    <a:pt x="8836" y="10735"/>
                  </a:lnTo>
                  <a:lnTo>
                    <a:pt x="8651" y="10023"/>
                  </a:lnTo>
                  <a:lnTo>
                    <a:pt x="8414" y="9285"/>
                  </a:lnTo>
                  <a:lnTo>
                    <a:pt x="8176" y="8573"/>
                  </a:lnTo>
                  <a:lnTo>
                    <a:pt x="7913" y="7861"/>
                  </a:lnTo>
                  <a:lnTo>
                    <a:pt x="7596" y="7175"/>
                  </a:lnTo>
                  <a:lnTo>
                    <a:pt x="7253" y="6489"/>
                  </a:lnTo>
                  <a:lnTo>
                    <a:pt x="6884" y="5830"/>
                  </a:lnTo>
                  <a:lnTo>
                    <a:pt x="6462" y="5197"/>
                  </a:lnTo>
                  <a:lnTo>
                    <a:pt x="6014" y="4590"/>
                  </a:lnTo>
                  <a:lnTo>
                    <a:pt x="5513" y="4010"/>
                  </a:lnTo>
                  <a:lnTo>
                    <a:pt x="4985" y="3456"/>
                  </a:lnTo>
                  <a:lnTo>
                    <a:pt x="4405" y="2928"/>
                  </a:lnTo>
                  <a:lnTo>
                    <a:pt x="3798" y="2454"/>
                  </a:lnTo>
                  <a:lnTo>
                    <a:pt x="3192" y="1979"/>
                  </a:lnTo>
                  <a:lnTo>
                    <a:pt x="2532" y="1557"/>
                  </a:lnTo>
                  <a:lnTo>
                    <a:pt x="1899" y="1135"/>
                  </a:lnTo>
                  <a:lnTo>
                    <a:pt x="554" y="317"/>
                  </a:lnTo>
                  <a:lnTo>
                    <a:pt x="132" y="80"/>
                  </a:lnTo>
                  <a:lnTo>
                    <a:pt x="0" y="1"/>
                  </a:lnTo>
                  <a:close/>
                </a:path>
              </a:pathLst>
            </a:custGeom>
            <a:solidFill>
              <a:schemeClr val="accen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80" name="Google Shape;1580;p70"/>
            <p:cNvSpPr/>
            <p:nvPr/>
          </p:nvSpPr>
          <p:spPr>
            <a:xfrm>
              <a:off x="2410125" y="4727150"/>
              <a:ext cx="244650" cy="452350"/>
            </a:xfrm>
            <a:custGeom>
              <a:avLst/>
              <a:gdLst/>
              <a:ahLst/>
              <a:cxnLst/>
              <a:rect l="l" t="t" r="r" b="b"/>
              <a:pathLst>
                <a:path w="9786" h="18094" extrusionOk="0">
                  <a:moveTo>
                    <a:pt x="106" y="0"/>
                  </a:moveTo>
                  <a:lnTo>
                    <a:pt x="53" y="27"/>
                  </a:lnTo>
                  <a:lnTo>
                    <a:pt x="27" y="53"/>
                  </a:lnTo>
                  <a:lnTo>
                    <a:pt x="0" y="106"/>
                  </a:lnTo>
                  <a:lnTo>
                    <a:pt x="53" y="185"/>
                  </a:lnTo>
                  <a:lnTo>
                    <a:pt x="238" y="317"/>
                  </a:lnTo>
                  <a:lnTo>
                    <a:pt x="422" y="475"/>
                  </a:lnTo>
                  <a:lnTo>
                    <a:pt x="765" y="818"/>
                  </a:lnTo>
                  <a:lnTo>
                    <a:pt x="1055" y="1214"/>
                  </a:lnTo>
                  <a:lnTo>
                    <a:pt x="1319" y="1583"/>
                  </a:lnTo>
                  <a:lnTo>
                    <a:pt x="1741" y="2216"/>
                  </a:lnTo>
                  <a:lnTo>
                    <a:pt x="2137" y="2823"/>
                  </a:lnTo>
                  <a:lnTo>
                    <a:pt x="2902" y="4089"/>
                  </a:lnTo>
                  <a:lnTo>
                    <a:pt x="3614" y="5407"/>
                  </a:lnTo>
                  <a:lnTo>
                    <a:pt x="4299" y="6726"/>
                  </a:lnTo>
                  <a:lnTo>
                    <a:pt x="4932" y="8045"/>
                  </a:lnTo>
                  <a:lnTo>
                    <a:pt x="5565" y="9390"/>
                  </a:lnTo>
                  <a:lnTo>
                    <a:pt x="6752" y="12080"/>
                  </a:lnTo>
                  <a:lnTo>
                    <a:pt x="8071" y="14955"/>
                  </a:lnTo>
                  <a:lnTo>
                    <a:pt x="8730" y="16406"/>
                  </a:lnTo>
                  <a:lnTo>
                    <a:pt x="9443" y="17830"/>
                  </a:lnTo>
                  <a:lnTo>
                    <a:pt x="9574" y="18067"/>
                  </a:lnTo>
                  <a:lnTo>
                    <a:pt x="9785" y="18094"/>
                  </a:lnTo>
                  <a:lnTo>
                    <a:pt x="9601" y="17751"/>
                  </a:lnTo>
                  <a:lnTo>
                    <a:pt x="8915" y="16327"/>
                  </a:lnTo>
                  <a:lnTo>
                    <a:pt x="8229" y="14876"/>
                  </a:lnTo>
                  <a:lnTo>
                    <a:pt x="6937" y="12001"/>
                  </a:lnTo>
                  <a:lnTo>
                    <a:pt x="5724" y="9311"/>
                  </a:lnTo>
                  <a:lnTo>
                    <a:pt x="5091" y="7966"/>
                  </a:lnTo>
                  <a:lnTo>
                    <a:pt x="4458" y="6621"/>
                  </a:lnTo>
                  <a:lnTo>
                    <a:pt x="3772" y="5302"/>
                  </a:lnTo>
                  <a:lnTo>
                    <a:pt x="3060" y="4009"/>
                  </a:lnTo>
                  <a:lnTo>
                    <a:pt x="2295" y="2743"/>
                  </a:lnTo>
                  <a:lnTo>
                    <a:pt x="1899" y="2110"/>
                  </a:lnTo>
                  <a:lnTo>
                    <a:pt x="1477" y="1477"/>
                  </a:lnTo>
                  <a:lnTo>
                    <a:pt x="1266" y="1161"/>
                  </a:lnTo>
                  <a:lnTo>
                    <a:pt x="1003" y="844"/>
                  </a:lnTo>
                  <a:lnTo>
                    <a:pt x="765" y="554"/>
                  </a:lnTo>
                  <a:lnTo>
                    <a:pt x="475" y="264"/>
                  </a:lnTo>
                  <a:lnTo>
                    <a:pt x="158" y="27"/>
                  </a:lnTo>
                  <a:lnTo>
                    <a:pt x="106" y="0"/>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81" name="Google Shape;1581;p70"/>
            <p:cNvSpPr/>
            <p:nvPr/>
          </p:nvSpPr>
          <p:spPr>
            <a:xfrm>
              <a:off x="2291425" y="4466025"/>
              <a:ext cx="87075" cy="129925"/>
            </a:xfrm>
            <a:custGeom>
              <a:avLst/>
              <a:gdLst/>
              <a:ahLst/>
              <a:cxnLst/>
              <a:rect l="l" t="t" r="r" b="b"/>
              <a:pathLst>
                <a:path w="3483" h="5197" extrusionOk="0">
                  <a:moveTo>
                    <a:pt x="1372" y="1"/>
                  </a:moveTo>
                  <a:lnTo>
                    <a:pt x="1214" y="27"/>
                  </a:lnTo>
                  <a:lnTo>
                    <a:pt x="1161" y="27"/>
                  </a:lnTo>
                  <a:lnTo>
                    <a:pt x="1003" y="80"/>
                  </a:lnTo>
                  <a:lnTo>
                    <a:pt x="871" y="159"/>
                  </a:lnTo>
                  <a:lnTo>
                    <a:pt x="713" y="265"/>
                  </a:lnTo>
                  <a:lnTo>
                    <a:pt x="581" y="370"/>
                  </a:lnTo>
                  <a:lnTo>
                    <a:pt x="475" y="528"/>
                  </a:lnTo>
                  <a:lnTo>
                    <a:pt x="370" y="660"/>
                  </a:lnTo>
                  <a:lnTo>
                    <a:pt x="264" y="845"/>
                  </a:lnTo>
                  <a:lnTo>
                    <a:pt x="185" y="1030"/>
                  </a:lnTo>
                  <a:lnTo>
                    <a:pt x="133" y="1241"/>
                  </a:lnTo>
                  <a:lnTo>
                    <a:pt x="80" y="1452"/>
                  </a:lnTo>
                  <a:lnTo>
                    <a:pt x="27" y="1689"/>
                  </a:lnTo>
                  <a:lnTo>
                    <a:pt x="27" y="1900"/>
                  </a:lnTo>
                  <a:lnTo>
                    <a:pt x="1" y="2164"/>
                  </a:lnTo>
                  <a:lnTo>
                    <a:pt x="27" y="2401"/>
                  </a:lnTo>
                  <a:lnTo>
                    <a:pt x="53" y="2665"/>
                  </a:lnTo>
                  <a:lnTo>
                    <a:pt x="80" y="2929"/>
                  </a:lnTo>
                  <a:lnTo>
                    <a:pt x="106" y="2929"/>
                  </a:lnTo>
                  <a:lnTo>
                    <a:pt x="212" y="3403"/>
                  </a:lnTo>
                  <a:lnTo>
                    <a:pt x="396" y="3825"/>
                  </a:lnTo>
                  <a:lnTo>
                    <a:pt x="607" y="4195"/>
                  </a:lnTo>
                  <a:lnTo>
                    <a:pt x="845" y="4537"/>
                  </a:lnTo>
                  <a:lnTo>
                    <a:pt x="1108" y="4801"/>
                  </a:lnTo>
                  <a:lnTo>
                    <a:pt x="1240" y="4907"/>
                  </a:lnTo>
                  <a:lnTo>
                    <a:pt x="1399" y="5012"/>
                  </a:lnTo>
                  <a:lnTo>
                    <a:pt x="1530" y="5091"/>
                  </a:lnTo>
                  <a:lnTo>
                    <a:pt x="1689" y="5144"/>
                  </a:lnTo>
                  <a:lnTo>
                    <a:pt x="1847" y="5197"/>
                  </a:lnTo>
                  <a:lnTo>
                    <a:pt x="2137" y="5197"/>
                  </a:lnTo>
                  <a:lnTo>
                    <a:pt x="2269" y="5170"/>
                  </a:lnTo>
                  <a:lnTo>
                    <a:pt x="2454" y="5144"/>
                  </a:lnTo>
                  <a:lnTo>
                    <a:pt x="2612" y="5065"/>
                  </a:lnTo>
                  <a:lnTo>
                    <a:pt x="2744" y="4959"/>
                  </a:lnTo>
                  <a:lnTo>
                    <a:pt x="2876" y="4854"/>
                  </a:lnTo>
                  <a:lnTo>
                    <a:pt x="3007" y="4696"/>
                  </a:lnTo>
                  <a:lnTo>
                    <a:pt x="3113" y="4537"/>
                  </a:lnTo>
                  <a:lnTo>
                    <a:pt x="3192" y="4379"/>
                  </a:lnTo>
                  <a:lnTo>
                    <a:pt x="3298" y="4195"/>
                  </a:lnTo>
                  <a:lnTo>
                    <a:pt x="3350" y="3984"/>
                  </a:lnTo>
                  <a:lnTo>
                    <a:pt x="3403" y="3773"/>
                  </a:lnTo>
                  <a:lnTo>
                    <a:pt x="3456" y="3535"/>
                  </a:lnTo>
                  <a:lnTo>
                    <a:pt x="3482" y="3298"/>
                  </a:lnTo>
                  <a:lnTo>
                    <a:pt x="3482" y="3034"/>
                  </a:lnTo>
                  <a:lnTo>
                    <a:pt x="3456" y="2797"/>
                  </a:lnTo>
                  <a:lnTo>
                    <a:pt x="3429" y="2533"/>
                  </a:lnTo>
                  <a:lnTo>
                    <a:pt x="3403" y="2269"/>
                  </a:lnTo>
                  <a:lnTo>
                    <a:pt x="3324" y="1979"/>
                  </a:lnTo>
                  <a:lnTo>
                    <a:pt x="3166" y="1531"/>
                  </a:lnTo>
                  <a:lnTo>
                    <a:pt x="2955" y="1109"/>
                  </a:lnTo>
                  <a:lnTo>
                    <a:pt x="2717" y="739"/>
                  </a:lnTo>
                  <a:lnTo>
                    <a:pt x="2454" y="449"/>
                  </a:lnTo>
                  <a:lnTo>
                    <a:pt x="2295" y="317"/>
                  </a:lnTo>
                  <a:lnTo>
                    <a:pt x="2163" y="212"/>
                  </a:lnTo>
                  <a:lnTo>
                    <a:pt x="2005" y="133"/>
                  </a:lnTo>
                  <a:lnTo>
                    <a:pt x="1847" y="80"/>
                  </a:lnTo>
                  <a:lnTo>
                    <a:pt x="1689" y="27"/>
                  </a:lnTo>
                  <a:lnTo>
                    <a:pt x="1530"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82" name="Google Shape;1582;p70"/>
            <p:cNvSpPr/>
            <p:nvPr/>
          </p:nvSpPr>
          <p:spPr>
            <a:xfrm>
              <a:off x="2283525" y="4466700"/>
              <a:ext cx="87050" cy="129925"/>
            </a:xfrm>
            <a:custGeom>
              <a:avLst/>
              <a:gdLst/>
              <a:ahLst/>
              <a:cxnLst/>
              <a:rect l="l" t="t" r="r" b="b"/>
              <a:pathLst>
                <a:path w="3482" h="5197" extrusionOk="0">
                  <a:moveTo>
                    <a:pt x="1345" y="0"/>
                  </a:moveTo>
                  <a:lnTo>
                    <a:pt x="1213" y="27"/>
                  </a:lnTo>
                  <a:lnTo>
                    <a:pt x="1029" y="79"/>
                  </a:lnTo>
                  <a:lnTo>
                    <a:pt x="871" y="132"/>
                  </a:lnTo>
                  <a:lnTo>
                    <a:pt x="739" y="238"/>
                  </a:lnTo>
                  <a:lnTo>
                    <a:pt x="607" y="343"/>
                  </a:lnTo>
                  <a:lnTo>
                    <a:pt x="475" y="501"/>
                  </a:lnTo>
                  <a:lnTo>
                    <a:pt x="369" y="660"/>
                  </a:lnTo>
                  <a:lnTo>
                    <a:pt x="290" y="818"/>
                  </a:lnTo>
                  <a:lnTo>
                    <a:pt x="185" y="1003"/>
                  </a:lnTo>
                  <a:lnTo>
                    <a:pt x="132" y="1214"/>
                  </a:lnTo>
                  <a:lnTo>
                    <a:pt x="79" y="1425"/>
                  </a:lnTo>
                  <a:lnTo>
                    <a:pt x="27" y="1662"/>
                  </a:lnTo>
                  <a:lnTo>
                    <a:pt x="0" y="1899"/>
                  </a:lnTo>
                  <a:lnTo>
                    <a:pt x="0" y="2137"/>
                  </a:lnTo>
                  <a:lnTo>
                    <a:pt x="0" y="2400"/>
                  </a:lnTo>
                  <a:lnTo>
                    <a:pt x="27" y="2664"/>
                  </a:lnTo>
                  <a:lnTo>
                    <a:pt x="79" y="2928"/>
                  </a:lnTo>
                  <a:lnTo>
                    <a:pt x="79" y="2954"/>
                  </a:lnTo>
                  <a:lnTo>
                    <a:pt x="158" y="3218"/>
                  </a:lnTo>
                  <a:lnTo>
                    <a:pt x="238" y="3455"/>
                  </a:lnTo>
                  <a:lnTo>
                    <a:pt x="317" y="3693"/>
                  </a:lnTo>
                  <a:lnTo>
                    <a:pt x="422" y="3930"/>
                  </a:lnTo>
                  <a:lnTo>
                    <a:pt x="528" y="4141"/>
                  </a:lnTo>
                  <a:lnTo>
                    <a:pt x="660" y="4326"/>
                  </a:lnTo>
                  <a:lnTo>
                    <a:pt x="791" y="4510"/>
                  </a:lnTo>
                  <a:lnTo>
                    <a:pt x="950" y="4669"/>
                  </a:lnTo>
                  <a:lnTo>
                    <a:pt x="1108" y="4827"/>
                  </a:lnTo>
                  <a:lnTo>
                    <a:pt x="1266" y="4932"/>
                  </a:lnTo>
                  <a:lnTo>
                    <a:pt x="1424" y="5038"/>
                  </a:lnTo>
                  <a:lnTo>
                    <a:pt x="1583" y="5117"/>
                  </a:lnTo>
                  <a:lnTo>
                    <a:pt x="1767" y="5170"/>
                  </a:lnTo>
                  <a:lnTo>
                    <a:pt x="1926" y="5196"/>
                  </a:lnTo>
                  <a:lnTo>
                    <a:pt x="2268" y="5196"/>
                  </a:lnTo>
                  <a:lnTo>
                    <a:pt x="2321" y="5170"/>
                  </a:lnTo>
                  <a:lnTo>
                    <a:pt x="2479" y="5117"/>
                  </a:lnTo>
                  <a:lnTo>
                    <a:pt x="2611" y="5038"/>
                  </a:lnTo>
                  <a:lnTo>
                    <a:pt x="2770" y="4959"/>
                  </a:lnTo>
                  <a:lnTo>
                    <a:pt x="2901" y="4827"/>
                  </a:lnTo>
                  <a:lnTo>
                    <a:pt x="3007" y="4695"/>
                  </a:lnTo>
                  <a:lnTo>
                    <a:pt x="3112" y="4537"/>
                  </a:lnTo>
                  <a:lnTo>
                    <a:pt x="3218" y="4352"/>
                  </a:lnTo>
                  <a:lnTo>
                    <a:pt x="3297" y="4168"/>
                  </a:lnTo>
                  <a:lnTo>
                    <a:pt x="3350" y="3957"/>
                  </a:lnTo>
                  <a:lnTo>
                    <a:pt x="3403" y="3746"/>
                  </a:lnTo>
                  <a:lnTo>
                    <a:pt x="3455" y="3508"/>
                  </a:lnTo>
                  <a:lnTo>
                    <a:pt x="3455" y="3271"/>
                  </a:lnTo>
                  <a:lnTo>
                    <a:pt x="3482" y="3033"/>
                  </a:lnTo>
                  <a:lnTo>
                    <a:pt x="3455" y="2796"/>
                  </a:lnTo>
                  <a:lnTo>
                    <a:pt x="3429" y="2532"/>
                  </a:lnTo>
                  <a:lnTo>
                    <a:pt x="3376" y="2269"/>
                  </a:lnTo>
                  <a:lnTo>
                    <a:pt x="3350" y="2110"/>
                  </a:lnTo>
                  <a:lnTo>
                    <a:pt x="3218" y="1688"/>
                  </a:lnTo>
                  <a:lnTo>
                    <a:pt x="3033" y="1293"/>
                  </a:lnTo>
                  <a:lnTo>
                    <a:pt x="2849" y="923"/>
                  </a:lnTo>
                  <a:lnTo>
                    <a:pt x="2611" y="633"/>
                  </a:lnTo>
                  <a:lnTo>
                    <a:pt x="2348" y="369"/>
                  </a:lnTo>
                  <a:lnTo>
                    <a:pt x="2057" y="185"/>
                  </a:lnTo>
                  <a:lnTo>
                    <a:pt x="1926" y="106"/>
                  </a:lnTo>
                  <a:lnTo>
                    <a:pt x="1767" y="53"/>
                  </a:lnTo>
                  <a:lnTo>
                    <a:pt x="1635" y="27"/>
                  </a:lnTo>
                  <a:lnTo>
                    <a:pt x="1477"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83" name="Google Shape;1583;p70"/>
            <p:cNvSpPr/>
            <p:nvPr/>
          </p:nvSpPr>
          <p:spPr>
            <a:xfrm>
              <a:off x="2283525" y="4466700"/>
              <a:ext cx="83750" cy="73200"/>
            </a:xfrm>
            <a:custGeom>
              <a:avLst/>
              <a:gdLst/>
              <a:ahLst/>
              <a:cxnLst/>
              <a:rect l="l" t="t" r="r" b="b"/>
              <a:pathLst>
                <a:path w="3350" h="2928" extrusionOk="0">
                  <a:moveTo>
                    <a:pt x="1345" y="0"/>
                  </a:moveTo>
                  <a:lnTo>
                    <a:pt x="1213" y="27"/>
                  </a:lnTo>
                  <a:lnTo>
                    <a:pt x="1029" y="79"/>
                  </a:lnTo>
                  <a:lnTo>
                    <a:pt x="871" y="132"/>
                  </a:lnTo>
                  <a:lnTo>
                    <a:pt x="739" y="238"/>
                  </a:lnTo>
                  <a:lnTo>
                    <a:pt x="607" y="343"/>
                  </a:lnTo>
                  <a:lnTo>
                    <a:pt x="475" y="501"/>
                  </a:lnTo>
                  <a:lnTo>
                    <a:pt x="369" y="660"/>
                  </a:lnTo>
                  <a:lnTo>
                    <a:pt x="290" y="818"/>
                  </a:lnTo>
                  <a:lnTo>
                    <a:pt x="185" y="1003"/>
                  </a:lnTo>
                  <a:lnTo>
                    <a:pt x="132" y="1214"/>
                  </a:lnTo>
                  <a:lnTo>
                    <a:pt x="79" y="1425"/>
                  </a:lnTo>
                  <a:lnTo>
                    <a:pt x="27" y="1662"/>
                  </a:lnTo>
                  <a:lnTo>
                    <a:pt x="0" y="1899"/>
                  </a:lnTo>
                  <a:lnTo>
                    <a:pt x="0" y="2137"/>
                  </a:lnTo>
                  <a:lnTo>
                    <a:pt x="0" y="2400"/>
                  </a:lnTo>
                  <a:lnTo>
                    <a:pt x="27" y="2664"/>
                  </a:lnTo>
                  <a:lnTo>
                    <a:pt x="79" y="2928"/>
                  </a:lnTo>
                  <a:lnTo>
                    <a:pt x="396" y="2902"/>
                  </a:lnTo>
                  <a:lnTo>
                    <a:pt x="950" y="2822"/>
                  </a:lnTo>
                  <a:lnTo>
                    <a:pt x="1477" y="2717"/>
                  </a:lnTo>
                  <a:lnTo>
                    <a:pt x="2005" y="2585"/>
                  </a:lnTo>
                  <a:lnTo>
                    <a:pt x="2506" y="2427"/>
                  </a:lnTo>
                  <a:lnTo>
                    <a:pt x="2928" y="2295"/>
                  </a:lnTo>
                  <a:lnTo>
                    <a:pt x="3350" y="2110"/>
                  </a:lnTo>
                  <a:lnTo>
                    <a:pt x="3218" y="1688"/>
                  </a:lnTo>
                  <a:lnTo>
                    <a:pt x="3033" y="1293"/>
                  </a:lnTo>
                  <a:lnTo>
                    <a:pt x="2849" y="923"/>
                  </a:lnTo>
                  <a:lnTo>
                    <a:pt x="2611" y="633"/>
                  </a:lnTo>
                  <a:lnTo>
                    <a:pt x="2348" y="369"/>
                  </a:lnTo>
                  <a:lnTo>
                    <a:pt x="2057" y="185"/>
                  </a:lnTo>
                  <a:lnTo>
                    <a:pt x="1926" y="106"/>
                  </a:lnTo>
                  <a:lnTo>
                    <a:pt x="1767" y="53"/>
                  </a:lnTo>
                  <a:lnTo>
                    <a:pt x="1635" y="27"/>
                  </a:lnTo>
                  <a:lnTo>
                    <a:pt x="1477" y="0"/>
                  </a:lnTo>
                  <a:close/>
                </a:path>
              </a:pathLst>
            </a:custGeom>
            <a:solidFill>
              <a:schemeClr val="accent5"/>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84" name="Google Shape;1584;p70"/>
            <p:cNvSpPr/>
            <p:nvPr/>
          </p:nvSpPr>
          <p:spPr>
            <a:xfrm>
              <a:off x="2392325" y="4541875"/>
              <a:ext cx="131900" cy="84425"/>
            </a:xfrm>
            <a:custGeom>
              <a:avLst/>
              <a:gdLst/>
              <a:ahLst/>
              <a:cxnLst/>
              <a:rect l="l" t="t" r="r" b="b"/>
              <a:pathLst>
                <a:path w="5276" h="3377" extrusionOk="0">
                  <a:moveTo>
                    <a:pt x="2506" y="0"/>
                  </a:moveTo>
                  <a:lnTo>
                    <a:pt x="2479" y="26"/>
                  </a:lnTo>
                  <a:lnTo>
                    <a:pt x="2005" y="79"/>
                  </a:lnTo>
                  <a:lnTo>
                    <a:pt x="1556" y="211"/>
                  </a:lnTo>
                  <a:lnTo>
                    <a:pt x="1161" y="369"/>
                  </a:lnTo>
                  <a:lnTo>
                    <a:pt x="818" y="580"/>
                  </a:lnTo>
                  <a:lnTo>
                    <a:pt x="501" y="818"/>
                  </a:lnTo>
                  <a:lnTo>
                    <a:pt x="396" y="950"/>
                  </a:lnTo>
                  <a:lnTo>
                    <a:pt x="290" y="1081"/>
                  </a:lnTo>
                  <a:lnTo>
                    <a:pt x="185" y="1213"/>
                  </a:lnTo>
                  <a:lnTo>
                    <a:pt x="106" y="1372"/>
                  </a:lnTo>
                  <a:lnTo>
                    <a:pt x="53" y="1503"/>
                  </a:lnTo>
                  <a:lnTo>
                    <a:pt x="26" y="1662"/>
                  </a:lnTo>
                  <a:lnTo>
                    <a:pt x="0" y="1794"/>
                  </a:lnTo>
                  <a:lnTo>
                    <a:pt x="26" y="1952"/>
                  </a:lnTo>
                  <a:lnTo>
                    <a:pt x="53" y="2110"/>
                  </a:lnTo>
                  <a:lnTo>
                    <a:pt x="106" y="2268"/>
                  </a:lnTo>
                  <a:lnTo>
                    <a:pt x="185" y="2427"/>
                  </a:lnTo>
                  <a:lnTo>
                    <a:pt x="290" y="2585"/>
                  </a:lnTo>
                  <a:lnTo>
                    <a:pt x="422" y="2717"/>
                  </a:lnTo>
                  <a:lnTo>
                    <a:pt x="554" y="2849"/>
                  </a:lnTo>
                  <a:lnTo>
                    <a:pt x="712" y="2954"/>
                  </a:lnTo>
                  <a:lnTo>
                    <a:pt x="897" y="3060"/>
                  </a:lnTo>
                  <a:lnTo>
                    <a:pt x="1108" y="3139"/>
                  </a:lnTo>
                  <a:lnTo>
                    <a:pt x="1319" y="3218"/>
                  </a:lnTo>
                  <a:lnTo>
                    <a:pt x="1530" y="3297"/>
                  </a:lnTo>
                  <a:lnTo>
                    <a:pt x="1767" y="3323"/>
                  </a:lnTo>
                  <a:lnTo>
                    <a:pt x="2005" y="3376"/>
                  </a:lnTo>
                  <a:lnTo>
                    <a:pt x="2796" y="3376"/>
                  </a:lnTo>
                  <a:lnTo>
                    <a:pt x="3086" y="3323"/>
                  </a:lnTo>
                  <a:lnTo>
                    <a:pt x="3561" y="3218"/>
                  </a:lnTo>
                  <a:lnTo>
                    <a:pt x="3983" y="3060"/>
                  </a:lnTo>
                  <a:lnTo>
                    <a:pt x="4378" y="2849"/>
                  </a:lnTo>
                  <a:lnTo>
                    <a:pt x="4695" y="2611"/>
                  </a:lnTo>
                  <a:lnTo>
                    <a:pt x="4827" y="2479"/>
                  </a:lnTo>
                  <a:lnTo>
                    <a:pt x="4959" y="2347"/>
                  </a:lnTo>
                  <a:lnTo>
                    <a:pt x="5064" y="2216"/>
                  </a:lnTo>
                  <a:lnTo>
                    <a:pt x="5143" y="2057"/>
                  </a:lnTo>
                  <a:lnTo>
                    <a:pt x="5196" y="1899"/>
                  </a:lnTo>
                  <a:lnTo>
                    <a:pt x="5249" y="1741"/>
                  </a:lnTo>
                  <a:lnTo>
                    <a:pt x="5275" y="1583"/>
                  </a:lnTo>
                  <a:lnTo>
                    <a:pt x="5275" y="1424"/>
                  </a:lnTo>
                  <a:lnTo>
                    <a:pt x="5249" y="1398"/>
                  </a:lnTo>
                  <a:lnTo>
                    <a:pt x="5222" y="1213"/>
                  </a:lnTo>
                  <a:lnTo>
                    <a:pt x="5170" y="1055"/>
                  </a:lnTo>
                  <a:lnTo>
                    <a:pt x="5064" y="923"/>
                  </a:lnTo>
                  <a:lnTo>
                    <a:pt x="4985" y="765"/>
                  </a:lnTo>
                  <a:lnTo>
                    <a:pt x="4853" y="633"/>
                  </a:lnTo>
                  <a:lnTo>
                    <a:pt x="4695" y="528"/>
                  </a:lnTo>
                  <a:lnTo>
                    <a:pt x="4537" y="422"/>
                  </a:lnTo>
                  <a:lnTo>
                    <a:pt x="4352" y="317"/>
                  </a:lnTo>
                  <a:lnTo>
                    <a:pt x="4167" y="237"/>
                  </a:lnTo>
                  <a:lnTo>
                    <a:pt x="3956" y="158"/>
                  </a:lnTo>
                  <a:lnTo>
                    <a:pt x="3745" y="79"/>
                  </a:lnTo>
                  <a:lnTo>
                    <a:pt x="3508" y="53"/>
                  </a:lnTo>
                  <a:lnTo>
                    <a:pt x="3271"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85" name="Google Shape;1585;p70"/>
            <p:cNvSpPr/>
            <p:nvPr/>
          </p:nvSpPr>
          <p:spPr>
            <a:xfrm>
              <a:off x="2392975" y="4533950"/>
              <a:ext cx="131250" cy="84425"/>
            </a:xfrm>
            <a:custGeom>
              <a:avLst/>
              <a:gdLst/>
              <a:ahLst/>
              <a:cxnLst/>
              <a:rect l="l" t="t" r="r" b="b"/>
              <a:pathLst>
                <a:path w="5250" h="3377" extrusionOk="0">
                  <a:moveTo>
                    <a:pt x="2453" y="1"/>
                  </a:moveTo>
                  <a:lnTo>
                    <a:pt x="2190" y="53"/>
                  </a:lnTo>
                  <a:lnTo>
                    <a:pt x="1926" y="80"/>
                  </a:lnTo>
                  <a:lnTo>
                    <a:pt x="1689" y="159"/>
                  </a:lnTo>
                  <a:lnTo>
                    <a:pt x="1451" y="238"/>
                  </a:lnTo>
                  <a:lnTo>
                    <a:pt x="1214" y="343"/>
                  </a:lnTo>
                  <a:lnTo>
                    <a:pt x="1003" y="449"/>
                  </a:lnTo>
                  <a:lnTo>
                    <a:pt x="818" y="554"/>
                  </a:lnTo>
                  <a:lnTo>
                    <a:pt x="633" y="686"/>
                  </a:lnTo>
                  <a:lnTo>
                    <a:pt x="475" y="818"/>
                  </a:lnTo>
                  <a:lnTo>
                    <a:pt x="343" y="950"/>
                  </a:lnTo>
                  <a:lnTo>
                    <a:pt x="238" y="1108"/>
                  </a:lnTo>
                  <a:lnTo>
                    <a:pt x="132" y="1267"/>
                  </a:lnTo>
                  <a:lnTo>
                    <a:pt x="53" y="1425"/>
                  </a:lnTo>
                  <a:lnTo>
                    <a:pt x="0" y="1609"/>
                  </a:lnTo>
                  <a:lnTo>
                    <a:pt x="0" y="1768"/>
                  </a:lnTo>
                  <a:lnTo>
                    <a:pt x="0" y="1952"/>
                  </a:lnTo>
                  <a:lnTo>
                    <a:pt x="0" y="1979"/>
                  </a:lnTo>
                  <a:lnTo>
                    <a:pt x="27" y="2137"/>
                  </a:lnTo>
                  <a:lnTo>
                    <a:pt x="106" y="2295"/>
                  </a:lnTo>
                  <a:lnTo>
                    <a:pt x="185" y="2453"/>
                  </a:lnTo>
                  <a:lnTo>
                    <a:pt x="291" y="2585"/>
                  </a:lnTo>
                  <a:lnTo>
                    <a:pt x="422" y="2717"/>
                  </a:lnTo>
                  <a:lnTo>
                    <a:pt x="554" y="2849"/>
                  </a:lnTo>
                  <a:lnTo>
                    <a:pt x="713" y="2955"/>
                  </a:lnTo>
                  <a:lnTo>
                    <a:pt x="897" y="3060"/>
                  </a:lnTo>
                  <a:lnTo>
                    <a:pt x="1108" y="3139"/>
                  </a:lnTo>
                  <a:lnTo>
                    <a:pt x="1319" y="3218"/>
                  </a:lnTo>
                  <a:lnTo>
                    <a:pt x="1530" y="3271"/>
                  </a:lnTo>
                  <a:lnTo>
                    <a:pt x="1768" y="3324"/>
                  </a:lnTo>
                  <a:lnTo>
                    <a:pt x="2005" y="3350"/>
                  </a:lnTo>
                  <a:lnTo>
                    <a:pt x="2269" y="3377"/>
                  </a:lnTo>
                  <a:lnTo>
                    <a:pt x="2506" y="3377"/>
                  </a:lnTo>
                  <a:lnTo>
                    <a:pt x="2770" y="3350"/>
                  </a:lnTo>
                  <a:lnTo>
                    <a:pt x="2928" y="3350"/>
                  </a:lnTo>
                  <a:lnTo>
                    <a:pt x="3377" y="3245"/>
                  </a:lnTo>
                  <a:lnTo>
                    <a:pt x="3799" y="3113"/>
                  </a:lnTo>
                  <a:lnTo>
                    <a:pt x="4168" y="2955"/>
                  </a:lnTo>
                  <a:lnTo>
                    <a:pt x="4484" y="2744"/>
                  </a:lnTo>
                  <a:lnTo>
                    <a:pt x="4774" y="2533"/>
                  </a:lnTo>
                  <a:lnTo>
                    <a:pt x="4985" y="2269"/>
                  </a:lnTo>
                  <a:lnTo>
                    <a:pt x="5091" y="2137"/>
                  </a:lnTo>
                  <a:lnTo>
                    <a:pt x="5144" y="2005"/>
                  </a:lnTo>
                  <a:lnTo>
                    <a:pt x="5196" y="1847"/>
                  </a:lnTo>
                  <a:lnTo>
                    <a:pt x="5223" y="1715"/>
                  </a:lnTo>
                  <a:lnTo>
                    <a:pt x="5249" y="1557"/>
                  </a:lnTo>
                  <a:lnTo>
                    <a:pt x="5249" y="1425"/>
                  </a:lnTo>
                  <a:lnTo>
                    <a:pt x="5196" y="1267"/>
                  </a:lnTo>
                  <a:lnTo>
                    <a:pt x="5144" y="1082"/>
                  </a:lnTo>
                  <a:lnTo>
                    <a:pt x="5065" y="950"/>
                  </a:lnTo>
                  <a:lnTo>
                    <a:pt x="4959" y="792"/>
                  </a:lnTo>
                  <a:lnTo>
                    <a:pt x="4854" y="660"/>
                  </a:lnTo>
                  <a:lnTo>
                    <a:pt x="4695" y="528"/>
                  </a:lnTo>
                  <a:lnTo>
                    <a:pt x="4537" y="423"/>
                  </a:lnTo>
                  <a:lnTo>
                    <a:pt x="4352" y="317"/>
                  </a:lnTo>
                  <a:lnTo>
                    <a:pt x="4168" y="238"/>
                  </a:lnTo>
                  <a:lnTo>
                    <a:pt x="3957" y="159"/>
                  </a:lnTo>
                  <a:lnTo>
                    <a:pt x="3746" y="80"/>
                  </a:lnTo>
                  <a:lnTo>
                    <a:pt x="3508" y="53"/>
                  </a:lnTo>
                  <a:lnTo>
                    <a:pt x="3271"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86" name="Google Shape;1586;p70"/>
            <p:cNvSpPr/>
            <p:nvPr/>
          </p:nvSpPr>
          <p:spPr>
            <a:xfrm>
              <a:off x="2454950" y="4533950"/>
              <a:ext cx="69275" cy="83775"/>
            </a:xfrm>
            <a:custGeom>
              <a:avLst/>
              <a:gdLst/>
              <a:ahLst/>
              <a:cxnLst/>
              <a:rect l="l" t="t" r="r" b="b"/>
              <a:pathLst>
                <a:path w="2771" h="3351" extrusionOk="0">
                  <a:moveTo>
                    <a:pt x="1" y="1"/>
                  </a:moveTo>
                  <a:lnTo>
                    <a:pt x="1" y="317"/>
                  </a:lnTo>
                  <a:lnTo>
                    <a:pt x="1" y="871"/>
                  </a:lnTo>
                  <a:lnTo>
                    <a:pt x="54" y="1398"/>
                  </a:lnTo>
                  <a:lnTo>
                    <a:pt x="133" y="1952"/>
                  </a:lnTo>
                  <a:lnTo>
                    <a:pt x="238" y="2480"/>
                  </a:lnTo>
                  <a:lnTo>
                    <a:pt x="317" y="2902"/>
                  </a:lnTo>
                  <a:lnTo>
                    <a:pt x="449" y="3350"/>
                  </a:lnTo>
                  <a:lnTo>
                    <a:pt x="898" y="3245"/>
                  </a:lnTo>
                  <a:lnTo>
                    <a:pt x="1320" y="3113"/>
                  </a:lnTo>
                  <a:lnTo>
                    <a:pt x="1689" y="2955"/>
                  </a:lnTo>
                  <a:lnTo>
                    <a:pt x="2005" y="2744"/>
                  </a:lnTo>
                  <a:lnTo>
                    <a:pt x="2295" y="2533"/>
                  </a:lnTo>
                  <a:lnTo>
                    <a:pt x="2506" y="2269"/>
                  </a:lnTo>
                  <a:lnTo>
                    <a:pt x="2612" y="2137"/>
                  </a:lnTo>
                  <a:lnTo>
                    <a:pt x="2665" y="2005"/>
                  </a:lnTo>
                  <a:lnTo>
                    <a:pt x="2717" y="1847"/>
                  </a:lnTo>
                  <a:lnTo>
                    <a:pt x="2744" y="1715"/>
                  </a:lnTo>
                  <a:lnTo>
                    <a:pt x="2770" y="1557"/>
                  </a:lnTo>
                  <a:lnTo>
                    <a:pt x="2770" y="1425"/>
                  </a:lnTo>
                  <a:lnTo>
                    <a:pt x="2717" y="1267"/>
                  </a:lnTo>
                  <a:lnTo>
                    <a:pt x="2665" y="1082"/>
                  </a:lnTo>
                  <a:lnTo>
                    <a:pt x="2586" y="950"/>
                  </a:lnTo>
                  <a:lnTo>
                    <a:pt x="2480" y="792"/>
                  </a:lnTo>
                  <a:lnTo>
                    <a:pt x="2375" y="660"/>
                  </a:lnTo>
                  <a:lnTo>
                    <a:pt x="2216" y="528"/>
                  </a:lnTo>
                  <a:lnTo>
                    <a:pt x="2058" y="423"/>
                  </a:lnTo>
                  <a:lnTo>
                    <a:pt x="1873" y="317"/>
                  </a:lnTo>
                  <a:lnTo>
                    <a:pt x="1689" y="238"/>
                  </a:lnTo>
                  <a:lnTo>
                    <a:pt x="1478" y="159"/>
                  </a:lnTo>
                  <a:lnTo>
                    <a:pt x="1267" y="80"/>
                  </a:lnTo>
                  <a:lnTo>
                    <a:pt x="1029" y="53"/>
                  </a:lnTo>
                  <a:lnTo>
                    <a:pt x="792" y="1"/>
                  </a:lnTo>
                  <a:close/>
                </a:path>
              </a:pathLst>
            </a:custGeom>
            <a:solidFill>
              <a:schemeClr val="lt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87" name="Google Shape;1587;p70"/>
            <p:cNvSpPr/>
            <p:nvPr/>
          </p:nvSpPr>
          <p:spPr>
            <a:xfrm>
              <a:off x="2404850" y="4388875"/>
              <a:ext cx="89025" cy="128625"/>
            </a:xfrm>
            <a:custGeom>
              <a:avLst/>
              <a:gdLst/>
              <a:ahLst/>
              <a:cxnLst/>
              <a:rect l="l" t="t" r="r" b="b"/>
              <a:pathLst>
                <a:path w="3561" h="5145" extrusionOk="0">
                  <a:moveTo>
                    <a:pt x="2163" y="1"/>
                  </a:moveTo>
                  <a:lnTo>
                    <a:pt x="2005" y="27"/>
                  </a:lnTo>
                  <a:lnTo>
                    <a:pt x="1820" y="80"/>
                  </a:lnTo>
                  <a:lnTo>
                    <a:pt x="1662" y="133"/>
                  </a:lnTo>
                  <a:lnTo>
                    <a:pt x="1504" y="212"/>
                  </a:lnTo>
                  <a:lnTo>
                    <a:pt x="1319" y="344"/>
                  </a:lnTo>
                  <a:lnTo>
                    <a:pt x="1161" y="449"/>
                  </a:lnTo>
                  <a:lnTo>
                    <a:pt x="1003" y="608"/>
                  </a:lnTo>
                  <a:lnTo>
                    <a:pt x="871" y="766"/>
                  </a:lnTo>
                  <a:lnTo>
                    <a:pt x="712" y="950"/>
                  </a:lnTo>
                  <a:lnTo>
                    <a:pt x="580" y="1135"/>
                  </a:lnTo>
                  <a:lnTo>
                    <a:pt x="475" y="1346"/>
                  </a:lnTo>
                  <a:lnTo>
                    <a:pt x="343" y="1583"/>
                  </a:lnTo>
                  <a:lnTo>
                    <a:pt x="264" y="1821"/>
                  </a:lnTo>
                  <a:lnTo>
                    <a:pt x="158" y="2058"/>
                  </a:lnTo>
                  <a:lnTo>
                    <a:pt x="158" y="2085"/>
                  </a:lnTo>
                  <a:lnTo>
                    <a:pt x="53" y="2533"/>
                  </a:lnTo>
                  <a:lnTo>
                    <a:pt x="0" y="3008"/>
                  </a:lnTo>
                  <a:lnTo>
                    <a:pt x="0" y="3430"/>
                  </a:lnTo>
                  <a:lnTo>
                    <a:pt x="53" y="3825"/>
                  </a:lnTo>
                  <a:lnTo>
                    <a:pt x="132" y="4195"/>
                  </a:lnTo>
                  <a:lnTo>
                    <a:pt x="211" y="4353"/>
                  </a:lnTo>
                  <a:lnTo>
                    <a:pt x="290" y="4511"/>
                  </a:lnTo>
                  <a:lnTo>
                    <a:pt x="396" y="4669"/>
                  </a:lnTo>
                  <a:lnTo>
                    <a:pt x="501" y="4775"/>
                  </a:lnTo>
                  <a:lnTo>
                    <a:pt x="607" y="4880"/>
                  </a:lnTo>
                  <a:lnTo>
                    <a:pt x="739" y="4986"/>
                  </a:lnTo>
                  <a:lnTo>
                    <a:pt x="871" y="5039"/>
                  </a:lnTo>
                  <a:lnTo>
                    <a:pt x="1003" y="5091"/>
                  </a:lnTo>
                  <a:lnTo>
                    <a:pt x="1161" y="5144"/>
                  </a:lnTo>
                  <a:lnTo>
                    <a:pt x="1345" y="5144"/>
                  </a:lnTo>
                  <a:lnTo>
                    <a:pt x="1504" y="5118"/>
                  </a:lnTo>
                  <a:lnTo>
                    <a:pt x="1688" y="5091"/>
                  </a:lnTo>
                  <a:lnTo>
                    <a:pt x="1847" y="5039"/>
                  </a:lnTo>
                  <a:lnTo>
                    <a:pt x="2031" y="4933"/>
                  </a:lnTo>
                  <a:lnTo>
                    <a:pt x="2189" y="4828"/>
                  </a:lnTo>
                  <a:lnTo>
                    <a:pt x="2348" y="4722"/>
                  </a:lnTo>
                  <a:lnTo>
                    <a:pt x="2506" y="4564"/>
                  </a:lnTo>
                  <a:lnTo>
                    <a:pt x="2664" y="4406"/>
                  </a:lnTo>
                  <a:lnTo>
                    <a:pt x="2822" y="4221"/>
                  </a:lnTo>
                  <a:lnTo>
                    <a:pt x="2954" y="4010"/>
                  </a:lnTo>
                  <a:lnTo>
                    <a:pt x="3086" y="3799"/>
                  </a:lnTo>
                  <a:lnTo>
                    <a:pt x="3192" y="3562"/>
                  </a:lnTo>
                  <a:lnTo>
                    <a:pt x="3297" y="3324"/>
                  </a:lnTo>
                  <a:lnTo>
                    <a:pt x="3376" y="3087"/>
                  </a:lnTo>
                  <a:lnTo>
                    <a:pt x="3455" y="2797"/>
                  </a:lnTo>
                  <a:lnTo>
                    <a:pt x="3535" y="2322"/>
                  </a:lnTo>
                  <a:lnTo>
                    <a:pt x="3561" y="1847"/>
                  </a:lnTo>
                  <a:lnTo>
                    <a:pt x="3508" y="1425"/>
                  </a:lnTo>
                  <a:lnTo>
                    <a:pt x="3429" y="1030"/>
                  </a:lnTo>
                  <a:lnTo>
                    <a:pt x="3350" y="871"/>
                  </a:lnTo>
                  <a:lnTo>
                    <a:pt x="3271" y="687"/>
                  </a:lnTo>
                  <a:lnTo>
                    <a:pt x="3192" y="555"/>
                  </a:lnTo>
                  <a:lnTo>
                    <a:pt x="3086" y="423"/>
                  </a:lnTo>
                  <a:lnTo>
                    <a:pt x="2954" y="291"/>
                  </a:lnTo>
                  <a:lnTo>
                    <a:pt x="2849" y="186"/>
                  </a:lnTo>
                  <a:lnTo>
                    <a:pt x="2691" y="106"/>
                  </a:lnTo>
                  <a:lnTo>
                    <a:pt x="2559" y="54"/>
                  </a:lnTo>
                  <a:lnTo>
                    <a:pt x="2506" y="54"/>
                  </a:lnTo>
                  <a:lnTo>
                    <a:pt x="2348" y="27"/>
                  </a:lnTo>
                  <a:lnTo>
                    <a:pt x="2163"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88" name="Google Shape;1588;p70"/>
            <p:cNvSpPr/>
            <p:nvPr/>
          </p:nvSpPr>
          <p:spPr>
            <a:xfrm>
              <a:off x="2396925" y="4385600"/>
              <a:ext cx="89050" cy="128600"/>
            </a:xfrm>
            <a:custGeom>
              <a:avLst/>
              <a:gdLst/>
              <a:ahLst/>
              <a:cxnLst/>
              <a:rect l="l" t="t" r="r" b="b"/>
              <a:pathLst>
                <a:path w="3562" h="5144" extrusionOk="0">
                  <a:moveTo>
                    <a:pt x="2216" y="0"/>
                  </a:moveTo>
                  <a:lnTo>
                    <a:pt x="2058" y="26"/>
                  </a:lnTo>
                  <a:lnTo>
                    <a:pt x="1873" y="53"/>
                  </a:lnTo>
                  <a:lnTo>
                    <a:pt x="1715" y="132"/>
                  </a:lnTo>
                  <a:lnTo>
                    <a:pt x="1531" y="211"/>
                  </a:lnTo>
                  <a:lnTo>
                    <a:pt x="1372" y="317"/>
                  </a:lnTo>
                  <a:lnTo>
                    <a:pt x="1214" y="448"/>
                  </a:lnTo>
                  <a:lnTo>
                    <a:pt x="1056" y="580"/>
                  </a:lnTo>
                  <a:lnTo>
                    <a:pt x="897" y="739"/>
                  </a:lnTo>
                  <a:lnTo>
                    <a:pt x="766" y="923"/>
                  </a:lnTo>
                  <a:lnTo>
                    <a:pt x="607" y="1134"/>
                  </a:lnTo>
                  <a:lnTo>
                    <a:pt x="502" y="1345"/>
                  </a:lnTo>
                  <a:lnTo>
                    <a:pt x="370" y="1556"/>
                  </a:lnTo>
                  <a:lnTo>
                    <a:pt x="291" y="1794"/>
                  </a:lnTo>
                  <a:lnTo>
                    <a:pt x="185" y="2057"/>
                  </a:lnTo>
                  <a:lnTo>
                    <a:pt x="185" y="2084"/>
                  </a:lnTo>
                  <a:lnTo>
                    <a:pt x="106" y="2347"/>
                  </a:lnTo>
                  <a:lnTo>
                    <a:pt x="53" y="2611"/>
                  </a:lnTo>
                  <a:lnTo>
                    <a:pt x="27" y="2849"/>
                  </a:lnTo>
                  <a:lnTo>
                    <a:pt x="1" y="3112"/>
                  </a:lnTo>
                  <a:lnTo>
                    <a:pt x="1" y="3350"/>
                  </a:lnTo>
                  <a:lnTo>
                    <a:pt x="27" y="3587"/>
                  </a:lnTo>
                  <a:lnTo>
                    <a:pt x="53" y="3798"/>
                  </a:lnTo>
                  <a:lnTo>
                    <a:pt x="106" y="4009"/>
                  </a:lnTo>
                  <a:lnTo>
                    <a:pt x="159" y="4220"/>
                  </a:lnTo>
                  <a:lnTo>
                    <a:pt x="238" y="4378"/>
                  </a:lnTo>
                  <a:lnTo>
                    <a:pt x="344" y="4563"/>
                  </a:lnTo>
                  <a:lnTo>
                    <a:pt x="449" y="4695"/>
                  </a:lnTo>
                  <a:lnTo>
                    <a:pt x="555" y="4827"/>
                  </a:lnTo>
                  <a:lnTo>
                    <a:pt x="713" y="4959"/>
                  </a:lnTo>
                  <a:lnTo>
                    <a:pt x="845" y="5038"/>
                  </a:lnTo>
                  <a:lnTo>
                    <a:pt x="1003" y="5091"/>
                  </a:lnTo>
                  <a:lnTo>
                    <a:pt x="1056" y="5117"/>
                  </a:lnTo>
                  <a:lnTo>
                    <a:pt x="1214" y="5143"/>
                  </a:lnTo>
                  <a:lnTo>
                    <a:pt x="1399" y="5143"/>
                  </a:lnTo>
                  <a:lnTo>
                    <a:pt x="1557" y="5117"/>
                  </a:lnTo>
                  <a:lnTo>
                    <a:pt x="1742" y="5091"/>
                  </a:lnTo>
                  <a:lnTo>
                    <a:pt x="1900" y="5011"/>
                  </a:lnTo>
                  <a:lnTo>
                    <a:pt x="2058" y="4932"/>
                  </a:lnTo>
                  <a:lnTo>
                    <a:pt x="2243" y="4827"/>
                  </a:lnTo>
                  <a:lnTo>
                    <a:pt x="2401" y="4695"/>
                  </a:lnTo>
                  <a:lnTo>
                    <a:pt x="2559" y="4537"/>
                  </a:lnTo>
                  <a:lnTo>
                    <a:pt x="2691" y="4378"/>
                  </a:lnTo>
                  <a:lnTo>
                    <a:pt x="2849" y="4194"/>
                  </a:lnTo>
                  <a:lnTo>
                    <a:pt x="2981" y="4009"/>
                  </a:lnTo>
                  <a:lnTo>
                    <a:pt x="3113" y="3798"/>
                  </a:lnTo>
                  <a:lnTo>
                    <a:pt x="3219" y="3561"/>
                  </a:lnTo>
                  <a:lnTo>
                    <a:pt x="3324" y="3323"/>
                  </a:lnTo>
                  <a:lnTo>
                    <a:pt x="3403" y="3086"/>
                  </a:lnTo>
                  <a:lnTo>
                    <a:pt x="3456" y="2928"/>
                  </a:lnTo>
                  <a:lnTo>
                    <a:pt x="3535" y="2479"/>
                  </a:lnTo>
                  <a:lnTo>
                    <a:pt x="3561" y="2057"/>
                  </a:lnTo>
                  <a:lnTo>
                    <a:pt x="3561" y="1635"/>
                  </a:lnTo>
                  <a:lnTo>
                    <a:pt x="3509" y="1266"/>
                  </a:lnTo>
                  <a:lnTo>
                    <a:pt x="3403" y="923"/>
                  </a:lnTo>
                  <a:lnTo>
                    <a:pt x="3245" y="607"/>
                  </a:lnTo>
                  <a:lnTo>
                    <a:pt x="3166" y="475"/>
                  </a:lnTo>
                  <a:lnTo>
                    <a:pt x="3060" y="369"/>
                  </a:lnTo>
                  <a:lnTo>
                    <a:pt x="2955" y="264"/>
                  </a:lnTo>
                  <a:lnTo>
                    <a:pt x="2823" y="185"/>
                  </a:lnTo>
                  <a:lnTo>
                    <a:pt x="2691" y="106"/>
                  </a:lnTo>
                  <a:lnTo>
                    <a:pt x="2559" y="53"/>
                  </a:lnTo>
                  <a:lnTo>
                    <a:pt x="2401" y="26"/>
                  </a:lnTo>
                  <a:lnTo>
                    <a:pt x="2216"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89" name="Google Shape;1589;p70"/>
            <p:cNvSpPr/>
            <p:nvPr/>
          </p:nvSpPr>
          <p:spPr>
            <a:xfrm>
              <a:off x="2401550" y="4385600"/>
              <a:ext cx="84425" cy="73200"/>
            </a:xfrm>
            <a:custGeom>
              <a:avLst/>
              <a:gdLst/>
              <a:ahLst/>
              <a:cxnLst/>
              <a:rect l="l" t="t" r="r" b="b"/>
              <a:pathLst>
                <a:path w="3377" h="2928" extrusionOk="0">
                  <a:moveTo>
                    <a:pt x="2031" y="0"/>
                  </a:moveTo>
                  <a:lnTo>
                    <a:pt x="1873" y="26"/>
                  </a:lnTo>
                  <a:lnTo>
                    <a:pt x="1688" y="53"/>
                  </a:lnTo>
                  <a:lnTo>
                    <a:pt x="1530" y="132"/>
                  </a:lnTo>
                  <a:lnTo>
                    <a:pt x="1346" y="211"/>
                  </a:lnTo>
                  <a:lnTo>
                    <a:pt x="1187" y="317"/>
                  </a:lnTo>
                  <a:lnTo>
                    <a:pt x="1029" y="448"/>
                  </a:lnTo>
                  <a:lnTo>
                    <a:pt x="871" y="580"/>
                  </a:lnTo>
                  <a:lnTo>
                    <a:pt x="712" y="739"/>
                  </a:lnTo>
                  <a:lnTo>
                    <a:pt x="581" y="923"/>
                  </a:lnTo>
                  <a:lnTo>
                    <a:pt x="422" y="1134"/>
                  </a:lnTo>
                  <a:lnTo>
                    <a:pt x="317" y="1345"/>
                  </a:lnTo>
                  <a:lnTo>
                    <a:pt x="185" y="1556"/>
                  </a:lnTo>
                  <a:lnTo>
                    <a:pt x="106" y="1794"/>
                  </a:lnTo>
                  <a:lnTo>
                    <a:pt x="0" y="2057"/>
                  </a:lnTo>
                  <a:lnTo>
                    <a:pt x="290" y="2189"/>
                  </a:lnTo>
                  <a:lnTo>
                    <a:pt x="792" y="2400"/>
                  </a:lnTo>
                  <a:lnTo>
                    <a:pt x="1319" y="2558"/>
                  </a:lnTo>
                  <a:lnTo>
                    <a:pt x="1847" y="2690"/>
                  </a:lnTo>
                  <a:lnTo>
                    <a:pt x="2374" y="2796"/>
                  </a:lnTo>
                  <a:lnTo>
                    <a:pt x="2823" y="2875"/>
                  </a:lnTo>
                  <a:lnTo>
                    <a:pt x="3271" y="2928"/>
                  </a:lnTo>
                  <a:lnTo>
                    <a:pt x="3350" y="2479"/>
                  </a:lnTo>
                  <a:lnTo>
                    <a:pt x="3376" y="2057"/>
                  </a:lnTo>
                  <a:lnTo>
                    <a:pt x="3376" y="1635"/>
                  </a:lnTo>
                  <a:lnTo>
                    <a:pt x="3324" y="1266"/>
                  </a:lnTo>
                  <a:lnTo>
                    <a:pt x="3218" y="923"/>
                  </a:lnTo>
                  <a:lnTo>
                    <a:pt x="3060" y="607"/>
                  </a:lnTo>
                  <a:lnTo>
                    <a:pt x="2981" y="475"/>
                  </a:lnTo>
                  <a:lnTo>
                    <a:pt x="2875" y="369"/>
                  </a:lnTo>
                  <a:lnTo>
                    <a:pt x="2770" y="264"/>
                  </a:lnTo>
                  <a:lnTo>
                    <a:pt x="2638" y="185"/>
                  </a:lnTo>
                  <a:lnTo>
                    <a:pt x="2506" y="106"/>
                  </a:lnTo>
                  <a:lnTo>
                    <a:pt x="2374" y="53"/>
                  </a:lnTo>
                  <a:lnTo>
                    <a:pt x="2216" y="26"/>
                  </a:lnTo>
                  <a:lnTo>
                    <a:pt x="2031" y="0"/>
                  </a:lnTo>
                  <a:close/>
                </a:path>
              </a:pathLst>
            </a:custGeom>
            <a:solidFill>
              <a:schemeClr val="accen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90" name="Google Shape;1590;p70"/>
            <p:cNvSpPr/>
            <p:nvPr/>
          </p:nvSpPr>
          <p:spPr>
            <a:xfrm>
              <a:off x="2232750" y="4286675"/>
              <a:ext cx="398275" cy="435875"/>
            </a:xfrm>
            <a:custGeom>
              <a:avLst/>
              <a:gdLst/>
              <a:ahLst/>
              <a:cxnLst/>
              <a:rect l="l" t="t" r="r" b="b"/>
              <a:pathLst>
                <a:path w="15931" h="17435" extrusionOk="0">
                  <a:moveTo>
                    <a:pt x="7412" y="317"/>
                  </a:moveTo>
                  <a:lnTo>
                    <a:pt x="9179" y="2269"/>
                  </a:lnTo>
                  <a:lnTo>
                    <a:pt x="9205" y="2269"/>
                  </a:lnTo>
                  <a:lnTo>
                    <a:pt x="9337" y="2295"/>
                  </a:lnTo>
                  <a:lnTo>
                    <a:pt x="9706" y="2375"/>
                  </a:lnTo>
                  <a:lnTo>
                    <a:pt x="10234" y="2533"/>
                  </a:lnTo>
                  <a:lnTo>
                    <a:pt x="10867" y="2770"/>
                  </a:lnTo>
                  <a:lnTo>
                    <a:pt x="11210" y="2928"/>
                  </a:lnTo>
                  <a:lnTo>
                    <a:pt x="11553" y="3113"/>
                  </a:lnTo>
                  <a:lnTo>
                    <a:pt x="11922" y="3324"/>
                  </a:lnTo>
                  <a:lnTo>
                    <a:pt x="12265" y="3561"/>
                  </a:lnTo>
                  <a:lnTo>
                    <a:pt x="12608" y="3825"/>
                  </a:lnTo>
                  <a:lnTo>
                    <a:pt x="12951" y="4142"/>
                  </a:lnTo>
                  <a:lnTo>
                    <a:pt x="13241" y="4485"/>
                  </a:lnTo>
                  <a:lnTo>
                    <a:pt x="13504" y="4854"/>
                  </a:lnTo>
                  <a:lnTo>
                    <a:pt x="13768" y="5276"/>
                  </a:lnTo>
                  <a:lnTo>
                    <a:pt x="13979" y="5724"/>
                  </a:lnTo>
                  <a:lnTo>
                    <a:pt x="14190" y="6199"/>
                  </a:lnTo>
                  <a:lnTo>
                    <a:pt x="14401" y="6674"/>
                  </a:lnTo>
                  <a:lnTo>
                    <a:pt x="14770" y="7702"/>
                  </a:lnTo>
                  <a:lnTo>
                    <a:pt x="15061" y="8705"/>
                  </a:lnTo>
                  <a:lnTo>
                    <a:pt x="15324" y="9654"/>
                  </a:lnTo>
                  <a:lnTo>
                    <a:pt x="15509" y="10445"/>
                  </a:lnTo>
                  <a:lnTo>
                    <a:pt x="15694" y="11342"/>
                  </a:lnTo>
                  <a:lnTo>
                    <a:pt x="15535" y="11685"/>
                  </a:lnTo>
                  <a:lnTo>
                    <a:pt x="15377" y="12028"/>
                  </a:lnTo>
                  <a:lnTo>
                    <a:pt x="15166" y="12344"/>
                  </a:lnTo>
                  <a:lnTo>
                    <a:pt x="14955" y="12661"/>
                  </a:lnTo>
                  <a:lnTo>
                    <a:pt x="14718" y="12977"/>
                  </a:lnTo>
                  <a:lnTo>
                    <a:pt x="14428" y="13268"/>
                  </a:lnTo>
                  <a:lnTo>
                    <a:pt x="14164" y="13558"/>
                  </a:lnTo>
                  <a:lnTo>
                    <a:pt x="13847" y="13821"/>
                  </a:lnTo>
                  <a:lnTo>
                    <a:pt x="13531" y="14085"/>
                  </a:lnTo>
                  <a:lnTo>
                    <a:pt x="13188" y="14323"/>
                  </a:lnTo>
                  <a:lnTo>
                    <a:pt x="12502" y="14797"/>
                  </a:lnTo>
                  <a:lnTo>
                    <a:pt x="11764" y="15219"/>
                  </a:lnTo>
                  <a:lnTo>
                    <a:pt x="10999" y="15615"/>
                  </a:lnTo>
                  <a:lnTo>
                    <a:pt x="10234" y="15958"/>
                  </a:lnTo>
                  <a:lnTo>
                    <a:pt x="9495" y="16248"/>
                  </a:lnTo>
                  <a:lnTo>
                    <a:pt x="8757" y="16512"/>
                  </a:lnTo>
                  <a:lnTo>
                    <a:pt x="8071" y="16723"/>
                  </a:lnTo>
                  <a:lnTo>
                    <a:pt x="7438" y="16907"/>
                  </a:lnTo>
                  <a:lnTo>
                    <a:pt x="6884" y="17039"/>
                  </a:lnTo>
                  <a:lnTo>
                    <a:pt x="6409" y="17118"/>
                  </a:lnTo>
                  <a:lnTo>
                    <a:pt x="6040" y="17171"/>
                  </a:lnTo>
                  <a:lnTo>
                    <a:pt x="5882" y="17171"/>
                  </a:lnTo>
                  <a:lnTo>
                    <a:pt x="5750" y="17145"/>
                  </a:lnTo>
                  <a:lnTo>
                    <a:pt x="5592" y="17118"/>
                  </a:lnTo>
                  <a:lnTo>
                    <a:pt x="5407" y="17039"/>
                  </a:lnTo>
                  <a:lnTo>
                    <a:pt x="5064" y="16802"/>
                  </a:lnTo>
                  <a:lnTo>
                    <a:pt x="4669" y="16512"/>
                  </a:lnTo>
                  <a:lnTo>
                    <a:pt x="4273" y="16142"/>
                  </a:lnTo>
                  <a:lnTo>
                    <a:pt x="3851" y="15720"/>
                  </a:lnTo>
                  <a:lnTo>
                    <a:pt x="3429" y="15246"/>
                  </a:lnTo>
                  <a:lnTo>
                    <a:pt x="3007" y="14718"/>
                  </a:lnTo>
                  <a:lnTo>
                    <a:pt x="2585" y="14191"/>
                  </a:lnTo>
                  <a:lnTo>
                    <a:pt x="2189" y="13610"/>
                  </a:lnTo>
                  <a:lnTo>
                    <a:pt x="1794" y="13030"/>
                  </a:lnTo>
                  <a:lnTo>
                    <a:pt x="1451" y="12476"/>
                  </a:lnTo>
                  <a:lnTo>
                    <a:pt x="1134" y="11896"/>
                  </a:lnTo>
                  <a:lnTo>
                    <a:pt x="844" y="11369"/>
                  </a:lnTo>
                  <a:lnTo>
                    <a:pt x="633" y="10867"/>
                  </a:lnTo>
                  <a:lnTo>
                    <a:pt x="449" y="10393"/>
                  </a:lnTo>
                  <a:lnTo>
                    <a:pt x="317" y="9971"/>
                  </a:lnTo>
                  <a:lnTo>
                    <a:pt x="264" y="9549"/>
                  </a:lnTo>
                  <a:lnTo>
                    <a:pt x="264" y="9153"/>
                  </a:lnTo>
                  <a:lnTo>
                    <a:pt x="290" y="8757"/>
                  </a:lnTo>
                  <a:lnTo>
                    <a:pt x="343" y="8388"/>
                  </a:lnTo>
                  <a:lnTo>
                    <a:pt x="422" y="8019"/>
                  </a:lnTo>
                  <a:lnTo>
                    <a:pt x="528" y="7676"/>
                  </a:lnTo>
                  <a:lnTo>
                    <a:pt x="660" y="7333"/>
                  </a:lnTo>
                  <a:lnTo>
                    <a:pt x="792" y="7043"/>
                  </a:lnTo>
                  <a:lnTo>
                    <a:pt x="923" y="6779"/>
                  </a:lnTo>
                  <a:lnTo>
                    <a:pt x="1187" y="6331"/>
                  </a:lnTo>
                  <a:lnTo>
                    <a:pt x="1372" y="6067"/>
                  </a:lnTo>
                  <a:lnTo>
                    <a:pt x="1451" y="5962"/>
                  </a:lnTo>
                  <a:lnTo>
                    <a:pt x="1477" y="5909"/>
                  </a:lnTo>
                  <a:lnTo>
                    <a:pt x="1082" y="3087"/>
                  </a:lnTo>
                  <a:lnTo>
                    <a:pt x="7412" y="317"/>
                  </a:lnTo>
                  <a:close/>
                  <a:moveTo>
                    <a:pt x="7491" y="1"/>
                  </a:moveTo>
                  <a:lnTo>
                    <a:pt x="818" y="2955"/>
                  </a:lnTo>
                  <a:lnTo>
                    <a:pt x="1240" y="5830"/>
                  </a:lnTo>
                  <a:lnTo>
                    <a:pt x="1082" y="6041"/>
                  </a:lnTo>
                  <a:lnTo>
                    <a:pt x="871" y="6384"/>
                  </a:lnTo>
                  <a:lnTo>
                    <a:pt x="607" y="6858"/>
                  </a:lnTo>
                  <a:lnTo>
                    <a:pt x="475" y="7148"/>
                  </a:lnTo>
                  <a:lnTo>
                    <a:pt x="343" y="7439"/>
                  </a:lnTo>
                  <a:lnTo>
                    <a:pt x="238" y="7782"/>
                  </a:lnTo>
                  <a:lnTo>
                    <a:pt x="132" y="8124"/>
                  </a:lnTo>
                  <a:lnTo>
                    <a:pt x="53" y="8494"/>
                  </a:lnTo>
                  <a:lnTo>
                    <a:pt x="27" y="8863"/>
                  </a:lnTo>
                  <a:lnTo>
                    <a:pt x="0" y="9259"/>
                  </a:lnTo>
                  <a:lnTo>
                    <a:pt x="27" y="9654"/>
                  </a:lnTo>
                  <a:lnTo>
                    <a:pt x="106" y="10050"/>
                  </a:lnTo>
                  <a:lnTo>
                    <a:pt x="211" y="10472"/>
                  </a:lnTo>
                  <a:lnTo>
                    <a:pt x="370" y="10920"/>
                  </a:lnTo>
                  <a:lnTo>
                    <a:pt x="607" y="11395"/>
                  </a:lnTo>
                  <a:lnTo>
                    <a:pt x="871" y="11922"/>
                  </a:lnTo>
                  <a:lnTo>
                    <a:pt x="1187" y="12476"/>
                  </a:lnTo>
                  <a:lnTo>
                    <a:pt x="1530" y="13057"/>
                  </a:lnTo>
                  <a:lnTo>
                    <a:pt x="1926" y="13637"/>
                  </a:lnTo>
                  <a:lnTo>
                    <a:pt x="2321" y="14217"/>
                  </a:lnTo>
                  <a:lnTo>
                    <a:pt x="2743" y="14771"/>
                  </a:lnTo>
                  <a:lnTo>
                    <a:pt x="3165" y="15298"/>
                  </a:lnTo>
                  <a:lnTo>
                    <a:pt x="3614" y="15800"/>
                  </a:lnTo>
                  <a:lnTo>
                    <a:pt x="4036" y="16248"/>
                  </a:lnTo>
                  <a:lnTo>
                    <a:pt x="4458" y="16644"/>
                  </a:lnTo>
                  <a:lnTo>
                    <a:pt x="4880" y="16986"/>
                  </a:lnTo>
                  <a:lnTo>
                    <a:pt x="5275" y="17224"/>
                  </a:lnTo>
                  <a:lnTo>
                    <a:pt x="5460" y="17303"/>
                  </a:lnTo>
                  <a:lnTo>
                    <a:pt x="5645" y="17382"/>
                  </a:lnTo>
                  <a:lnTo>
                    <a:pt x="5803" y="17408"/>
                  </a:lnTo>
                  <a:lnTo>
                    <a:pt x="5961" y="17435"/>
                  </a:lnTo>
                  <a:lnTo>
                    <a:pt x="6067" y="17435"/>
                  </a:lnTo>
                  <a:lnTo>
                    <a:pt x="6357" y="17382"/>
                  </a:lnTo>
                  <a:lnTo>
                    <a:pt x="6779" y="17303"/>
                  </a:lnTo>
                  <a:lnTo>
                    <a:pt x="7306" y="17171"/>
                  </a:lnTo>
                  <a:lnTo>
                    <a:pt x="7913" y="17013"/>
                  </a:lnTo>
                  <a:lnTo>
                    <a:pt x="8599" y="16802"/>
                  </a:lnTo>
                  <a:lnTo>
                    <a:pt x="9337" y="16564"/>
                  </a:lnTo>
                  <a:lnTo>
                    <a:pt x="10102" y="16274"/>
                  </a:lnTo>
                  <a:lnTo>
                    <a:pt x="10920" y="15931"/>
                  </a:lnTo>
                  <a:lnTo>
                    <a:pt x="11711" y="15536"/>
                  </a:lnTo>
                  <a:lnTo>
                    <a:pt x="12476" y="15114"/>
                  </a:lnTo>
                  <a:lnTo>
                    <a:pt x="12871" y="14876"/>
                  </a:lnTo>
                  <a:lnTo>
                    <a:pt x="13241" y="14613"/>
                  </a:lnTo>
                  <a:lnTo>
                    <a:pt x="13584" y="14349"/>
                  </a:lnTo>
                  <a:lnTo>
                    <a:pt x="13926" y="14085"/>
                  </a:lnTo>
                  <a:lnTo>
                    <a:pt x="14269" y="13795"/>
                  </a:lnTo>
                  <a:lnTo>
                    <a:pt x="14586" y="13505"/>
                  </a:lnTo>
                  <a:lnTo>
                    <a:pt x="14876" y="13188"/>
                  </a:lnTo>
                  <a:lnTo>
                    <a:pt x="15140" y="12846"/>
                  </a:lnTo>
                  <a:lnTo>
                    <a:pt x="15377" y="12503"/>
                  </a:lnTo>
                  <a:lnTo>
                    <a:pt x="15588" y="12133"/>
                  </a:lnTo>
                  <a:lnTo>
                    <a:pt x="15773" y="11764"/>
                  </a:lnTo>
                  <a:lnTo>
                    <a:pt x="15931" y="11369"/>
                  </a:lnTo>
                  <a:lnTo>
                    <a:pt x="15931" y="11342"/>
                  </a:lnTo>
                  <a:lnTo>
                    <a:pt x="15931" y="11316"/>
                  </a:lnTo>
                  <a:lnTo>
                    <a:pt x="15773" y="10525"/>
                  </a:lnTo>
                  <a:lnTo>
                    <a:pt x="15588" y="9733"/>
                  </a:lnTo>
                  <a:lnTo>
                    <a:pt x="15351" y="8784"/>
                  </a:lnTo>
                  <a:lnTo>
                    <a:pt x="15034" y="7729"/>
                  </a:lnTo>
                  <a:lnTo>
                    <a:pt x="14850" y="7201"/>
                  </a:lnTo>
                  <a:lnTo>
                    <a:pt x="14665" y="6647"/>
                  </a:lnTo>
                  <a:lnTo>
                    <a:pt x="14454" y="6146"/>
                  </a:lnTo>
                  <a:lnTo>
                    <a:pt x="14217" y="5645"/>
                  </a:lnTo>
                  <a:lnTo>
                    <a:pt x="13979" y="5170"/>
                  </a:lnTo>
                  <a:lnTo>
                    <a:pt x="13715" y="4722"/>
                  </a:lnTo>
                  <a:lnTo>
                    <a:pt x="13452" y="4353"/>
                  </a:lnTo>
                  <a:lnTo>
                    <a:pt x="13162" y="4010"/>
                  </a:lnTo>
                  <a:lnTo>
                    <a:pt x="12845" y="3720"/>
                  </a:lnTo>
                  <a:lnTo>
                    <a:pt x="12529" y="3430"/>
                  </a:lnTo>
                  <a:lnTo>
                    <a:pt x="12186" y="3192"/>
                  </a:lnTo>
                  <a:lnTo>
                    <a:pt x="11843" y="2981"/>
                  </a:lnTo>
                  <a:lnTo>
                    <a:pt x="11500" y="2797"/>
                  </a:lnTo>
                  <a:lnTo>
                    <a:pt x="11157" y="2612"/>
                  </a:lnTo>
                  <a:lnTo>
                    <a:pt x="10524" y="2375"/>
                  </a:lnTo>
                  <a:lnTo>
                    <a:pt x="9970" y="2190"/>
                  </a:lnTo>
                  <a:lnTo>
                    <a:pt x="9548" y="2084"/>
                  </a:lnTo>
                  <a:lnTo>
                    <a:pt x="9284" y="2032"/>
                  </a:lnTo>
                  <a:lnTo>
                    <a:pt x="7491"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91" name="Google Shape;1591;p70"/>
            <p:cNvSpPr/>
            <p:nvPr/>
          </p:nvSpPr>
          <p:spPr>
            <a:xfrm>
              <a:off x="2211650" y="4222075"/>
              <a:ext cx="253875" cy="171450"/>
            </a:xfrm>
            <a:custGeom>
              <a:avLst/>
              <a:gdLst/>
              <a:ahLst/>
              <a:cxnLst/>
              <a:rect l="l" t="t" r="r" b="b"/>
              <a:pathLst>
                <a:path w="10155" h="6858" extrusionOk="0">
                  <a:moveTo>
                    <a:pt x="7649" y="0"/>
                  </a:moveTo>
                  <a:lnTo>
                    <a:pt x="7464" y="26"/>
                  </a:lnTo>
                  <a:lnTo>
                    <a:pt x="6726" y="211"/>
                  </a:lnTo>
                  <a:lnTo>
                    <a:pt x="5908" y="422"/>
                  </a:lnTo>
                  <a:lnTo>
                    <a:pt x="5038" y="686"/>
                  </a:lnTo>
                  <a:lnTo>
                    <a:pt x="4115" y="1002"/>
                  </a:lnTo>
                  <a:lnTo>
                    <a:pt x="3192" y="1372"/>
                  </a:lnTo>
                  <a:lnTo>
                    <a:pt x="2743" y="1583"/>
                  </a:lnTo>
                  <a:lnTo>
                    <a:pt x="2295" y="1820"/>
                  </a:lnTo>
                  <a:lnTo>
                    <a:pt x="1873" y="2057"/>
                  </a:lnTo>
                  <a:lnTo>
                    <a:pt x="1451" y="2321"/>
                  </a:lnTo>
                  <a:lnTo>
                    <a:pt x="1055" y="2585"/>
                  </a:lnTo>
                  <a:lnTo>
                    <a:pt x="660" y="2901"/>
                  </a:lnTo>
                  <a:lnTo>
                    <a:pt x="501" y="3060"/>
                  </a:lnTo>
                  <a:lnTo>
                    <a:pt x="370" y="3218"/>
                  </a:lnTo>
                  <a:lnTo>
                    <a:pt x="238" y="3402"/>
                  </a:lnTo>
                  <a:lnTo>
                    <a:pt x="132" y="3587"/>
                  </a:lnTo>
                  <a:lnTo>
                    <a:pt x="106" y="3719"/>
                  </a:lnTo>
                  <a:lnTo>
                    <a:pt x="53" y="3904"/>
                  </a:lnTo>
                  <a:lnTo>
                    <a:pt x="0" y="4088"/>
                  </a:lnTo>
                  <a:lnTo>
                    <a:pt x="0" y="4273"/>
                  </a:lnTo>
                  <a:lnTo>
                    <a:pt x="0" y="4457"/>
                  </a:lnTo>
                  <a:lnTo>
                    <a:pt x="27" y="4642"/>
                  </a:lnTo>
                  <a:lnTo>
                    <a:pt x="53" y="4827"/>
                  </a:lnTo>
                  <a:lnTo>
                    <a:pt x="106" y="5011"/>
                  </a:lnTo>
                  <a:lnTo>
                    <a:pt x="185" y="5196"/>
                  </a:lnTo>
                  <a:lnTo>
                    <a:pt x="1029" y="6858"/>
                  </a:lnTo>
                  <a:lnTo>
                    <a:pt x="1847" y="6858"/>
                  </a:lnTo>
                  <a:lnTo>
                    <a:pt x="2453" y="6831"/>
                  </a:lnTo>
                  <a:lnTo>
                    <a:pt x="3218" y="6726"/>
                  </a:lnTo>
                  <a:lnTo>
                    <a:pt x="3324" y="6699"/>
                  </a:lnTo>
                  <a:lnTo>
                    <a:pt x="4009" y="6541"/>
                  </a:lnTo>
                  <a:lnTo>
                    <a:pt x="4748" y="6330"/>
                  </a:lnTo>
                  <a:lnTo>
                    <a:pt x="4853" y="6277"/>
                  </a:lnTo>
                  <a:lnTo>
                    <a:pt x="5539" y="6040"/>
                  </a:lnTo>
                  <a:lnTo>
                    <a:pt x="6251" y="5723"/>
                  </a:lnTo>
                  <a:lnTo>
                    <a:pt x="6357" y="5671"/>
                  </a:lnTo>
                  <a:lnTo>
                    <a:pt x="6383" y="5671"/>
                  </a:lnTo>
                  <a:lnTo>
                    <a:pt x="7042" y="5328"/>
                  </a:lnTo>
                  <a:lnTo>
                    <a:pt x="7649" y="4959"/>
                  </a:lnTo>
                  <a:lnTo>
                    <a:pt x="7755" y="4879"/>
                  </a:lnTo>
                  <a:lnTo>
                    <a:pt x="8071" y="4668"/>
                  </a:lnTo>
                  <a:lnTo>
                    <a:pt x="8388" y="4431"/>
                  </a:lnTo>
                  <a:lnTo>
                    <a:pt x="8889" y="3983"/>
                  </a:lnTo>
                  <a:lnTo>
                    <a:pt x="8994" y="3904"/>
                  </a:lnTo>
                  <a:lnTo>
                    <a:pt x="9416" y="3455"/>
                  </a:lnTo>
                  <a:lnTo>
                    <a:pt x="9759" y="3033"/>
                  </a:lnTo>
                  <a:lnTo>
                    <a:pt x="9838" y="2928"/>
                  </a:lnTo>
                  <a:lnTo>
                    <a:pt x="9970" y="2690"/>
                  </a:lnTo>
                  <a:lnTo>
                    <a:pt x="10076" y="2532"/>
                  </a:lnTo>
                  <a:lnTo>
                    <a:pt x="10155" y="2374"/>
                  </a:lnTo>
                  <a:lnTo>
                    <a:pt x="9575" y="1108"/>
                  </a:lnTo>
                  <a:lnTo>
                    <a:pt x="9495" y="923"/>
                  </a:lnTo>
                  <a:lnTo>
                    <a:pt x="9364" y="739"/>
                  </a:lnTo>
                  <a:lnTo>
                    <a:pt x="9232" y="580"/>
                  </a:lnTo>
                  <a:lnTo>
                    <a:pt x="9073" y="448"/>
                  </a:lnTo>
                  <a:lnTo>
                    <a:pt x="8915" y="317"/>
                  </a:lnTo>
                  <a:lnTo>
                    <a:pt x="8757" y="211"/>
                  </a:lnTo>
                  <a:lnTo>
                    <a:pt x="8572" y="132"/>
                  </a:lnTo>
                  <a:lnTo>
                    <a:pt x="8361" y="79"/>
                  </a:lnTo>
                  <a:lnTo>
                    <a:pt x="8229" y="26"/>
                  </a:lnTo>
                  <a:lnTo>
                    <a:pt x="8045" y="0"/>
                  </a:lnTo>
                  <a:close/>
                </a:path>
              </a:pathLst>
            </a:custGeom>
            <a:solidFill>
              <a:schemeClr val="l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92" name="Google Shape;1592;p70"/>
            <p:cNvSpPr/>
            <p:nvPr/>
          </p:nvSpPr>
          <p:spPr>
            <a:xfrm>
              <a:off x="2214275" y="4222725"/>
              <a:ext cx="206425" cy="92325"/>
            </a:xfrm>
            <a:custGeom>
              <a:avLst/>
              <a:gdLst/>
              <a:ahLst/>
              <a:cxnLst/>
              <a:rect l="l" t="t" r="r" b="b"/>
              <a:pathLst>
                <a:path w="8257" h="3693" extrusionOk="0">
                  <a:moveTo>
                    <a:pt x="8124" y="0"/>
                  </a:moveTo>
                  <a:lnTo>
                    <a:pt x="7623" y="502"/>
                  </a:lnTo>
                  <a:lnTo>
                    <a:pt x="7043" y="976"/>
                  </a:lnTo>
                  <a:lnTo>
                    <a:pt x="6463" y="1425"/>
                  </a:lnTo>
                  <a:lnTo>
                    <a:pt x="5830" y="1820"/>
                  </a:lnTo>
                  <a:lnTo>
                    <a:pt x="5302" y="2110"/>
                  </a:lnTo>
                  <a:lnTo>
                    <a:pt x="4748" y="2374"/>
                  </a:lnTo>
                  <a:lnTo>
                    <a:pt x="4643" y="2427"/>
                  </a:lnTo>
                  <a:lnTo>
                    <a:pt x="4221" y="2612"/>
                  </a:lnTo>
                  <a:lnTo>
                    <a:pt x="3772" y="2770"/>
                  </a:lnTo>
                  <a:lnTo>
                    <a:pt x="3350" y="2928"/>
                  </a:lnTo>
                  <a:lnTo>
                    <a:pt x="2902" y="3060"/>
                  </a:lnTo>
                  <a:lnTo>
                    <a:pt x="2427" y="3192"/>
                  </a:lnTo>
                  <a:lnTo>
                    <a:pt x="1953" y="3297"/>
                  </a:lnTo>
                  <a:lnTo>
                    <a:pt x="1003" y="3456"/>
                  </a:lnTo>
                  <a:lnTo>
                    <a:pt x="528" y="3535"/>
                  </a:lnTo>
                  <a:lnTo>
                    <a:pt x="27" y="3561"/>
                  </a:lnTo>
                  <a:lnTo>
                    <a:pt x="1" y="3693"/>
                  </a:lnTo>
                  <a:lnTo>
                    <a:pt x="502" y="3640"/>
                  </a:lnTo>
                  <a:lnTo>
                    <a:pt x="1003" y="3587"/>
                  </a:lnTo>
                  <a:lnTo>
                    <a:pt x="1610" y="3482"/>
                  </a:lnTo>
                  <a:lnTo>
                    <a:pt x="2216" y="3350"/>
                  </a:lnTo>
                  <a:lnTo>
                    <a:pt x="2770" y="3218"/>
                  </a:lnTo>
                  <a:lnTo>
                    <a:pt x="3350" y="3060"/>
                  </a:lnTo>
                  <a:lnTo>
                    <a:pt x="3456" y="3007"/>
                  </a:lnTo>
                  <a:lnTo>
                    <a:pt x="4089" y="2796"/>
                  </a:lnTo>
                  <a:lnTo>
                    <a:pt x="4669" y="2532"/>
                  </a:lnTo>
                  <a:lnTo>
                    <a:pt x="4801" y="2506"/>
                  </a:lnTo>
                  <a:lnTo>
                    <a:pt x="5355" y="2216"/>
                  </a:lnTo>
                  <a:lnTo>
                    <a:pt x="5882" y="1926"/>
                  </a:lnTo>
                  <a:lnTo>
                    <a:pt x="5935" y="1899"/>
                  </a:lnTo>
                  <a:lnTo>
                    <a:pt x="6041" y="1847"/>
                  </a:lnTo>
                  <a:lnTo>
                    <a:pt x="6568" y="1504"/>
                  </a:lnTo>
                  <a:lnTo>
                    <a:pt x="7069" y="1135"/>
                  </a:lnTo>
                  <a:lnTo>
                    <a:pt x="7175" y="1055"/>
                  </a:lnTo>
                  <a:lnTo>
                    <a:pt x="7570" y="713"/>
                  </a:lnTo>
                  <a:lnTo>
                    <a:pt x="7940" y="370"/>
                  </a:lnTo>
                  <a:lnTo>
                    <a:pt x="8019" y="291"/>
                  </a:lnTo>
                  <a:lnTo>
                    <a:pt x="8256" y="53"/>
                  </a:lnTo>
                  <a:lnTo>
                    <a:pt x="8124"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93" name="Google Shape;1593;p70"/>
            <p:cNvSpPr/>
            <p:nvPr/>
          </p:nvSpPr>
          <p:spPr>
            <a:xfrm>
              <a:off x="2230775" y="4311075"/>
              <a:ext cx="27050" cy="82450"/>
            </a:xfrm>
            <a:custGeom>
              <a:avLst/>
              <a:gdLst/>
              <a:ahLst/>
              <a:cxnLst/>
              <a:rect l="l" t="t" r="r" b="b"/>
              <a:pathLst>
                <a:path w="1082" h="3298" extrusionOk="0">
                  <a:moveTo>
                    <a:pt x="132" y="1"/>
                  </a:moveTo>
                  <a:lnTo>
                    <a:pt x="0" y="27"/>
                  </a:lnTo>
                  <a:lnTo>
                    <a:pt x="27" y="106"/>
                  </a:lnTo>
                  <a:lnTo>
                    <a:pt x="211" y="924"/>
                  </a:lnTo>
                  <a:lnTo>
                    <a:pt x="422" y="1715"/>
                  </a:lnTo>
                  <a:lnTo>
                    <a:pt x="686" y="2533"/>
                  </a:lnTo>
                  <a:lnTo>
                    <a:pt x="950" y="3298"/>
                  </a:lnTo>
                  <a:lnTo>
                    <a:pt x="1082" y="3298"/>
                  </a:lnTo>
                  <a:lnTo>
                    <a:pt x="791" y="2506"/>
                  </a:lnTo>
                  <a:lnTo>
                    <a:pt x="554" y="1715"/>
                  </a:lnTo>
                  <a:lnTo>
                    <a:pt x="343" y="897"/>
                  </a:lnTo>
                  <a:lnTo>
                    <a:pt x="158" y="80"/>
                  </a:lnTo>
                  <a:lnTo>
                    <a:pt x="132"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94" name="Google Shape;1594;p70"/>
            <p:cNvSpPr/>
            <p:nvPr/>
          </p:nvSpPr>
          <p:spPr>
            <a:xfrm>
              <a:off x="2264400" y="4305150"/>
              <a:ext cx="30350" cy="85075"/>
            </a:xfrm>
            <a:custGeom>
              <a:avLst/>
              <a:gdLst/>
              <a:ahLst/>
              <a:cxnLst/>
              <a:rect l="l" t="t" r="r" b="b"/>
              <a:pathLst>
                <a:path w="1214" h="3403" extrusionOk="0">
                  <a:moveTo>
                    <a:pt x="106" y="0"/>
                  </a:moveTo>
                  <a:lnTo>
                    <a:pt x="0" y="27"/>
                  </a:lnTo>
                  <a:lnTo>
                    <a:pt x="0" y="106"/>
                  </a:lnTo>
                  <a:lnTo>
                    <a:pt x="211" y="950"/>
                  </a:lnTo>
                  <a:lnTo>
                    <a:pt x="475" y="1767"/>
                  </a:lnTo>
                  <a:lnTo>
                    <a:pt x="765" y="2585"/>
                  </a:lnTo>
                  <a:lnTo>
                    <a:pt x="1108" y="3403"/>
                  </a:lnTo>
                  <a:lnTo>
                    <a:pt x="1214" y="3376"/>
                  </a:lnTo>
                  <a:lnTo>
                    <a:pt x="897" y="2559"/>
                  </a:lnTo>
                  <a:lnTo>
                    <a:pt x="581" y="1741"/>
                  </a:lnTo>
                  <a:lnTo>
                    <a:pt x="343" y="923"/>
                  </a:lnTo>
                  <a:lnTo>
                    <a:pt x="132" y="79"/>
                  </a:lnTo>
                  <a:lnTo>
                    <a:pt x="106"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95" name="Google Shape;1595;p70"/>
            <p:cNvSpPr/>
            <p:nvPr/>
          </p:nvSpPr>
          <p:spPr>
            <a:xfrm>
              <a:off x="2297375" y="4296575"/>
              <a:ext cx="35625" cy="83775"/>
            </a:xfrm>
            <a:custGeom>
              <a:avLst/>
              <a:gdLst/>
              <a:ahLst/>
              <a:cxnLst/>
              <a:rect l="l" t="t" r="r" b="b"/>
              <a:pathLst>
                <a:path w="1425" h="3351" extrusionOk="0">
                  <a:moveTo>
                    <a:pt x="106" y="0"/>
                  </a:moveTo>
                  <a:lnTo>
                    <a:pt x="0" y="27"/>
                  </a:lnTo>
                  <a:lnTo>
                    <a:pt x="26" y="106"/>
                  </a:lnTo>
                  <a:lnTo>
                    <a:pt x="264" y="950"/>
                  </a:lnTo>
                  <a:lnTo>
                    <a:pt x="554" y="1768"/>
                  </a:lnTo>
                  <a:lnTo>
                    <a:pt x="897" y="2559"/>
                  </a:lnTo>
                  <a:lnTo>
                    <a:pt x="1319" y="3350"/>
                  </a:lnTo>
                  <a:lnTo>
                    <a:pt x="1424" y="3297"/>
                  </a:lnTo>
                  <a:lnTo>
                    <a:pt x="1029" y="2532"/>
                  </a:lnTo>
                  <a:lnTo>
                    <a:pt x="659" y="1715"/>
                  </a:lnTo>
                  <a:lnTo>
                    <a:pt x="369" y="897"/>
                  </a:lnTo>
                  <a:lnTo>
                    <a:pt x="132" y="53"/>
                  </a:lnTo>
                  <a:lnTo>
                    <a:pt x="106"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96" name="Google Shape;1596;p70"/>
            <p:cNvSpPr/>
            <p:nvPr/>
          </p:nvSpPr>
          <p:spPr>
            <a:xfrm>
              <a:off x="2330325" y="4282075"/>
              <a:ext cx="40250" cy="83100"/>
            </a:xfrm>
            <a:custGeom>
              <a:avLst/>
              <a:gdLst/>
              <a:ahLst/>
              <a:cxnLst/>
              <a:rect l="l" t="t" r="r" b="b"/>
              <a:pathLst>
                <a:path w="1610" h="3324" extrusionOk="0">
                  <a:moveTo>
                    <a:pt x="106" y="0"/>
                  </a:moveTo>
                  <a:lnTo>
                    <a:pt x="1" y="53"/>
                  </a:lnTo>
                  <a:lnTo>
                    <a:pt x="27" y="158"/>
                  </a:lnTo>
                  <a:lnTo>
                    <a:pt x="370" y="976"/>
                  </a:lnTo>
                  <a:lnTo>
                    <a:pt x="713" y="1767"/>
                  </a:lnTo>
                  <a:lnTo>
                    <a:pt x="1082" y="2559"/>
                  </a:lnTo>
                  <a:lnTo>
                    <a:pt x="1504" y="3323"/>
                  </a:lnTo>
                  <a:lnTo>
                    <a:pt x="1610" y="3271"/>
                  </a:lnTo>
                  <a:lnTo>
                    <a:pt x="1188" y="2506"/>
                  </a:lnTo>
                  <a:lnTo>
                    <a:pt x="818" y="1715"/>
                  </a:lnTo>
                  <a:lnTo>
                    <a:pt x="476" y="923"/>
                  </a:lnTo>
                  <a:lnTo>
                    <a:pt x="159" y="132"/>
                  </a:lnTo>
                  <a:lnTo>
                    <a:pt x="106"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97" name="Google Shape;1597;p70"/>
            <p:cNvSpPr/>
            <p:nvPr/>
          </p:nvSpPr>
          <p:spPr>
            <a:xfrm>
              <a:off x="2361325" y="4266900"/>
              <a:ext cx="44200" cy="79150"/>
            </a:xfrm>
            <a:custGeom>
              <a:avLst/>
              <a:gdLst/>
              <a:ahLst/>
              <a:cxnLst/>
              <a:rect l="l" t="t" r="r" b="b"/>
              <a:pathLst>
                <a:path w="1768" h="3166" extrusionOk="0">
                  <a:moveTo>
                    <a:pt x="106" y="1"/>
                  </a:moveTo>
                  <a:lnTo>
                    <a:pt x="0" y="80"/>
                  </a:lnTo>
                  <a:lnTo>
                    <a:pt x="53" y="132"/>
                  </a:lnTo>
                  <a:lnTo>
                    <a:pt x="502" y="871"/>
                  </a:lnTo>
                  <a:lnTo>
                    <a:pt x="924" y="1609"/>
                  </a:lnTo>
                  <a:lnTo>
                    <a:pt x="1293" y="2374"/>
                  </a:lnTo>
                  <a:lnTo>
                    <a:pt x="1662" y="3166"/>
                  </a:lnTo>
                  <a:lnTo>
                    <a:pt x="1768" y="3086"/>
                  </a:lnTo>
                  <a:lnTo>
                    <a:pt x="1398" y="2322"/>
                  </a:lnTo>
                  <a:lnTo>
                    <a:pt x="1003" y="1557"/>
                  </a:lnTo>
                  <a:lnTo>
                    <a:pt x="581" y="792"/>
                  </a:lnTo>
                  <a:lnTo>
                    <a:pt x="159" y="80"/>
                  </a:lnTo>
                  <a:lnTo>
                    <a:pt x="106"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98" name="Google Shape;1598;p70"/>
            <p:cNvSpPr/>
            <p:nvPr/>
          </p:nvSpPr>
          <p:spPr>
            <a:xfrm>
              <a:off x="2389675" y="4247125"/>
              <a:ext cx="46850" cy="74525"/>
            </a:xfrm>
            <a:custGeom>
              <a:avLst/>
              <a:gdLst/>
              <a:ahLst/>
              <a:cxnLst/>
              <a:rect l="l" t="t" r="r" b="b"/>
              <a:pathLst>
                <a:path w="1874" h="2981" extrusionOk="0">
                  <a:moveTo>
                    <a:pt x="80" y="0"/>
                  </a:moveTo>
                  <a:lnTo>
                    <a:pt x="1" y="79"/>
                  </a:lnTo>
                  <a:lnTo>
                    <a:pt x="53" y="159"/>
                  </a:lnTo>
                  <a:lnTo>
                    <a:pt x="554" y="818"/>
                  </a:lnTo>
                  <a:lnTo>
                    <a:pt x="1003" y="1504"/>
                  </a:lnTo>
                  <a:lnTo>
                    <a:pt x="1398" y="2242"/>
                  </a:lnTo>
                  <a:lnTo>
                    <a:pt x="1768" y="2981"/>
                  </a:lnTo>
                  <a:lnTo>
                    <a:pt x="1873" y="2902"/>
                  </a:lnTo>
                  <a:lnTo>
                    <a:pt x="1504" y="2163"/>
                  </a:lnTo>
                  <a:lnTo>
                    <a:pt x="1108" y="1425"/>
                  </a:lnTo>
                  <a:lnTo>
                    <a:pt x="634" y="739"/>
                  </a:lnTo>
                  <a:lnTo>
                    <a:pt x="159" y="79"/>
                  </a:lnTo>
                  <a:lnTo>
                    <a:pt x="80"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599" name="Google Shape;1599;p70"/>
            <p:cNvSpPr/>
            <p:nvPr/>
          </p:nvSpPr>
          <p:spPr>
            <a:xfrm>
              <a:off x="2410775" y="4228000"/>
              <a:ext cx="46850" cy="69925"/>
            </a:xfrm>
            <a:custGeom>
              <a:avLst/>
              <a:gdLst/>
              <a:ahLst/>
              <a:cxnLst/>
              <a:rect l="l" t="t" r="r" b="b"/>
              <a:pathLst>
                <a:path w="1874" h="2797" extrusionOk="0">
                  <a:moveTo>
                    <a:pt x="80" y="0"/>
                  </a:moveTo>
                  <a:lnTo>
                    <a:pt x="1" y="106"/>
                  </a:lnTo>
                  <a:lnTo>
                    <a:pt x="80" y="159"/>
                  </a:lnTo>
                  <a:lnTo>
                    <a:pt x="343" y="449"/>
                  </a:lnTo>
                  <a:lnTo>
                    <a:pt x="607" y="739"/>
                  </a:lnTo>
                  <a:lnTo>
                    <a:pt x="845" y="1082"/>
                  </a:lnTo>
                  <a:lnTo>
                    <a:pt x="1056" y="1398"/>
                  </a:lnTo>
                  <a:lnTo>
                    <a:pt x="1267" y="1741"/>
                  </a:lnTo>
                  <a:lnTo>
                    <a:pt x="1451" y="2084"/>
                  </a:lnTo>
                  <a:lnTo>
                    <a:pt x="1794" y="2796"/>
                  </a:lnTo>
                  <a:lnTo>
                    <a:pt x="1873" y="2691"/>
                  </a:lnTo>
                  <a:lnTo>
                    <a:pt x="1530" y="2005"/>
                  </a:lnTo>
                  <a:lnTo>
                    <a:pt x="1346" y="1636"/>
                  </a:lnTo>
                  <a:lnTo>
                    <a:pt x="1135" y="1319"/>
                  </a:lnTo>
                  <a:lnTo>
                    <a:pt x="924" y="976"/>
                  </a:lnTo>
                  <a:lnTo>
                    <a:pt x="686" y="660"/>
                  </a:lnTo>
                  <a:lnTo>
                    <a:pt x="449" y="370"/>
                  </a:lnTo>
                  <a:lnTo>
                    <a:pt x="159" y="80"/>
                  </a:lnTo>
                  <a:lnTo>
                    <a:pt x="80"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00" name="Google Shape;1600;p70"/>
            <p:cNvSpPr/>
            <p:nvPr/>
          </p:nvSpPr>
          <p:spPr>
            <a:xfrm>
              <a:off x="2796525" y="4454175"/>
              <a:ext cx="187950" cy="741150"/>
            </a:xfrm>
            <a:custGeom>
              <a:avLst/>
              <a:gdLst/>
              <a:ahLst/>
              <a:cxnLst/>
              <a:rect l="l" t="t" r="r" b="b"/>
              <a:pathLst>
                <a:path w="7518" h="29646" extrusionOk="0">
                  <a:moveTo>
                    <a:pt x="4273" y="0"/>
                  </a:moveTo>
                  <a:lnTo>
                    <a:pt x="4088" y="26"/>
                  </a:lnTo>
                  <a:lnTo>
                    <a:pt x="3904" y="106"/>
                  </a:lnTo>
                  <a:lnTo>
                    <a:pt x="3719" y="211"/>
                  </a:lnTo>
                  <a:lnTo>
                    <a:pt x="3534" y="343"/>
                  </a:lnTo>
                  <a:lnTo>
                    <a:pt x="3376" y="475"/>
                  </a:lnTo>
                  <a:lnTo>
                    <a:pt x="3192" y="659"/>
                  </a:lnTo>
                  <a:lnTo>
                    <a:pt x="2875" y="1055"/>
                  </a:lnTo>
                  <a:lnTo>
                    <a:pt x="2559" y="1530"/>
                  </a:lnTo>
                  <a:lnTo>
                    <a:pt x="2268" y="2057"/>
                  </a:lnTo>
                  <a:lnTo>
                    <a:pt x="1978" y="2585"/>
                  </a:lnTo>
                  <a:lnTo>
                    <a:pt x="1741" y="3165"/>
                  </a:lnTo>
                  <a:lnTo>
                    <a:pt x="1504" y="3719"/>
                  </a:lnTo>
                  <a:lnTo>
                    <a:pt x="1293" y="4273"/>
                  </a:lnTo>
                  <a:lnTo>
                    <a:pt x="976" y="5222"/>
                  </a:lnTo>
                  <a:lnTo>
                    <a:pt x="765" y="5908"/>
                  </a:lnTo>
                  <a:lnTo>
                    <a:pt x="712" y="6146"/>
                  </a:lnTo>
                  <a:lnTo>
                    <a:pt x="0" y="29646"/>
                  </a:lnTo>
                  <a:lnTo>
                    <a:pt x="6172" y="28591"/>
                  </a:lnTo>
                  <a:lnTo>
                    <a:pt x="6647" y="24661"/>
                  </a:lnTo>
                  <a:lnTo>
                    <a:pt x="7042" y="21390"/>
                  </a:lnTo>
                  <a:lnTo>
                    <a:pt x="7385" y="18727"/>
                  </a:lnTo>
                  <a:lnTo>
                    <a:pt x="7464" y="18199"/>
                  </a:lnTo>
                  <a:lnTo>
                    <a:pt x="7491" y="17672"/>
                  </a:lnTo>
                  <a:lnTo>
                    <a:pt x="7517" y="17091"/>
                  </a:lnTo>
                  <a:lnTo>
                    <a:pt x="7517" y="16485"/>
                  </a:lnTo>
                  <a:lnTo>
                    <a:pt x="7491" y="15271"/>
                  </a:lnTo>
                  <a:lnTo>
                    <a:pt x="7412" y="14005"/>
                  </a:lnTo>
                  <a:lnTo>
                    <a:pt x="7280" y="12739"/>
                  </a:lnTo>
                  <a:lnTo>
                    <a:pt x="7148" y="11500"/>
                  </a:lnTo>
                  <a:lnTo>
                    <a:pt x="6963" y="10339"/>
                  </a:lnTo>
                  <a:lnTo>
                    <a:pt x="6805" y="9284"/>
                  </a:lnTo>
                  <a:lnTo>
                    <a:pt x="6726" y="8730"/>
                  </a:lnTo>
                  <a:lnTo>
                    <a:pt x="6647" y="8124"/>
                  </a:lnTo>
                  <a:lnTo>
                    <a:pt x="6515" y="6673"/>
                  </a:lnTo>
                  <a:lnTo>
                    <a:pt x="6330" y="5117"/>
                  </a:lnTo>
                  <a:lnTo>
                    <a:pt x="6225" y="4326"/>
                  </a:lnTo>
                  <a:lnTo>
                    <a:pt x="6119" y="3561"/>
                  </a:lnTo>
                  <a:lnTo>
                    <a:pt x="5987" y="2822"/>
                  </a:lnTo>
                  <a:lnTo>
                    <a:pt x="5829" y="2137"/>
                  </a:lnTo>
                  <a:lnTo>
                    <a:pt x="5644" y="1530"/>
                  </a:lnTo>
                  <a:lnTo>
                    <a:pt x="5433" y="976"/>
                  </a:lnTo>
                  <a:lnTo>
                    <a:pt x="5328" y="765"/>
                  </a:lnTo>
                  <a:lnTo>
                    <a:pt x="5196" y="554"/>
                  </a:lnTo>
                  <a:lnTo>
                    <a:pt x="5064" y="369"/>
                  </a:lnTo>
                  <a:lnTo>
                    <a:pt x="4932" y="237"/>
                  </a:lnTo>
                  <a:lnTo>
                    <a:pt x="4774" y="106"/>
                  </a:lnTo>
                  <a:lnTo>
                    <a:pt x="4616" y="53"/>
                  </a:lnTo>
                  <a:lnTo>
                    <a:pt x="4458" y="0"/>
                  </a:lnTo>
                  <a:close/>
                </a:path>
              </a:pathLst>
            </a:custGeom>
            <a:solidFill>
              <a:schemeClr val="accent5"/>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01" name="Google Shape;1601;p70"/>
            <p:cNvSpPr/>
            <p:nvPr/>
          </p:nvSpPr>
          <p:spPr>
            <a:xfrm>
              <a:off x="2814325" y="4427800"/>
              <a:ext cx="406850" cy="735875"/>
            </a:xfrm>
            <a:custGeom>
              <a:avLst/>
              <a:gdLst/>
              <a:ahLst/>
              <a:cxnLst/>
              <a:rect l="l" t="t" r="r" b="b"/>
              <a:pathLst>
                <a:path w="16274" h="29435" extrusionOk="0">
                  <a:moveTo>
                    <a:pt x="290" y="0"/>
                  </a:moveTo>
                  <a:lnTo>
                    <a:pt x="185" y="26"/>
                  </a:lnTo>
                  <a:lnTo>
                    <a:pt x="106" y="79"/>
                  </a:lnTo>
                  <a:lnTo>
                    <a:pt x="53" y="158"/>
                  </a:lnTo>
                  <a:lnTo>
                    <a:pt x="27" y="264"/>
                  </a:lnTo>
                  <a:lnTo>
                    <a:pt x="0" y="1477"/>
                  </a:lnTo>
                  <a:lnTo>
                    <a:pt x="0" y="2664"/>
                  </a:lnTo>
                  <a:lnTo>
                    <a:pt x="0" y="3851"/>
                  </a:lnTo>
                  <a:lnTo>
                    <a:pt x="53" y="5038"/>
                  </a:lnTo>
                  <a:lnTo>
                    <a:pt x="106" y="6198"/>
                  </a:lnTo>
                  <a:lnTo>
                    <a:pt x="185" y="7359"/>
                  </a:lnTo>
                  <a:lnTo>
                    <a:pt x="290" y="8493"/>
                  </a:lnTo>
                  <a:lnTo>
                    <a:pt x="396" y="9627"/>
                  </a:lnTo>
                  <a:lnTo>
                    <a:pt x="554" y="10761"/>
                  </a:lnTo>
                  <a:lnTo>
                    <a:pt x="712" y="11869"/>
                  </a:lnTo>
                  <a:lnTo>
                    <a:pt x="897" y="12950"/>
                  </a:lnTo>
                  <a:lnTo>
                    <a:pt x="1082" y="14032"/>
                  </a:lnTo>
                  <a:lnTo>
                    <a:pt x="1319" y="15113"/>
                  </a:lnTo>
                  <a:lnTo>
                    <a:pt x="1556" y="16168"/>
                  </a:lnTo>
                  <a:lnTo>
                    <a:pt x="1820" y="17197"/>
                  </a:lnTo>
                  <a:lnTo>
                    <a:pt x="2110" y="18225"/>
                  </a:lnTo>
                  <a:lnTo>
                    <a:pt x="2400" y="19201"/>
                  </a:lnTo>
                  <a:lnTo>
                    <a:pt x="2743" y="20230"/>
                  </a:lnTo>
                  <a:lnTo>
                    <a:pt x="3139" y="21338"/>
                  </a:lnTo>
                  <a:lnTo>
                    <a:pt x="3376" y="21892"/>
                  </a:lnTo>
                  <a:lnTo>
                    <a:pt x="3640" y="22472"/>
                  </a:lnTo>
                  <a:lnTo>
                    <a:pt x="3904" y="23052"/>
                  </a:lnTo>
                  <a:lnTo>
                    <a:pt x="4220" y="23606"/>
                  </a:lnTo>
                  <a:lnTo>
                    <a:pt x="4537" y="24186"/>
                  </a:lnTo>
                  <a:lnTo>
                    <a:pt x="4880" y="24740"/>
                  </a:lnTo>
                  <a:lnTo>
                    <a:pt x="5249" y="25294"/>
                  </a:lnTo>
                  <a:lnTo>
                    <a:pt x="5645" y="25821"/>
                  </a:lnTo>
                  <a:lnTo>
                    <a:pt x="6067" y="26349"/>
                  </a:lnTo>
                  <a:lnTo>
                    <a:pt x="6515" y="26850"/>
                  </a:lnTo>
                  <a:lnTo>
                    <a:pt x="6963" y="27325"/>
                  </a:lnTo>
                  <a:lnTo>
                    <a:pt x="7438" y="27720"/>
                  </a:lnTo>
                  <a:lnTo>
                    <a:pt x="7913" y="28090"/>
                  </a:lnTo>
                  <a:lnTo>
                    <a:pt x="8388" y="28406"/>
                  </a:lnTo>
                  <a:lnTo>
                    <a:pt x="8862" y="28696"/>
                  </a:lnTo>
                  <a:lnTo>
                    <a:pt x="9337" y="28934"/>
                  </a:lnTo>
                  <a:lnTo>
                    <a:pt x="9838" y="29118"/>
                  </a:lnTo>
                  <a:lnTo>
                    <a:pt x="10339" y="29277"/>
                  </a:lnTo>
                  <a:lnTo>
                    <a:pt x="10656" y="29329"/>
                  </a:lnTo>
                  <a:lnTo>
                    <a:pt x="10972" y="29382"/>
                  </a:lnTo>
                  <a:lnTo>
                    <a:pt x="11289" y="29408"/>
                  </a:lnTo>
                  <a:lnTo>
                    <a:pt x="11605" y="29435"/>
                  </a:lnTo>
                  <a:lnTo>
                    <a:pt x="12054" y="29408"/>
                  </a:lnTo>
                  <a:lnTo>
                    <a:pt x="12476" y="29356"/>
                  </a:lnTo>
                  <a:lnTo>
                    <a:pt x="12898" y="29250"/>
                  </a:lnTo>
                  <a:lnTo>
                    <a:pt x="13293" y="29118"/>
                  </a:lnTo>
                  <a:lnTo>
                    <a:pt x="13689" y="28960"/>
                  </a:lnTo>
                  <a:lnTo>
                    <a:pt x="14058" y="28749"/>
                  </a:lnTo>
                  <a:lnTo>
                    <a:pt x="14401" y="28512"/>
                  </a:lnTo>
                  <a:lnTo>
                    <a:pt x="14691" y="28222"/>
                  </a:lnTo>
                  <a:lnTo>
                    <a:pt x="14981" y="27905"/>
                  </a:lnTo>
                  <a:lnTo>
                    <a:pt x="15245" y="27562"/>
                  </a:lnTo>
                  <a:lnTo>
                    <a:pt x="15483" y="27167"/>
                  </a:lnTo>
                  <a:lnTo>
                    <a:pt x="15667" y="26745"/>
                  </a:lnTo>
                  <a:lnTo>
                    <a:pt x="15852" y="26270"/>
                  </a:lnTo>
                  <a:lnTo>
                    <a:pt x="15984" y="25769"/>
                  </a:lnTo>
                  <a:lnTo>
                    <a:pt x="16089" y="25241"/>
                  </a:lnTo>
                  <a:lnTo>
                    <a:pt x="16195" y="24661"/>
                  </a:lnTo>
                  <a:lnTo>
                    <a:pt x="16247" y="23975"/>
                  </a:lnTo>
                  <a:lnTo>
                    <a:pt x="16274" y="23289"/>
                  </a:lnTo>
                  <a:lnTo>
                    <a:pt x="16274" y="22604"/>
                  </a:lnTo>
                  <a:lnTo>
                    <a:pt x="16247" y="21944"/>
                  </a:lnTo>
                  <a:lnTo>
                    <a:pt x="16195" y="21259"/>
                  </a:lnTo>
                  <a:lnTo>
                    <a:pt x="16116" y="20599"/>
                  </a:lnTo>
                  <a:lnTo>
                    <a:pt x="16010" y="19913"/>
                  </a:lnTo>
                  <a:lnTo>
                    <a:pt x="15905" y="19254"/>
                  </a:lnTo>
                  <a:lnTo>
                    <a:pt x="15614" y="17909"/>
                  </a:lnTo>
                  <a:lnTo>
                    <a:pt x="15272" y="16590"/>
                  </a:lnTo>
                  <a:lnTo>
                    <a:pt x="14929" y="15271"/>
                  </a:lnTo>
                  <a:lnTo>
                    <a:pt x="14533" y="13979"/>
                  </a:lnTo>
                  <a:lnTo>
                    <a:pt x="13874" y="11711"/>
                  </a:lnTo>
                  <a:lnTo>
                    <a:pt x="13584" y="10577"/>
                  </a:lnTo>
                  <a:lnTo>
                    <a:pt x="13320" y="9416"/>
                  </a:lnTo>
                  <a:lnTo>
                    <a:pt x="13267" y="9047"/>
                  </a:lnTo>
                  <a:lnTo>
                    <a:pt x="13241" y="8598"/>
                  </a:lnTo>
                  <a:lnTo>
                    <a:pt x="13241" y="8071"/>
                  </a:lnTo>
                  <a:lnTo>
                    <a:pt x="13267" y="7491"/>
                  </a:lnTo>
                  <a:lnTo>
                    <a:pt x="13320" y="6937"/>
                  </a:lnTo>
                  <a:lnTo>
                    <a:pt x="13399" y="6409"/>
                  </a:lnTo>
                  <a:lnTo>
                    <a:pt x="13452" y="5935"/>
                  </a:lnTo>
                  <a:lnTo>
                    <a:pt x="13557" y="5539"/>
                  </a:lnTo>
                  <a:lnTo>
                    <a:pt x="13557" y="5433"/>
                  </a:lnTo>
                  <a:lnTo>
                    <a:pt x="13504" y="5354"/>
                  </a:lnTo>
                  <a:lnTo>
                    <a:pt x="13452" y="5275"/>
                  </a:lnTo>
                  <a:lnTo>
                    <a:pt x="13346" y="5222"/>
                  </a:lnTo>
                  <a:lnTo>
                    <a:pt x="13241" y="5222"/>
                  </a:lnTo>
                  <a:lnTo>
                    <a:pt x="13162" y="5249"/>
                  </a:lnTo>
                  <a:lnTo>
                    <a:pt x="13082" y="5328"/>
                  </a:lnTo>
                  <a:lnTo>
                    <a:pt x="13030" y="5407"/>
                  </a:lnTo>
                  <a:lnTo>
                    <a:pt x="12951" y="5829"/>
                  </a:lnTo>
                  <a:lnTo>
                    <a:pt x="12871" y="6330"/>
                  </a:lnTo>
                  <a:lnTo>
                    <a:pt x="12819" y="6884"/>
                  </a:lnTo>
                  <a:lnTo>
                    <a:pt x="12766" y="7491"/>
                  </a:lnTo>
                  <a:lnTo>
                    <a:pt x="12713" y="8071"/>
                  </a:lnTo>
                  <a:lnTo>
                    <a:pt x="12713" y="8625"/>
                  </a:lnTo>
                  <a:lnTo>
                    <a:pt x="12740" y="9126"/>
                  </a:lnTo>
                  <a:lnTo>
                    <a:pt x="12792" y="9522"/>
                  </a:lnTo>
                  <a:lnTo>
                    <a:pt x="13082" y="10682"/>
                  </a:lnTo>
                  <a:lnTo>
                    <a:pt x="13373" y="11843"/>
                  </a:lnTo>
                  <a:lnTo>
                    <a:pt x="14032" y="14137"/>
                  </a:lnTo>
                  <a:lnTo>
                    <a:pt x="14401" y="15403"/>
                  </a:lnTo>
                  <a:lnTo>
                    <a:pt x="14770" y="16696"/>
                  </a:lnTo>
                  <a:lnTo>
                    <a:pt x="15113" y="18014"/>
                  </a:lnTo>
                  <a:lnTo>
                    <a:pt x="15377" y="19307"/>
                  </a:lnTo>
                  <a:lnTo>
                    <a:pt x="15509" y="19966"/>
                  </a:lnTo>
                  <a:lnTo>
                    <a:pt x="15588" y="20626"/>
                  </a:lnTo>
                  <a:lnTo>
                    <a:pt x="15667" y="21285"/>
                  </a:lnTo>
                  <a:lnTo>
                    <a:pt x="15720" y="21944"/>
                  </a:lnTo>
                  <a:lnTo>
                    <a:pt x="15746" y="22604"/>
                  </a:lnTo>
                  <a:lnTo>
                    <a:pt x="15746" y="23263"/>
                  </a:lnTo>
                  <a:lnTo>
                    <a:pt x="15720" y="23922"/>
                  </a:lnTo>
                  <a:lnTo>
                    <a:pt x="15667" y="24582"/>
                  </a:lnTo>
                  <a:lnTo>
                    <a:pt x="15588" y="25136"/>
                  </a:lnTo>
                  <a:lnTo>
                    <a:pt x="15483" y="25637"/>
                  </a:lnTo>
                  <a:lnTo>
                    <a:pt x="15351" y="26085"/>
                  </a:lnTo>
                  <a:lnTo>
                    <a:pt x="15192" y="26507"/>
                  </a:lnTo>
                  <a:lnTo>
                    <a:pt x="15034" y="26903"/>
                  </a:lnTo>
                  <a:lnTo>
                    <a:pt x="14823" y="27272"/>
                  </a:lnTo>
                  <a:lnTo>
                    <a:pt x="14586" y="27589"/>
                  </a:lnTo>
                  <a:lnTo>
                    <a:pt x="14322" y="27852"/>
                  </a:lnTo>
                  <a:lnTo>
                    <a:pt x="14164" y="28011"/>
                  </a:lnTo>
                  <a:lnTo>
                    <a:pt x="13953" y="28169"/>
                  </a:lnTo>
                  <a:lnTo>
                    <a:pt x="13768" y="28301"/>
                  </a:lnTo>
                  <a:lnTo>
                    <a:pt x="13531" y="28433"/>
                  </a:lnTo>
                  <a:lnTo>
                    <a:pt x="13320" y="28538"/>
                  </a:lnTo>
                  <a:lnTo>
                    <a:pt x="13082" y="28644"/>
                  </a:lnTo>
                  <a:lnTo>
                    <a:pt x="12845" y="28723"/>
                  </a:lnTo>
                  <a:lnTo>
                    <a:pt x="12581" y="28775"/>
                  </a:lnTo>
                  <a:lnTo>
                    <a:pt x="12080" y="28881"/>
                  </a:lnTo>
                  <a:lnTo>
                    <a:pt x="11526" y="28907"/>
                  </a:lnTo>
                  <a:lnTo>
                    <a:pt x="11263" y="28881"/>
                  </a:lnTo>
                  <a:lnTo>
                    <a:pt x="10999" y="28855"/>
                  </a:lnTo>
                  <a:lnTo>
                    <a:pt x="10735" y="28828"/>
                  </a:lnTo>
                  <a:lnTo>
                    <a:pt x="10445" y="28749"/>
                  </a:lnTo>
                  <a:lnTo>
                    <a:pt x="9997" y="28617"/>
                  </a:lnTo>
                  <a:lnTo>
                    <a:pt x="9548" y="28459"/>
                  </a:lnTo>
                  <a:lnTo>
                    <a:pt x="9100" y="28222"/>
                  </a:lnTo>
                  <a:lnTo>
                    <a:pt x="8651" y="27958"/>
                  </a:lnTo>
                  <a:lnTo>
                    <a:pt x="8203" y="27668"/>
                  </a:lnTo>
                  <a:lnTo>
                    <a:pt x="7755" y="27325"/>
                  </a:lnTo>
                  <a:lnTo>
                    <a:pt x="7333" y="26929"/>
                  </a:lnTo>
                  <a:lnTo>
                    <a:pt x="6884" y="26507"/>
                  </a:lnTo>
                  <a:lnTo>
                    <a:pt x="6462" y="26006"/>
                  </a:lnTo>
                  <a:lnTo>
                    <a:pt x="6040" y="25505"/>
                  </a:lnTo>
                  <a:lnTo>
                    <a:pt x="5671" y="24977"/>
                  </a:lnTo>
                  <a:lnTo>
                    <a:pt x="5302" y="24450"/>
                  </a:lnTo>
                  <a:lnTo>
                    <a:pt x="4959" y="23896"/>
                  </a:lnTo>
                  <a:lnTo>
                    <a:pt x="4669" y="23342"/>
                  </a:lnTo>
                  <a:lnTo>
                    <a:pt x="4379" y="22788"/>
                  </a:lnTo>
                  <a:lnTo>
                    <a:pt x="4088" y="22234"/>
                  </a:lnTo>
                  <a:lnTo>
                    <a:pt x="3851" y="21681"/>
                  </a:lnTo>
                  <a:lnTo>
                    <a:pt x="3614" y="21127"/>
                  </a:lnTo>
                  <a:lnTo>
                    <a:pt x="3218" y="20045"/>
                  </a:lnTo>
                  <a:lnTo>
                    <a:pt x="2875" y="19017"/>
                  </a:lnTo>
                  <a:lnTo>
                    <a:pt x="2611" y="18094"/>
                  </a:lnTo>
                  <a:lnTo>
                    <a:pt x="2321" y="17065"/>
                  </a:lnTo>
                  <a:lnTo>
                    <a:pt x="2058" y="16036"/>
                  </a:lnTo>
                  <a:lnTo>
                    <a:pt x="1820" y="14981"/>
                  </a:lnTo>
                  <a:lnTo>
                    <a:pt x="1609" y="13926"/>
                  </a:lnTo>
                  <a:lnTo>
                    <a:pt x="1398" y="12871"/>
                  </a:lnTo>
                  <a:lnTo>
                    <a:pt x="1214" y="11790"/>
                  </a:lnTo>
                  <a:lnTo>
                    <a:pt x="1055" y="10682"/>
                  </a:lnTo>
                  <a:lnTo>
                    <a:pt x="923" y="9574"/>
                  </a:lnTo>
                  <a:lnTo>
                    <a:pt x="792" y="8440"/>
                  </a:lnTo>
                  <a:lnTo>
                    <a:pt x="712" y="7306"/>
                  </a:lnTo>
                  <a:lnTo>
                    <a:pt x="633" y="6172"/>
                  </a:lnTo>
                  <a:lnTo>
                    <a:pt x="581" y="5011"/>
                  </a:lnTo>
                  <a:lnTo>
                    <a:pt x="528" y="3851"/>
                  </a:lnTo>
                  <a:lnTo>
                    <a:pt x="528" y="2664"/>
                  </a:lnTo>
                  <a:lnTo>
                    <a:pt x="528" y="1477"/>
                  </a:lnTo>
                  <a:lnTo>
                    <a:pt x="554" y="264"/>
                  </a:lnTo>
                  <a:lnTo>
                    <a:pt x="528" y="185"/>
                  </a:lnTo>
                  <a:lnTo>
                    <a:pt x="475" y="79"/>
                  </a:lnTo>
                  <a:lnTo>
                    <a:pt x="396" y="26"/>
                  </a:lnTo>
                  <a:lnTo>
                    <a:pt x="290" y="0"/>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02" name="Google Shape;1602;p70"/>
            <p:cNvSpPr/>
            <p:nvPr/>
          </p:nvSpPr>
          <p:spPr>
            <a:xfrm>
              <a:off x="2652100" y="4169325"/>
              <a:ext cx="325775" cy="326400"/>
            </a:xfrm>
            <a:custGeom>
              <a:avLst/>
              <a:gdLst/>
              <a:ahLst/>
              <a:cxnLst/>
              <a:rect l="l" t="t" r="r" b="b"/>
              <a:pathLst>
                <a:path w="13031" h="13056" extrusionOk="0">
                  <a:moveTo>
                    <a:pt x="6648" y="0"/>
                  </a:moveTo>
                  <a:lnTo>
                    <a:pt x="6331" y="26"/>
                  </a:lnTo>
                  <a:lnTo>
                    <a:pt x="5988" y="26"/>
                  </a:lnTo>
                  <a:lnTo>
                    <a:pt x="5672" y="79"/>
                  </a:lnTo>
                  <a:lnTo>
                    <a:pt x="5329" y="106"/>
                  </a:lnTo>
                  <a:lnTo>
                    <a:pt x="5012" y="185"/>
                  </a:lnTo>
                  <a:lnTo>
                    <a:pt x="4696" y="264"/>
                  </a:lnTo>
                  <a:lnTo>
                    <a:pt x="4379" y="369"/>
                  </a:lnTo>
                  <a:lnTo>
                    <a:pt x="4063" y="475"/>
                  </a:lnTo>
                  <a:lnTo>
                    <a:pt x="3773" y="607"/>
                  </a:lnTo>
                  <a:lnTo>
                    <a:pt x="3483" y="765"/>
                  </a:lnTo>
                  <a:lnTo>
                    <a:pt x="3192" y="923"/>
                  </a:lnTo>
                  <a:lnTo>
                    <a:pt x="2665" y="1266"/>
                  </a:lnTo>
                  <a:lnTo>
                    <a:pt x="2164" y="1662"/>
                  </a:lnTo>
                  <a:lnTo>
                    <a:pt x="1715" y="2110"/>
                  </a:lnTo>
                  <a:lnTo>
                    <a:pt x="1320" y="2585"/>
                  </a:lnTo>
                  <a:lnTo>
                    <a:pt x="977" y="3112"/>
                  </a:lnTo>
                  <a:lnTo>
                    <a:pt x="660" y="3640"/>
                  </a:lnTo>
                  <a:lnTo>
                    <a:pt x="423" y="4220"/>
                  </a:lnTo>
                  <a:lnTo>
                    <a:pt x="212" y="4827"/>
                  </a:lnTo>
                  <a:lnTo>
                    <a:pt x="80" y="5433"/>
                  </a:lnTo>
                  <a:lnTo>
                    <a:pt x="1" y="6066"/>
                  </a:lnTo>
                  <a:lnTo>
                    <a:pt x="1" y="6409"/>
                  </a:lnTo>
                  <a:lnTo>
                    <a:pt x="1" y="6726"/>
                  </a:lnTo>
                  <a:lnTo>
                    <a:pt x="1" y="7042"/>
                  </a:lnTo>
                  <a:lnTo>
                    <a:pt x="54" y="7385"/>
                  </a:lnTo>
                  <a:lnTo>
                    <a:pt x="106" y="7702"/>
                  </a:lnTo>
                  <a:lnTo>
                    <a:pt x="159" y="8018"/>
                  </a:lnTo>
                  <a:lnTo>
                    <a:pt x="265" y="8361"/>
                  </a:lnTo>
                  <a:lnTo>
                    <a:pt x="344" y="8677"/>
                  </a:lnTo>
                  <a:lnTo>
                    <a:pt x="476" y="8968"/>
                  </a:lnTo>
                  <a:lnTo>
                    <a:pt x="608" y="9284"/>
                  </a:lnTo>
                  <a:lnTo>
                    <a:pt x="739" y="9574"/>
                  </a:lnTo>
                  <a:lnTo>
                    <a:pt x="898" y="9838"/>
                  </a:lnTo>
                  <a:lnTo>
                    <a:pt x="1241" y="10392"/>
                  </a:lnTo>
                  <a:lnTo>
                    <a:pt x="1636" y="10867"/>
                  </a:lnTo>
                  <a:lnTo>
                    <a:pt x="2085" y="11315"/>
                  </a:lnTo>
                  <a:lnTo>
                    <a:pt x="2559" y="11737"/>
                  </a:lnTo>
                  <a:lnTo>
                    <a:pt x="3087" y="12080"/>
                  </a:lnTo>
                  <a:lnTo>
                    <a:pt x="3641" y="12370"/>
                  </a:lnTo>
                  <a:lnTo>
                    <a:pt x="4195" y="12634"/>
                  </a:lnTo>
                  <a:lnTo>
                    <a:pt x="4801" y="12818"/>
                  </a:lnTo>
                  <a:lnTo>
                    <a:pt x="5434" y="12950"/>
                  </a:lnTo>
                  <a:lnTo>
                    <a:pt x="6067" y="13029"/>
                  </a:lnTo>
                  <a:lnTo>
                    <a:pt x="6384" y="13056"/>
                  </a:lnTo>
                  <a:lnTo>
                    <a:pt x="6700" y="13056"/>
                  </a:lnTo>
                  <a:lnTo>
                    <a:pt x="7017" y="13029"/>
                  </a:lnTo>
                  <a:lnTo>
                    <a:pt x="7360" y="13003"/>
                  </a:lnTo>
                  <a:lnTo>
                    <a:pt x="7676" y="12950"/>
                  </a:lnTo>
                  <a:lnTo>
                    <a:pt x="8019" y="12871"/>
                  </a:lnTo>
                  <a:lnTo>
                    <a:pt x="8336" y="12792"/>
                  </a:lnTo>
                  <a:lnTo>
                    <a:pt x="8652" y="12687"/>
                  </a:lnTo>
                  <a:lnTo>
                    <a:pt x="8969" y="12581"/>
                  </a:lnTo>
                  <a:lnTo>
                    <a:pt x="9259" y="12449"/>
                  </a:lnTo>
                  <a:lnTo>
                    <a:pt x="9549" y="12291"/>
                  </a:lnTo>
                  <a:lnTo>
                    <a:pt x="9839" y="12159"/>
                  </a:lnTo>
                  <a:lnTo>
                    <a:pt x="10366" y="11790"/>
                  </a:lnTo>
                  <a:lnTo>
                    <a:pt x="10868" y="11394"/>
                  </a:lnTo>
                  <a:lnTo>
                    <a:pt x="11316" y="10946"/>
                  </a:lnTo>
                  <a:lnTo>
                    <a:pt x="11712" y="10471"/>
                  </a:lnTo>
                  <a:lnTo>
                    <a:pt x="12054" y="9970"/>
                  </a:lnTo>
                  <a:lnTo>
                    <a:pt x="12371" y="9416"/>
                  </a:lnTo>
                  <a:lnTo>
                    <a:pt x="12608" y="8836"/>
                  </a:lnTo>
                  <a:lnTo>
                    <a:pt x="12793" y="8229"/>
                  </a:lnTo>
                  <a:lnTo>
                    <a:pt x="12951" y="7622"/>
                  </a:lnTo>
                  <a:lnTo>
                    <a:pt x="13030" y="6989"/>
                  </a:lnTo>
                  <a:lnTo>
                    <a:pt x="13030" y="6673"/>
                  </a:lnTo>
                  <a:lnTo>
                    <a:pt x="13030" y="6330"/>
                  </a:lnTo>
                  <a:lnTo>
                    <a:pt x="13004" y="6014"/>
                  </a:lnTo>
                  <a:lnTo>
                    <a:pt x="12978" y="5697"/>
                  </a:lnTo>
                  <a:lnTo>
                    <a:pt x="12925" y="5354"/>
                  </a:lnTo>
                  <a:lnTo>
                    <a:pt x="12846" y="5038"/>
                  </a:lnTo>
                  <a:lnTo>
                    <a:pt x="12767" y="4721"/>
                  </a:lnTo>
                  <a:lnTo>
                    <a:pt x="12661" y="4405"/>
                  </a:lnTo>
                  <a:lnTo>
                    <a:pt x="12556" y="4088"/>
                  </a:lnTo>
                  <a:lnTo>
                    <a:pt x="12424" y="3772"/>
                  </a:lnTo>
                  <a:lnTo>
                    <a:pt x="12292" y="3482"/>
                  </a:lnTo>
                  <a:lnTo>
                    <a:pt x="12134" y="3218"/>
                  </a:lnTo>
                  <a:lnTo>
                    <a:pt x="11764" y="2690"/>
                  </a:lnTo>
                  <a:lnTo>
                    <a:pt x="11369" y="2189"/>
                  </a:lnTo>
                  <a:lnTo>
                    <a:pt x="10947" y="1741"/>
                  </a:lnTo>
                  <a:lnTo>
                    <a:pt x="10446" y="1345"/>
                  </a:lnTo>
                  <a:lnTo>
                    <a:pt x="9944" y="976"/>
                  </a:lnTo>
                  <a:lnTo>
                    <a:pt x="9391" y="686"/>
                  </a:lnTo>
                  <a:lnTo>
                    <a:pt x="8810" y="422"/>
                  </a:lnTo>
                  <a:lnTo>
                    <a:pt x="8230" y="237"/>
                  </a:lnTo>
                  <a:lnTo>
                    <a:pt x="7597" y="106"/>
                  </a:lnTo>
                  <a:lnTo>
                    <a:pt x="6964" y="26"/>
                  </a:lnTo>
                  <a:lnTo>
                    <a:pt x="6648"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03" name="Google Shape;1603;p70"/>
            <p:cNvSpPr/>
            <p:nvPr/>
          </p:nvSpPr>
          <p:spPr>
            <a:xfrm>
              <a:off x="2685075" y="4202950"/>
              <a:ext cx="259825" cy="259150"/>
            </a:xfrm>
            <a:custGeom>
              <a:avLst/>
              <a:gdLst/>
              <a:ahLst/>
              <a:cxnLst/>
              <a:rect l="l" t="t" r="r" b="b"/>
              <a:pathLst>
                <a:path w="10393" h="10366" extrusionOk="0">
                  <a:moveTo>
                    <a:pt x="5038" y="0"/>
                  </a:moveTo>
                  <a:lnTo>
                    <a:pt x="4511" y="27"/>
                  </a:lnTo>
                  <a:lnTo>
                    <a:pt x="4010" y="132"/>
                  </a:lnTo>
                  <a:lnTo>
                    <a:pt x="3482" y="290"/>
                  </a:lnTo>
                  <a:lnTo>
                    <a:pt x="3008" y="475"/>
                  </a:lnTo>
                  <a:lnTo>
                    <a:pt x="2559" y="712"/>
                  </a:lnTo>
                  <a:lnTo>
                    <a:pt x="2137" y="1002"/>
                  </a:lnTo>
                  <a:lnTo>
                    <a:pt x="1742" y="1319"/>
                  </a:lnTo>
                  <a:lnTo>
                    <a:pt x="1372" y="1662"/>
                  </a:lnTo>
                  <a:lnTo>
                    <a:pt x="1056" y="2057"/>
                  </a:lnTo>
                  <a:lnTo>
                    <a:pt x="766" y="2453"/>
                  </a:lnTo>
                  <a:lnTo>
                    <a:pt x="528" y="2901"/>
                  </a:lnTo>
                  <a:lnTo>
                    <a:pt x="344" y="3350"/>
                  </a:lnTo>
                  <a:lnTo>
                    <a:pt x="185" y="3825"/>
                  </a:lnTo>
                  <a:lnTo>
                    <a:pt x="80" y="4326"/>
                  </a:lnTo>
                  <a:lnTo>
                    <a:pt x="1" y="4827"/>
                  </a:lnTo>
                  <a:lnTo>
                    <a:pt x="1" y="5328"/>
                  </a:lnTo>
                  <a:lnTo>
                    <a:pt x="53" y="5855"/>
                  </a:lnTo>
                  <a:lnTo>
                    <a:pt x="133" y="6383"/>
                  </a:lnTo>
                  <a:lnTo>
                    <a:pt x="291" y="6884"/>
                  </a:lnTo>
                  <a:lnTo>
                    <a:pt x="475" y="7385"/>
                  </a:lnTo>
                  <a:lnTo>
                    <a:pt x="713" y="7834"/>
                  </a:lnTo>
                  <a:lnTo>
                    <a:pt x="1003" y="8256"/>
                  </a:lnTo>
                  <a:lnTo>
                    <a:pt x="1320" y="8651"/>
                  </a:lnTo>
                  <a:lnTo>
                    <a:pt x="1662" y="8994"/>
                  </a:lnTo>
                  <a:lnTo>
                    <a:pt x="2058" y="9311"/>
                  </a:lnTo>
                  <a:lnTo>
                    <a:pt x="2454" y="9601"/>
                  </a:lnTo>
                  <a:lnTo>
                    <a:pt x="2902" y="9838"/>
                  </a:lnTo>
                  <a:lnTo>
                    <a:pt x="3350" y="10049"/>
                  </a:lnTo>
                  <a:lnTo>
                    <a:pt x="3825" y="10207"/>
                  </a:lnTo>
                  <a:lnTo>
                    <a:pt x="4326" y="10313"/>
                  </a:lnTo>
                  <a:lnTo>
                    <a:pt x="4827" y="10366"/>
                  </a:lnTo>
                  <a:lnTo>
                    <a:pt x="5355" y="10366"/>
                  </a:lnTo>
                  <a:lnTo>
                    <a:pt x="5856" y="10339"/>
                  </a:lnTo>
                  <a:lnTo>
                    <a:pt x="6384" y="10234"/>
                  </a:lnTo>
                  <a:lnTo>
                    <a:pt x="6885" y="10102"/>
                  </a:lnTo>
                  <a:lnTo>
                    <a:pt x="7386" y="9891"/>
                  </a:lnTo>
                  <a:lnTo>
                    <a:pt x="7834" y="9653"/>
                  </a:lnTo>
                  <a:lnTo>
                    <a:pt x="8256" y="9390"/>
                  </a:lnTo>
                  <a:lnTo>
                    <a:pt x="8652" y="9073"/>
                  </a:lnTo>
                  <a:lnTo>
                    <a:pt x="9021" y="8704"/>
                  </a:lnTo>
                  <a:lnTo>
                    <a:pt x="9338" y="8335"/>
                  </a:lnTo>
                  <a:lnTo>
                    <a:pt x="9601" y="7913"/>
                  </a:lnTo>
                  <a:lnTo>
                    <a:pt x="9865" y="7491"/>
                  </a:lnTo>
                  <a:lnTo>
                    <a:pt x="10050" y="7016"/>
                  </a:lnTo>
                  <a:lnTo>
                    <a:pt x="10208" y="6541"/>
                  </a:lnTo>
                  <a:lnTo>
                    <a:pt x="10313" y="6066"/>
                  </a:lnTo>
                  <a:lnTo>
                    <a:pt x="10366" y="5539"/>
                  </a:lnTo>
                  <a:lnTo>
                    <a:pt x="10393" y="5038"/>
                  </a:lnTo>
                  <a:lnTo>
                    <a:pt x="10340" y="4510"/>
                  </a:lnTo>
                  <a:lnTo>
                    <a:pt x="10234" y="3983"/>
                  </a:lnTo>
                  <a:lnTo>
                    <a:pt x="10102" y="3482"/>
                  </a:lnTo>
                  <a:lnTo>
                    <a:pt x="9891" y="3007"/>
                  </a:lnTo>
                  <a:lnTo>
                    <a:pt x="9654" y="2532"/>
                  </a:lnTo>
                  <a:lnTo>
                    <a:pt x="9390" y="2110"/>
                  </a:lnTo>
                  <a:lnTo>
                    <a:pt x="9074" y="1741"/>
                  </a:lnTo>
                  <a:lnTo>
                    <a:pt x="8705" y="1372"/>
                  </a:lnTo>
                  <a:lnTo>
                    <a:pt x="8335" y="1055"/>
                  </a:lnTo>
                  <a:lnTo>
                    <a:pt x="7913" y="765"/>
                  </a:lnTo>
                  <a:lnTo>
                    <a:pt x="7491" y="528"/>
                  </a:lnTo>
                  <a:lnTo>
                    <a:pt x="7017" y="317"/>
                  </a:lnTo>
                  <a:lnTo>
                    <a:pt x="6542" y="185"/>
                  </a:lnTo>
                  <a:lnTo>
                    <a:pt x="6067" y="53"/>
                  </a:lnTo>
                  <a:lnTo>
                    <a:pt x="5566" y="0"/>
                  </a:lnTo>
                  <a:close/>
                </a:path>
              </a:pathLst>
            </a:custGeom>
            <a:solidFill>
              <a:schemeClr val="l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04" name="Google Shape;1604;p70"/>
            <p:cNvSpPr/>
            <p:nvPr/>
          </p:nvSpPr>
          <p:spPr>
            <a:xfrm>
              <a:off x="2863125" y="4227350"/>
              <a:ext cx="52775" cy="67275"/>
            </a:xfrm>
            <a:custGeom>
              <a:avLst/>
              <a:gdLst/>
              <a:ahLst/>
              <a:cxnLst/>
              <a:rect l="l" t="t" r="r" b="b"/>
              <a:pathLst>
                <a:path w="2111" h="2691" extrusionOk="0">
                  <a:moveTo>
                    <a:pt x="448" y="0"/>
                  </a:moveTo>
                  <a:lnTo>
                    <a:pt x="317" y="26"/>
                  </a:lnTo>
                  <a:lnTo>
                    <a:pt x="211" y="106"/>
                  </a:lnTo>
                  <a:lnTo>
                    <a:pt x="106" y="211"/>
                  </a:lnTo>
                  <a:lnTo>
                    <a:pt x="53" y="343"/>
                  </a:lnTo>
                  <a:lnTo>
                    <a:pt x="26" y="501"/>
                  </a:lnTo>
                  <a:lnTo>
                    <a:pt x="0" y="659"/>
                  </a:lnTo>
                  <a:lnTo>
                    <a:pt x="26" y="818"/>
                  </a:lnTo>
                  <a:lnTo>
                    <a:pt x="53" y="976"/>
                  </a:lnTo>
                  <a:lnTo>
                    <a:pt x="132" y="1266"/>
                  </a:lnTo>
                  <a:lnTo>
                    <a:pt x="264" y="1609"/>
                  </a:lnTo>
                  <a:lnTo>
                    <a:pt x="448" y="1899"/>
                  </a:lnTo>
                  <a:lnTo>
                    <a:pt x="686" y="2189"/>
                  </a:lnTo>
                  <a:lnTo>
                    <a:pt x="950" y="2427"/>
                  </a:lnTo>
                  <a:lnTo>
                    <a:pt x="1134" y="2558"/>
                  </a:lnTo>
                  <a:lnTo>
                    <a:pt x="1345" y="2664"/>
                  </a:lnTo>
                  <a:lnTo>
                    <a:pt x="1451" y="2690"/>
                  </a:lnTo>
                  <a:lnTo>
                    <a:pt x="1662" y="2690"/>
                  </a:lnTo>
                  <a:lnTo>
                    <a:pt x="1767" y="2664"/>
                  </a:lnTo>
                  <a:lnTo>
                    <a:pt x="1899" y="2585"/>
                  </a:lnTo>
                  <a:lnTo>
                    <a:pt x="2005" y="2453"/>
                  </a:lnTo>
                  <a:lnTo>
                    <a:pt x="2057" y="2347"/>
                  </a:lnTo>
                  <a:lnTo>
                    <a:pt x="2110" y="2189"/>
                  </a:lnTo>
                  <a:lnTo>
                    <a:pt x="2110" y="2057"/>
                  </a:lnTo>
                  <a:lnTo>
                    <a:pt x="2110" y="1899"/>
                  </a:lnTo>
                  <a:lnTo>
                    <a:pt x="2084" y="1741"/>
                  </a:lnTo>
                  <a:lnTo>
                    <a:pt x="2031" y="1609"/>
                  </a:lnTo>
                  <a:lnTo>
                    <a:pt x="1952" y="1398"/>
                  </a:lnTo>
                  <a:lnTo>
                    <a:pt x="1767" y="1108"/>
                  </a:lnTo>
                  <a:lnTo>
                    <a:pt x="1556" y="791"/>
                  </a:lnTo>
                  <a:lnTo>
                    <a:pt x="1292" y="501"/>
                  </a:lnTo>
                  <a:lnTo>
                    <a:pt x="1029" y="237"/>
                  </a:lnTo>
                  <a:lnTo>
                    <a:pt x="870" y="132"/>
                  </a:lnTo>
                  <a:lnTo>
                    <a:pt x="739" y="53"/>
                  </a:lnTo>
                  <a:lnTo>
                    <a:pt x="580" y="26"/>
                  </a:lnTo>
                  <a:lnTo>
                    <a:pt x="448"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05" name="Google Shape;1605;p70"/>
            <p:cNvSpPr/>
            <p:nvPr/>
          </p:nvSpPr>
          <p:spPr>
            <a:xfrm>
              <a:off x="2909925" y="4300525"/>
              <a:ext cx="27725" cy="31025"/>
            </a:xfrm>
            <a:custGeom>
              <a:avLst/>
              <a:gdLst/>
              <a:ahLst/>
              <a:cxnLst/>
              <a:rect l="l" t="t" r="r" b="b"/>
              <a:pathLst>
                <a:path w="1109" h="1241" extrusionOk="0">
                  <a:moveTo>
                    <a:pt x="449" y="1"/>
                  </a:moveTo>
                  <a:lnTo>
                    <a:pt x="344" y="27"/>
                  </a:lnTo>
                  <a:lnTo>
                    <a:pt x="264" y="53"/>
                  </a:lnTo>
                  <a:lnTo>
                    <a:pt x="185" y="106"/>
                  </a:lnTo>
                  <a:lnTo>
                    <a:pt x="133" y="159"/>
                  </a:lnTo>
                  <a:lnTo>
                    <a:pt x="27" y="291"/>
                  </a:lnTo>
                  <a:lnTo>
                    <a:pt x="1" y="475"/>
                  </a:lnTo>
                  <a:lnTo>
                    <a:pt x="1" y="660"/>
                  </a:lnTo>
                  <a:lnTo>
                    <a:pt x="53" y="818"/>
                  </a:lnTo>
                  <a:lnTo>
                    <a:pt x="133" y="977"/>
                  </a:lnTo>
                  <a:lnTo>
                    <a:pt x="264" y="1108"/>
                  </a:lnTo>
                  <a:lnTo>
                    <a:pt x="423" y="1214"/>
                  </a:lnTo>
                  <a:lnTo>
                    <a:pt x="581" y="1240"/>
                  </a:lnTo>
                  <a:lnTo>
                    <a:pt x="766" y="1214"/>
                  </a:lnTo>
                  <a:lnTo>
                    <a:pt x="845" y="1188"/>
                  </a:lnTo>
                  <a:lnTo>
                    <a:pt x="924" y="1135"/>
                  </a:lnTo>
                  <a:lnTo>
                    <a:pt x="977" y="1056"/>
                  </a:lnTo>
                  <a:lnTo>
                    <a:pt x="1029" y="977"/>
                  </a:lnTo>
                  <a:lnTo>
                    <a:pt x="1082" y="897"/>
                  </a:lnTo>
                  <a:lnTo>
                    <a:pt x="1108" y="792"/>
                  </a:lnTo>
                  <a:lnTo>
                    <a:pt x="1108" y="607"/>
                  </a:lnTo>
                  <a:lnTo>
                    <a:pt x="1056" y="423"/>
                  </a:lnTo>
                  <a:lnTo>
                    <a:pt x="950" y="264"/>
                  </a:lnTo>
                  <a:lnTo>
                    <a:pt x="818" y="106"/>
                  </a:lnTo>
                  <a:lnTo>
                    <a:pt x="739" y="53"/>
                  </a:lnTo>
                  <a:lnTo>
                    <a:pt x="634" y="27"/>
                  </a:lnTo>
                  <a:lnTo>
                    <a:pt x="555"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06" name="Google Shape;1606;p70"/>
            <p:cNvSpPr/>
            <p:nvPr/>
          </p:nvSpPr>
          <p:spPr>
            <a:xfrm>
              <a:off x="2537375" y="4463400"/>
              <a:ext cx="408850" cy="737875"/>
            </a:xfrm>
            <a:custGeom>
              <a:avLst/>
              <a:gdLst/>
              <a:ahLst/>
              <a:cxnLst/>
              <a:rect l="l" t="t" r="r" b="b"/>
              <a:pathLst>
                <a:path w="16354" h="29515" extrusionOk="0">
                  <a:moveTo>
                    <a:pt x="8441" y="0"/>
                  </a:moveTo>
                  <a:lnTo>
                    <a:pt x="7887" y="27"/>
                  </a:lnTo>
                  <a:lnTo>
                    <a:pt x="7333" y="79"/>
                  </a:lnTo>
                  <a:lnTo>
                    <a:pt x="6806" y="185"/>
                  </a:lnTo>
                  <a:lnTo>
                    <a:pt x="6304" y="343"/>
                  </a:lnTo>
                  <a:lnTo>
                    <a:pt x="6067" y="449"/>
                  </a:lnTo>
                  <a:lnTo>
                    <a:pt x="5856" y="554"/>
                  </a:lnTo>
                  <a:lnTo>
                    <a:pt x="5619" y="686"/>
                  </a:lnTo>
                  <a:lnTo>
                    <a:pt x="5434" y="818"/>
                  </a:lnTo>
                  <a:lnTo>
                    <a:pt x="5223" y="976"/>
                  </a:lnTo>
                  <a:lnTo>
                    <a:pt x="5038" y="1161"/>
                  </a:lnTo>
                  <a:lnTo>
                    <a:pt x="4906" y="1319"/>
                  </a:lnTo>
                  <a:lnTo>
                    <a:pt x="4775" y="1504"/>
                  </a:lnTo>
                  <a:lnTo>
                    <a:pt x="4643" y="1688"/>
                  </a:lnTo>
                  <a:lnTo>
                    <a:pt x="4537" y="1873"/>
                  </a:lnTo>
                  <a:lnTo>
                    <a:pt x="4458" y="2084"/>
                  </a:lnTo>
                  <a:lnTo>
                    <a:pt x="4405" y="2269"/>
                  </a:lnTo>
                  <a:lnTo>
                    <a:pt x="4326" y="2691"/>
                  </a:lnTo>
                  <a:lnTo>
                    <a:pt x="4273" y="3086"/>
                  </a:lnTo>
                  <a:lnTo>
                    <a:pt x="4273" y="3508"/>
                  </a:lnTo>
                  <a:lnTo>
                    <a:pt x="4326" y="3904"/>
                  </a:lnTo>
                  <a:lnTo>
                    <a:pt x="4379" y="4273"/>
                  </a:lnTo>
                  <a:lnTo>
                    <a:pt x="4458" y="4616"/>
                  </a:lnTo>
                  <a:lnTo>
                    <a:pt x="4643" y="5196"/>
                  </a:lnTo>
                  <a:lnTo>
                    <a:pt x="4801" y="5592"/>
                  </a:lnTo>
                  <a:lnTo>
                    <a:pt x="4880" y="5750"/>
                  </a:lnTo>
                  <a:lnTo>
                    <a:pt x="4537" y="5961"/>
                  </a:lnTo>
                  <a:lnTo>
                    <a:pt x="4221" y="6199"/>
                  </a:lnTo>
                  <a:lnTo>
                    <a:pt x="3957" y="6436"/>
                  </a:lnTo>
                  <a:lnTo>
                    <a:pt x="3720" y="6673"/>
                  </a:lnTo>
                  <a:lnTo>
                    <a:pt x="3509" y="6937"/>
                  </a:lnTo>
                  <a:lnTo>
                    <a:pt x="3298" y="7201"/>
                  </a:lnTo>
                  <a:lnTo>
                    <a:pt x="3139" y="7465"/>
                  </a:lnTo>
                  <a:lnTo>
                    <a:pt x="3007" y="7702"/>
                  </a:lnTo>
                  <a:lnTo>
                    <a:pt x="2902" y="7966"/>
                  </a:lnTo>
                  <a:lnTo>
                    <a:pt x="2796" y="8203"/>
                  </a:lnTo>
                  <a:lnTo>
                    <a:pt x="2691" y="8651"/>
                  </a:lnTo>
                  <a:lnTo>
                    <a:pt x="2612" y="9047"/>
                  </a:lnTo>
                  <a:lnTo>
                    <a:pt x="2585" y="9364"/>
                  </a:lnTo>
                  <a:lnTo>
                    <a:pt x="2585" y="9680"/>
                  </a:lnTo>
                  <a:lnTo>
                    <a:pt x="2585" y="9706"/>
                  </a:lnTo>
                  <a:lnTo>
                    <a:pt x="2559" y="9733"/>
                  </a:lnTo>
                  <a:lnTo>
                    <a:pt x="2243" y="9970"/>
                  </a:lnTo>
                  <a:lnTo>
                    <a:pt x="1979" y="10234"/>
                  </a:lnTo>
                  <a:lnTo>
                    <a:pt x="1741" y="10471"/>
                  </a:lnTo>
                  <a:lnTo>
                    <a:pt x="1583" y="10735"/>
                  </a:lnTo>
                  <a:lnTo>
                    <a:pt x="1530" y="10788"/>
                  </a:lnTo>
                  <a:lnTo>
                    <a:pt x="1346" y="11157"/>
                  </a:lnTo>
                  <a:lnTo>
                    <a:pt x="1240" y="11526"/>
                  </a:lnTo>
                  <a:lnTo>
                    <a:pt x="1161" y="11869"/>
                  </a:lnTo>
                  <a:lnTo>
                    <a:pt x="1135" y="12186"/>
                  </a:lnTo>
                  <a:lnTo>
                    <a:pt x="1108" y="12449"/>
                  </a:lnTo>
                  <a:lnTo>
                    <a:pt x="1135" y="12660"/>
                  </a:lnTo>
                  <a:lnTo>
                    <a:pt x="1161" y="12898"/>
                  </a:lnTo>
                  <a:lnTo>
                    <a:pt x="950" y="13135"/>
                  </a:lnTo>
                  <a:lnTo>
                    <a:pt x="766" y="13373"/>
                  </a:lnTo>
                  <a:lnTo>
                    <a:pt x="766" y="13399"/>
                  </a:lnTo>
                  <a:lnTo>
                    <a:pt x="581" y="13663"/>
                  </a:lnTo>
                  <a:lnTo>
                    <a:pt x="423" y="13926"/>
                  </a:lnTo>
                  <a:lnTo>
                    <a:pt x="317" y="14190"/>
                  </a:lnTo>
                  <a:lnTo>
                    <a:pt x="212" y="14480"/>
                  </a:lnTo>
                  <a:lnTo>
                    <a:pt x="133" y="14770"/>
                  </a:lnTo>
                  <a:lnTo>
                    <a:pt x="53" y="15034"/>
                  </a:lnTo>
                  <a:lnTo>
                    <a:pt x="27" y="15324"/>
                  </a:lnTo>
                  <a:lnTo>
                    <a:pt x="1" y="15615"/>
                  </a:lnTo>
                  <a:lnTo>
                    <a:pt x="1" y="15905"/>
                  </a:lnTo>
                  <a:lnTo>
                    <a:pt x="27" y="16195"/>
                  </a:lnTo>
                  <a:lnTo>
                    <a:pt x="80" y="16801"/>
                  </a:lnTo>
                  <a:lnTo>
                    <a:pt x="212" y="17382"/>
                  </a:lnTo>
                  <a:lnTo>
                    <a:pt x="370" y="17936"/>
                  </a:lnTo>
                  <a:lnTo>
                    <a:pt x="581" y="18516"/>
                  </a:lnTo>
                  <a:lnTo>
                    <a:pt x="792" y="19043"/>
                  </a:lnTo>
                  <a:lnTo>
                    <a:pt x="1240" y="20072"/>
                  </a:lnTo>
                  <a:lnTo>
                    <a:pt x="1689" y="20969"/>
                  </a:lnTo>
                  <a:lnTo>
                    <a:pt x="1873" y="21364"/>
                  </a:lnTo>
                  <a:lnTo>
                    <a:pt x="2032" y="21734"/>
                  </a:lnTo>
                  <a:lnTo>
                    <a:pt x="2111" y="21971"/>
                  </a:lnTo>
                  <a:lnTo>
                    <a:pt x="2163" y="22235"/>
                  </a:lnTo>
                  <a:lnTo>
                    <a:pt x="2295" y="22894"/>
                  </a:lnTo>
                  <a:lnTo>
                    <a:pt x="2401" y="23685"/>
                  </a:lnTo>
                  <a:lnTo>
                    <a:pt x="2506" y="24556"/>
                  </a:lnTo>
                  <a:lnTo>
                    <a:pt x="2585" y="25479"/>
                  </a:lnTo>
                  <a:lnTo>
                    <a:pt x="2638" y="26428"/>
                  </a:lnTo>
                  <a:lnTo>
                    <a:pt x="2717" y="28275"/>
                  </a:lnTo>
                  <a:lnTo>
                    <a:pt x="3588" y="28565"/>
                  </a:lnTo>
                  <a:lnTo>
                    <a:pt x="4484" y="28802"/>
                  </a:lnTo>
                  <a:lnTo>
                    <a:pt x="5381" y="29013"/>
                  </a:lnTo>
                  <a:lnTo>
                    <a:pt x="6304" y="29198"/>
                  </a:lnTo>
                  <a:lnTo>
                    <a:pt x="7228" y="29330"/>
                  </a:lnTo>
                  <a:lnTo>
                    <a:pt x="8151" y="29435"/>
                  </a:lnTo>
                  <a:lnTo>
                    <a:pt x="9100" y="29488"/>
                  </a:lnTo>
                  <a:lnTo>
                    <a:pt x="10076" y="29514"/>
                  </a:lnTo>
                  <a:lnTo>
                    <a:pt x="10815" y="29488"/>
                  </a:lnTo>
                  <a:lnTo>
                    <a:pt x="11553" y="29461"/>
                  </a:lnTo>
                  <a:lnTo>
                    <a:pt x="12292" y="29409"/>
                  </a:lnTo>
                  <a:lnTo>
                    <a:pt x="13004" y="29330"/>
                  </a:lnTo>
                  <a:lnTo>
                    <a:pt x="13716" y="29224"/>
                  </a:lnTo>
                  <a:lnTo>
                    <a:pt x="14428" y="29092"/>
                  </a:lnTo>
                  <a:lnTo>
                    <a:pt x="15140" y="28934"/>
                  </a:lnTo>
                  <a:lnTo>
                    <a:pt x="15826" y="28749"/>
                  </a:lnTo>
                  <a:lnTo>
                    <a:pt x="16353" y="28617"/>
                  </a:lnTo>
                  <a:lnTo>
                    <a:pt x="16248" y="28275"/>
                  </a:lnTo>
                  <a:lnTo>
                    <a:pt x="12321" y="14437"/>
                  </a:lnTo>
                  <a:lnTo>
                    <a:pt x="12321" y="14437"/>
                  </a:lnTo>
                  <a:lnTo>
                    <a:pt x="12634" y="14296"/>
                  </a:lnTo>
                  <a:lnTo>
                    <a:pt x="12793" y="14243"/>
                  </a:lnTo>
                  <a:lnTo>
                    <a:pt x="13056" y="14085"/>
                  </a:lnTo>
                  <a:lnTo>
                    <a:pt x="13267" y="13926"/>
                  </a:lnTo>
                  <a:lnTo>
                    <a:pt x="13426" y="13742"/>
                  </a:lnTo>
                  <a:lnTo>
                    <a:pt x="13531" y="13584"/>
                  </a:lnTo>
                  <a:lnTo>
                    <a:pt x="13610" y="13425"/>
                  </a:lnTo>
                  <a:lnTo>
                    <a:pt x="13637" y="13267"/>
                  </a:lnTo>
                  <a:lnTo>
                    <a:pt x="13663" y="13109"/>
                  </a:lnTo>
                  <a:lnTo>
                    <a:pt x="13637" y="12951"/>
                  </a:lnTo>
                  <a:lnTo>
                    <a:pt x="13584" y="12740"/>
                  </a:lnTo>
                  <a:lnTo>
                    <a:pt x="13531" y="12581"/>
                  </a:lnTo>
                  <a:lnTo>
                    <a:pt x="13426" y="12397"/>
                  </a:lnTo>
                  <a:lnTo>
                    <a:pt x="13426" y="12397"/>
                  </a:lnTo>
                  <a:lnTo>
                    <a:pt x="13505" y="12449"/>
                  </a:lnTo>
                  <a:lnTo>
                    <a:pt x="13637" y="12502"/>
                  </a:lnTo>
                  <a:lnTo>
                    <a:pt x="13795" y="12555"/>
                  </a:lnTo>
                  <a:lnTo>
                    <a:pt x="13980" y="12581"/>
                  </a:lnTo>
                  <a:lnTo>
                    <a:pt x="14191" y="12581"/>
                  </a:lnTo>
                  <a:lnTo>
                    <a:pt x="14402" y="12555"/>
                  </a:lnTo>
                  <a:lnTo>
                    <a:pt x="14639" y="12476"/>
                  </a:lnTo>
                  <a:lnTo>
                    <a:pt x="14876" y="12344"/>
                  </a:lnTo>
                  <a:lnTo>
                    <a:pt x="15140" y="12133"/>
                  </a:lnTo>
                  <a:lnTo>
                    <a:pt x="15377" y="11869"/>
                  </a:lnTo>
                  <a:lnTo>
                    <a:pt x="15588" y="11474"/>
                  </a:lnTo>
                  <a:lnTo>
                    <a:pt x="15615" y="11421"/>
                  </a:lnTo>
                  <a:lnTo>
                    <a:pt x="15747" y="11183"/>
                  </a:lnTo>
                  <a:lnTo>
                    <a:pt x="15826" y="10920"/>
                  </a:lnTo>
                  <a:lnTo>
                    <a:pt x="15879" y="10709"/>
                  </a:lnTo>
                  <a:lnTo>
                    <a:pt x="15905" y="10498"/>
                  </a:lnTo>
                  <a:lnTo>
                    <a:pt x="15905" y="10313"/>
                  </a:lnTo>
                  <a:lnTo>
                    <a:pt x="15879" y="10128"/>
                  </a:lnTo>
                  <a:lnTo>
                    <a:pt x="15852" y="9970"/>
                  </a:lnTo>
                  <a:lnTo>
                    <a:pt x="15799" y="9838"/>
                  </a:lnTo>
                  <a:lnTo>
                    <a:pt x="15720" y="9706"/>
                  </a:lnTo>
                  <a:lnTo>
                    <a:pt x="15668" y="9601"/>
                  </a:lnTo>
                  <a:lnTo>
                    <a:pt x="15509" y="9443"/>
                  </a:lnTo>
                  <a:lnTo>
                    <a:pt x="15351" y="9337"/>
                  </a:lnTo>
                  <a:lnTo>
                    <a:pt x="15219" y="9258"/>
                  </a:lnTo>
                  <a:lnTo>
                    <a:pt x="15325" y="8994"/>
                  </a:lnTo>
                  <a:lnTo>
                    <a:pt x="15430" y="8731"/>
                  </a:lnTo>
                  <a:lnTo>
                    <a:pt x="15483" y="8467"/>
                  </a:lnTo>
                  <a:lnTo>
                    <a:pt x="15536" y="8229"/>
                  </a:lnTo>
                  <a:lnTo>
                    <a:pt x="15536" y="7992"/>
                  </a:lnTo>
                  <a:lnTo>
                    <a:pt x="15536" y="7755"/>
                  </a:lnTo>
                  <a:lnTo>
                    <a:pt x="15483" y="7544"/>
                  </a:lnTo>
                  <a:lnTo>
                    <a:pt x="15430" y="7333"/>
                  </a:lnTo>
                  <a:lnTo>
                    <a:pt x="15351" y="7122"/>
                  </a:lnTo>
                  <a:lnTo>
                    <a:pt x="15272" y="6911"/>
                  </a:lnTo>
                  <a:lnTo>
                    <a:pt x="15140" y="6726"/>
                  </a:lnTo>
                  <a:lnTo>
                    <a:pt x="15008" y="6541"/>
                  </a:lnTo>
                  <a:lnTo>
                    <a:pt x="14718" y="6199"/>
                  </a:lnTo>
                  <a:lnTo>
                    <a:pt x="14375" y="5882"/>
                  </a:lnTo>
                  <a:lnTo>
                    <a:pt x="14032" y="5618"/>
                  </a:lnTo>
                  <a:lnTo>
                    <a:pt x="13663" y="5381"/>
                  </a:lnTo>
                  <a:lnTo>
                    <a:pt x="13294" y="5170"/>
                  </a:lnTo>
                  <a:lnTo>
                    <a:pt x="12925" y="4985"/>
                  </a:lnTo>
                  <a:lnTo>
                    <a:pt x="12186" y="4642"/>
                  </a:lnTo>
                  <a:lnTo>
                    <a:pt x="11500" y="4405"/>
                  </a:lnTo>
                  <a:lnTo>
                    <a:pt x="11421" y="4379"/>
                  </a:lnTo>
                  <a:lnTo>
                    <a:pt x="10709" y="4168"/>
                  </a:lnTo>
                  <a:lnTo>
                    <a:pt x="10419" y="4089"/>
                  </a:lnTo>
                  <a:lnTo>
                    <a:pt x="10524" y="4089"/>
                  </a:lnTo>
                  <a:lnTo>
                    <a:pt x="10735" y="4036"/>
                  </a:lnTo>
                  <a:lnTo>
                    <a:pt x="10894" y="3983"/>
                  </a:lnTo>
                  <a:lnTo>
                    <a:pt x="11052" y="3904"/>
                  </a:lnTo>
                  <a:lnTo>
                    <a:pt x="11210" y="3798"/>
                  </a:lnTo>
                  <a:lnTo>
                    <a:pt x="11395" y="3667"/>
                  </a:lnTo>
                  <a:lnTo>
                    <a:pt x="11527" y="3561"/>
                  </a:lnTo>
                  <a:lnTo>
                    <a:pt x="11632" y="3403"/>
                  </a:lnTo>
                  <a:lnTo>
                    <a:pt x="11738" y="3245"/>
                  </a:lnTo>
                  <a:lnTo>
                    <a:pt x="11843" y="3060"/>
                  </a:lnTo>
                  <a:lnTo>
                    <a:pt x="11922" y="2849"/>
                  </a:lnTo>
                  <a:lnTo>
                    <a:pt x="12001" y="2612"/>
                  </a:lnTo>
                  <a:lnTo>
                    <a:pt x="12054" y="2348"/>
                  </a:lnTo>
                  <a:lnTo>
                    <a:pt x="12081" y="2058"/>
                  </a:lnTo>
                  <a:lnTo>
                    <a:pt x="12054" y="1847"/>
                  </a:lnTo>
                  <a:lnTo>
                    <a:pt x="12001" y="1636"/>
                  </a:lnTo>
                  <a:lnTo>
                    <a:pt x="11922" y="1425"/>
                  </a:lnTo>
                  <a:lnTo>
                    <a:pt x="11817" y="1240"/>
                  </a:lnTo>
                  <a:lnTo>
                    <a:pt x="11606" y="1003"/>
                  </a:lnTo>
                  <a:lnTo>
                    <a:pt x="11342" y="792"/>
                  </a:lnTo>
                  <a:lnTo>
                    <a:pt x="10946" y="554"/>
                  </a:lnTo>
                  <a:lnTo>
                    <a:pt x="10524" y="370"/>
                  </a:lnTo>
                  <a:lnTo>
                    <a:pt x="10050" y="211"/>
                  </a:lnTo>
                  <a:lnTo>
                    <a:pt x="9522" y="106"/>
                  </a:lnTo>
                  <a:lnTo>
                    <a:pt x="8995" y="27"/>
                  </a:lnTo>
                  <a:lnTo>
                    <a:pt x="8441" y="0"/>
                  </a:lnTo>
                  <a:close/>
                </a:path>
              </a:pathLst>
            </a:custGeom>
            <a:solidFill>
              <a:schemeClr val="accent5"/>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07" name="Google Shape;1607;p70"/>
            <p:cNvSpPr/>
            <p:nvPr/>
          </p:nvSpPr>
          <p:spPr>
            <a:xfrm>
              <a:off x="2599350" y="4559000"/>
              <a:ext cx="320500" cy="148400"/>
            </a:xfrm>
            <a:custGeom>
              <a:avLst/>
              <a:gdLst/>
              <a:ahLst/>
              <a:cxnLst/>
              <a:rect l="l" t="t" r="r" b="b"/>
              <a:pathLst>
                <a:path w="12820" h="5936" extrusionOk="0">
                  <a:moveTo>
                    <a:pt x="5962" y="1"/>
                  </a:moveTo>
                  <a:lnTo>
                    <a:pt x="5777" y="54"/>
                  </a:lnTo>
                  <a:lnTo>
                    <a:pt x="5566" y="106"/>
                  </a:lnTo>
                  <a:lnTo>
                    <a:pt x="5329" y="159"/>
                  </a:lnTo>
                  <a:lnTo>
                    <a:pt x="4801" y="396"/>
                  </a:lnTo>
                  <a:lnTo>
                    <a:pt x="4142" y="739"/>
                  </a:lnTo>
                  <a:lnTo>
                    <a:pt x="3351" y="1214"/>
                  </a:lnTo>
                  <a:lnTo>
                    <a:pt x="2348" y="1873"/>
                  </a:lnTo>
                  <a:lnTo>
                    <a:pt x="1847" y="2216"/>
                  </a:lnTo>
                  <a:lnTo>
                    <a:pt x="1425" y="2586"/>
                  </a:lnTo>
                  <a:lnTo>
                    <a:pt x="1056" y="2955"/>
                  </a:lnTo>
                  <a:lnTo>
                    <a:pt x="766" y="3298"/>
                  </a:lnTo>
                  <a:lnTo>
                    <a:pt x="528" y="3641"/>
                  </a:lnTo>
                  <a:lnTo>
                    <a:pt x="344" y="3983"/>
                  </a:lnTo>
                  <a:lnTo>
                    <a:pt x="212" y="4300"/>
                  </a:lnTo>
                  <a:lnTo>
                    <a:pt x="106" y="4590"/>
                  </a:lnTo>
                  <a:lnTo>
                    <a:pt x="54" y="4854"/>
                  </a:lnTo>
                  <a:lnTo>
                    <a:pt x="27" y="5118"/>
                  </a:lnTo>
                  <a:lnTo>
                    <a:pt x="1" y="5329"/>
                  </a:lnTo>
                  <a:lnTo>
                    <a:pt x="1" y="5513"/>
                  </a:lnTo>
                  <a:lnTo>
                    <a:pt x="27" y="5803"/>
                  </a:lnTo>
                  <a:lnTo>
                    <a:pt x="54" y="5882"/>
                  </a:lnTo>
                  <a:lnTo>
                    <a:pt x="80" y="5935"/>
                  </a:lnTo>
                  <a:lnTo>
                    <a:pt x="133" y="5935"/>
                  </a:lnTo>
                  <a:lnTo>
                    <a:pt x="186" y="5909"/>
                  </a:lnTo>
                  <a:lnTo>
                    <a:pt x="186" y="5856"/>
                  </a:lnTo>
                  <a:lnTo>
                    <a:pt x="159" y="5751"/>
                  </a:lnTo>
                  <a:lnTo>
                    <a:pt x="133" y="5513"/>
                  </a:lnTo>
                  <a:lnTo>
                    <a:pt x="133" y="5329"/>
                  </a:lnTo>
                  <a:lnTo>
                    <a:pt x="133" y="5118"/>
                  </a:lnTo>
                  <a:lnTo>
                    <a:pt x="186" y="4880"/>
                  </a:lnTo>
                  <a:lnTo>
                    <a:pt x="238" y="4616"/>
                  </a:lnTo>
                  <a:lnTo>
                    <a:pt x="344" y="4326"/>
                  </a:lnTo>
                  <a:lnTo>
                    <a:pt x="476" y="4010"/>
                  </a:lnTo>
                  <a:lnTo>
                    <a:pt x="660" y="3693"/>
                  </a:lnTo>
                  <a:lnTo>
                    <a:pt x="898" y="3350"/>
                  </a:lnTo>
                  <a:lnTo>
                    <a:pt x="1188" y="3034"/>
                  </a:lnTo>
                  <a:lnTo>
                    <a:pt x="1531" y="2665"/>
                  </a:lnTo>
                  <a:lnTo>
                    <a:pt x="1953" y="2322"/>
                  </a:lnTo>
                  <a:lnTo>
                    <a:pt x="2427" y="1979"/>
                  </a:lnTo>
                  <a:lnTo>
                    <a:pt x="3403" y="1346"/>
                  </a:lnTo>
                  <a:lnTo>
                    <a:pt x="4195" y="871"/>
                  </a:lnTo>
                  <a:lnTo>
                    <a:pt x="4828" y="528"/>
                  </a:lnTo>
                  <a:lnTo>
                    <a:pt x="5355" y="291"/>
                  </a:lnTo>
                  <a:lnTo>
                    <a:pt x="5566" y="238"/>
                  </a:lnTo>
                  <a:lnTo>
                    <a:pt x="5777" y="185"/>
                  </a:lnTo>
                  <a:lnTo>
                    <a:pt x="5988" y="133"/>
                  </a:lnTo>
                  <a:lnTo>
                    <a:pt x="6542" y="133"/>
                  </a:lnTo>
                  <a:lnTo>
                    <a:pt x="6964" y="185"/>
                  </a:lnTo>
                  <a:lnTo>
                    <a:pt x="7307" y="238"/>
                  </a:lnTo>
                  <a:lnTo>
                    <a:pt x="7676" y="317"/>
                  </a:lnTo>
                  <a:lnTo>
                    <a:pt x="8467" y="528"/>
                  </a:lnTo>
                  <a:lnTo>
                    <a:pt x="9311" y="845"/>
                  </a:lnTo>
                  <a:lnTo>
                    <a:pt x="10235" y="1214"/>
                  </a:lnTo>
                  <a:lnTo>
                    <a:pt x="10788" y="1478"/>
                  </a:lnTo>
                  <a:lnTo>
                    <a:pt x="11105" y="1610"/>
                  </a:lnTo>
                  <a:lnTo>
                    <a:pt x="11395" y="1794"/>
                  </a:lnTo>
                  <a:lnTo>
                    <a:pt x="11685" y="1979"/>
                  </a:lnTo>
                  <a:lnTo>
                    <a:pt x="11949" y="2190"/>
                  </a:lnTo>
                  <a:lnTo>
                    <a:pt x="12186" y="2454"/>
                  </a:lnTo>
                  <a:lnTo>
                    <a:pt x="12397" y="2717"/>
                  </a:lnTo>
                  <a:lnTo>
                    <a:pt x="12476" y="2902"/>
                  </a:lnTo>
                  <a:lnTo>
                    <a:pt x="12556" y="3060"/>
                  </a:lnTo>
                  <a:lnTo>
                    <a:pt x="12635" y="3245"/>
                  </a:lnTo>
                  <a:lnTo>
                    <a:pt x="12661" y="3430"/>
                  </a:lnTo>
                  <a:lnTo>
                    <a:pt x="12687" y="3614"/>
                  </a:lnTo>
                  <a:lnTo>
                    <a:pt x="12687" y="3799"/>
                  </a:lnTo>
                  <a:lnTo>
                    <a:pt x="12687" y="3983"/>
                  </a:lnTo>
                  <a:lnTo>
                    <a:pt x="12635" y="4142"/>
                  </a:lnTo>
                  <a:lnTo>
                    <a:pt x="12529" y="4432"/>
                  </a:lnTo>
                  <a:lnTo>
                    <a:pt x="12371" y="4669"/>
                  </a:lnTo>
                  <a:lnTo>
                    <a:pt x="12186" y="4880"/>
                  </a:lnTo>
                  <a:lnTo>
                    <a:pt x="11923" y="5038"/>
                  </a:lnTo>
                  <a:lnTo>
                    <a:pt x="11896" y="5065"/>
                  </a:lnTo>
                  <a:lnTo>
                    <a:pt x="11896" y="5118"/>
                  </a:lnTo>
                  <a:lnTo>
                    <a:pt x="11949" y="5144"/>
                  </a:lnTo>
                  <a:lnTo>
                    <a:pt x="12002" y="5144"/>
                  </a:lnTo>
                  <a:lnTo>
                    <a:pt x="12134" y="5065"/>
                  </a:lnTo>
                  <a:lnTo>
                    <a:pt x="12265" y="4959"/>
                  </a:lnTo>
                  <a:lnTo>
                    <a:pt x="12371" y="4854"/>
                  </a:lnTo>
                  <a:lnTo>
                    <a:pt x="12476" y="4748"/>
                  </a:lnTo>
                  <a:lnTo>
                    <a:pt x="12582" y="4616"/>
                  </a:lnTo>
                  <a:lnTo>
                    <a:pt x="12661" y="4485"/>
                  </a:lnTo>
                  <a:lnTo>
                    <a:pt x="12714" y="4353"/>
                  </a:lnTo>
                  <a:lnTo>
                    <a:pt x="12767" y="4194"/>
                  </a:lnTo>
                  <a:lnTo>
                    <a:pt x="12793" y="4010"/>
                  </a:lnTo>
                  <a:lnTo>
                    <a:pt x="12819" y="3799"/>
                  </a:lnTo>
                  <a:lnTo>
                    <a:pt x="12819" y="3614"/>
                  </a:lnTo>
                  <a:lnTo>
                    <a:pt x="12793" y="3403"/>
                  </a:lnTo>
                  <a:lnTo>
                    <a:pt x="12740" y="3219"/>
                  </a:lnTo>
                  <a:lnTo>
                    <a:pt x="12687" y="3034"/>
                  </a:lnTo>
                  <a:lnTo>
                    <a:pt x="12608" y="2823"/>
                  </a:lnTo>
                  <a:lnTo>
                    <a:pt x="12503" y="2665"/>
                  </a:lnTo>
                  <a:lnTo>
                    <a:pt x="12292" y="2375"/>
                  </a:lnTo>
                  <a:lnTo>
                    <a:pt x="12054" y="2111"/>
                  </a:lnTo>
                  <a:lnTo>
                    <a:pt x="11764" y="1900"/>
                  </a:lnTo>
                  <a:lnTo>
                    <a:pt x="11474" y="1689"/>
                  </a:lnTo>
                  <a:lnTo>
                    <a:pt x="11158" y="1504"/>
                  </a:lnTo>
                  <a:lnTo>
                    <a:pt x="10868" y="1346"/>
                  </a:lnTo>
                  <a:lnTo>
                    <a:pt x="10287" y="1082"/>
                  </a:lnTo>
                  <a:lnTo>
                    <a:pt x="9338" y="713"/>
                  </a:lnTo>
                  <a:lnTo>
                    <a:pt x="8494" y="423"/>
                  </a:lnTo>
                  <a:lnTo>
                    <a:pt x="7703" y="185"/>
                  </a:lnTo>
                  <a:lnTo>
                    <a:pt x="7333" y="106"/>
                  </a:lnTo>
                  <a:lnTo>
                    <a:pt x="6964" y="54"/>
                  </a:lnTo>
                  <a:lnTo>
                    <a:pt x="6568"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08" name="Google Shape;1608;p70"/>
            <p:cNvSpPr/>
            <p:nvPr/>
          </p:nvSpPr>
          <p:spPr>
            <a:xfrm>
              <a:off x="2563100" y="4651975"/>
              <a:ext cx="371900" cy="135850"/>
            </a:xfrm>
            <a:custGeom>
              <a:avLst/>
              <a:gdLst/>
              <a:ahLst/>
              <a:cxnLst/>
              <a:rect l="l" t="t" r="r" b="b"/>
              <a:pathLst>
                <a:path w="14876" h="5434" extrusionOk="0">
                  <a:moveTo>
                    <a:pt x="6093" y="1"/>
                  </a:moveTo>
                  <a:lnTo>
                    <a:pt x="5803" y="27"/>
                  </a:lnTo>
                  <a:lnTo>
                    <a:pt x="5513" y="80"/>
                  </a:lnTo>
                  <a:lnTo>
                    <a:pt x="5170" y="185"/>
                  </a:lnTo>
                  <a:lnTo>
                    <a:pt x="4853" y="291"/>
                  </a:lnTo>
                  <a:lnTo>
                    <a:pt x="4168" y="581"/>
                  </a:lnTo>
                  <a:lnTo>
                    <a:pt x="3508" y="924"/>
                  </a:lnTo>
                  <a:lnTo>
                    <a:pt x="2902" y="1240"/>
                  </a:lnTo>
                  <a:lnTo>
                    <a:pt x="2400" y="1530"/>
                  </a:lnTo>
                  <a:lnTo>
                    <a:pt x="1926" y="1847"/>
                  </a:lnTo>
                  <a:lnTo>
                    <a:pt x="1477" y="2137"/>
                  </a:lnTo>
                  <a:lnTo>
                    <a:pt x="1108" y="2427"/>
                  </a:lnTo>
                  <a:lnTo>
                    <a:pt x="818" y="2744"/>
                  </a:lnTo>
                  <a:lnTo>
                    <a:pt x="581" y="3034"/>
                  </a:lnTo>
                  <a:lnTo>
                    <a:pt x="396" y="3350"/>
                  </a:lnTo>
                  <a:lnTo>
                    <a:pt x="238" y="3640"/>
                  </a:lnTo>
                  <a:lnTo>
                    <a:pt x="132" y="3931"/>
                  </a:lnTo>
                  <a:lnTo>
                    <a:pt x="53" y="4194"/>
                  </a:lnTo>
                  <a:lnTo>
                    <a:pt x="27" y="4432"/>
                  </a:lnTo>
                  <a:lnTo>
                    <a:pt x="0" y="4669"/>
                  </a:lnTo>
                  <a:lnTo>
                    <a:pt x="0" y="5038"/>
                  </a:lnTo>
                  <a:lnTo>
                    <a:pt x="53" y="5302"/>
                  </a:lnTo>
                  <a:lnTo>
                    <a:pt x="79" y="5381"/>
                  </a:lnTo>
                  <a:lnTo>
                    <a:pt x="106" y="5408"/>
                  </a:lnTo>
                  <a:lnTo>
                    <a:pt x="132" y="5434"/>
                  </a:lnTo>
                  <a:lnTo>
                    <a:pt x="159" y="5434"/>
                  </a:lnTo>
                  <a:lnTo>
                    <a:pt x="185" y="5381"/>
                  </a:lnTo>
                  <a:lnTo>
                    <a:pt x="211" y="5355"/>
                  </a:lnTo>
                  <a:lnTo>
                    <a:pt x="159" y="5249"/>
                  </a:lnTo>
                  <a:lnTo>
                    <a:pt x="132" y="4986"/>
                  </a:lnTo>
                  <a:lnTo>
                    <a:pt x="132" y="4643"/>
                  </a:lnTo>
                  <a:lnTo>
                    <a:pt x="132" y="4405"/>
                  </a:lnTo>
                  <a:lnTo>
                    <a:pt x="185" y="4168"/>
                  </a:lnTo>
                  <a:lnTo>
                    <a:pt x="264" y="3931"/>
                  </a:lnTo>
                  <a:lnTo>
                    <a:pt x="370" y="3667"/>
                  </a:lnTo>
                  <a:lnTo>
                    <a:pt x="501" y="3377"/>
                  </a:lnTo>
                  <a:lnTo>
                    <a:pt x="686" y="3087"/>
                  </a:lnTo>
                  <a:lnTo>
                    <a:pt x="923" y="2823"/>
                  </a:lnTo>
                  <a:lnTo>
                    <a:pt x="1214" y="2533"/>
                  </a:lnTo>
                  <a:lnTo>
                    <a:pt x="1556" y="2243"/>
                  </a:lnTo>
                  <a:lnTo>
                    <a:pt x="1978" y="1952"/>
                  </a:lnTo>
                  <a:lnTo>
                    <a:pt x="2427" y="1662"/>
                  </a:lnTo>
                  <a:lnTo>
                    <a:pt x="2928" y="1372"/>
                  </a:lnTo>
                  <a:lnTo>
                    <a:pt x="3508" y="1056"/>
                  </a:lnTo>
                  <a:lnTo>
                    <a:pt x="4194" y="739"/>
                  </a:lnTo>
                  <a:lnTo>
                    <a:pt x="4853" y="449"/>
                  </a:lnTo>
                  <a:lnTo>
                    <a:pt x="5196" y="317"/>
                  </a:lnTo>
                  <a:lnTo>
                    <a:pt x="5513" y="212"/>
                  </a:lnTo>
                  <a:lnTo>
                    <a:pt x="5829" y="159"/>
                  </a:lnTo>
                  <a:lnTo>
                    <a:pt x="6093" y="133"/>
                  </a:lnTo>
                  <a:lnTo>
                    <a:pt x="6594" y="106"/>
                  </a:lnTo>
                  <a:lnTo>
                    <a:pt x="7069" y="133"/>
                  </a:lnTo>
                  <a:lnTo>
                    <a:pt x="7570" y="185"/>
                  </a:lnTo>
                  <a:lnTo>
                    <a:pt x="8071" y="264"/>
                  </a:lnTo>
                  <a:lnTo>
                    <a:pt x="9047" y="423"/>
                  </a:lnTo>
                  <a:lnTo>
                    <a:pt x="10049" y="634"/>
                  </a:lnTo>
                  <a:lnTo>
                    <a:pt x="10339" y="713"/>
                  </a:lnTo>
                  <a:lnTo>
                    <a:pt x="11078" y="845"/>
                  </a:lnTo>
                  <a:lnTo>
                    <a:pt x="11843" y="1003"/>
                  </a:lnTo>
                  <a:lnTo>
                    <a:pt x="12238" y="1082"/>
                  </a:lnTo>
                  <a:lnTo>
                    <a:pt x="12608" y="1188"/>
                  </a:lnTo>
                  <a:lnTo>
                    <a:pt x="12977" y="1319"/>
                  </a:lnTo>
                  <a:lnTo>
                    <a:pt x="13346" y="1478"/>
                  </a:lnTo>
                  <a:lnTo>
                    <a:pt x="13663" y="1662"/>
                  </a:lnTo>
                  <a:lnTo>
                    <a:pt x="14006" y="1900"/>
                  </a:lnTo>
                  <a:lnTo>
                    <a:pt x="14243" y="2111"/>
                  </a:lnTo>
                  <a:lnTo>
                    <a:pt x="14375" y="2269"/>
                  </a:lnTo>
                  <a:lnTo>
                    <a:pt x="14507" y="2454"/>
                  </a:lnTo>
                  <a:lnTo>
                    <a:pt x="14639" y="2691"/>
                  </a:lnTo>
                  <a:lnTo>
                    <a:pt x="14718" y="2928"/>
                  </a:lnTo>
                  <a:lnTo>
                    <a:pt x="14744" y="3060"/>
                  </a:lnTo>
                  <a:lnTo>
                    <a:pt x="14744" y="3192"/>
                  </a:lnTo>
                  <a:lnTo>
                    <a:pt x="14744" y="3324"/>
                  </a:lnTo>
                  <a:lnTo>
                    <a:pt x="14718" y="3482"/>
                  </a:lnTo>
                  <a:lnTo>
                    <a:pt x="14665" y="3614"/>
                  </a:lnTo>
                  <a:lnTo>
                    <a:pt x="14586" y="3772"/>
                  </a:lnTo>
                  <a:lnTo>
                    <a:pt x="14428" y="4010"/>
                  </a:lnTo>
                  <a:lnTo>
                    <a:pt x="14217" y="4221"/>
                  </a:lnTo>
                  <a:lnTo>
                    <a:pt x="13953" y="4405"/>
                  </a:lnTo>
                  <a:lnTo>
                    <a:pt x="13663" y="4590"/>
                  </a:lnTo>
                  <a:lnTo>
                    <a:pt x="13373" y="4722"/>
                  </a:lnTo>
                  <a:lnTo>
                    <a:pt x="13030" y="4854"/>
                  </a:lnTo>
                  <a:lnTo>
                    <a:pt x="12713" y="4959"/>
                  </a:lnTo>
                  <a:lnTo>
                    <a:pt x="12687" y="4986"/>
                  </a:lnTo>
                  <a:lnTo>
                    <a:pt x="12687" y="5038"/>
                  </a:lnTo>
                  <a:lnTo>
                    <a:pt x="12713" y="5091"/>
                  </a:lnTo>
                  <a:lnTo>
                    <a:pt x="12766" y="5091"/>
                  </a:lnTo>
                  <a:lnTo>
                    <a:pt x="13082" y="4959"/>
                  </a:lnTo>
                  <a:lnTo>
                    <a:pt x="13425" y="4827"/>
                  </a:lnTo>
                  <a:lnTo>
                    <a:pt x="13742" y="4695"/>
                  </a:lnTo>
                  <a:lnTo>
                    <a:pt x="14032" y="4511"/>
                  </a:lnTo>
                  <a:lnTo>
                    <a:pt x="14296" y="4300"/>
                  </a:lnTo>
                  <a:lnTo>
                    <a:pt x="14533" y="4089"/>
                  </a:lnTo>
                  <a:lnTo>
                    <a:pt x="14639" y="3957"/>
                  </a:lnTo>
                  <a:lnTo>
                    <a:pt x="14718" y="3825"/>
                  </a:lnTo>
                  <a:lnTo>
                    <a:pt x="14770" y="3667"/>
                  </a:lnTo>
                  <a:lnTo>
                    <a:pt x="14823" y="3509"/>
                  </a:lnTo>
                  <a:lnTo>
                    <a:pt x="14876" y="3298"/>
                  </a:lnTo>
                  <a:lnTo>
                    <a:pt x="14876" y="3060"/>
                  </a:lnTo>
                  <a:lnTo>
                    <a:pt x="14823" y="2849"/>
                  </a:lnTo>
                  <a:lnTo>
                    <a:pt x="14744" y="2612"/>
                  </a:lnTo>
                  <a:lnTo>
                    <a:pt x="14639" y="2401"/>
                  </a:lnTo>
                  <a:lnTo>
                    <a:pt x="14480" y="2190"/>
                  </a:lnTo>
                  <a:lnTo>
                    <a:pt x="14296" y="1979"/>
                  </a:lnTo>
                  <a:lnTo>
                    <a:pt x="14085" y="1794"/>
                  </a:lnTo>
                  <a:lnTo>
                    <a:pt x="13742" y="1557"/>
                  </a:lnTo>
                  <a:lnTo>
                    <a:pt x="13399" y="1372"/>
                  </a:lnTo>
                  <a:lnTo>
                    <a:pt x="13030" y="1214"/>
                  </a:lnTo>
                  <a:lnTo>
                    <a:pt x="12660" y="1082"/>
                  </a:lnTo>
                  <a:lnTo>
                    <a:pt x="12265" y="977"/>
                  </a:lnTo>
                  <a:lnTo>
                    <a:pt x="11896" y="871"/>
                  </a:lnTo>
                  <a:lnTo>
                    <a:pt x="11104" y="713"/>
                  </a:lnTo>
                  <a:lnTo>
                    <a:pt x="10366" y="581"/>
                  </a:lnTo>
                  <a:lnTo>
                    <a:pt x="10076" y="502"/>
                  </a:lnTo>
                  <a:lnTo>
                    <a:pt x="9100" y="317"/>
                  </a:lnTo>
                  <a:lnTo>
                    <a:pt x="8098" y="133"/>
                  </a:lnTo>
                  <a:lnTo>
                    <a:pt x="7596" y="53"/>
                  </a:lnTo>
                  <a:lnTo>
                    <a:pt x="7095"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09" name="Google Shape;1609;p70"/>
            <p:cNvSpPr/>
            <p:nvPr/>
          </p:nvSpPr>
          <p:spPr>
            <a:xfrm>
              <a:off x="2534750" y="4739675"/>
              <a:ext cx="346200" cy="154975"/>
            </a:xfrm>
            <a:custGeom>
              <a:avLst/>
              <a:gdLst/>
              <a:ahLst/>
              <a:cxnLst/>
              <a:rect l="l" t="t" r="r" b="b"/>
              <a:pathLst>
                <a:path w="13848" h="6199" extrusionOk="0">
                  <a:moveTo>
                    <a:pt x="7623" y="1"/>
                  </a:moveTo>
                  <a:lnTo>
                    <a:pt x="6752" y="27"/>
                  </a:lnTo>
                  <a:lnTo>
                    <a:pt x="6357" y="53"/>
                  </a:lnTo>
                  <a:lnTo>
                    <a:pt x="5697" y="80"/>
                  </a:lnTo>
                  <a:lnTo>
                    <a:pt x="5117" y="159"/>
                  </a:lnTo>
                  <a:lnTo>
                    <a:pt x="4563" y="238"/>
                  </a:lnTo>
                  <a:lnTo>
                    <a:pt x="4036" y="396"/>
                  </a:lnTo>
                  <a:lnTo>
                    <a:pt x="3482" y="581"/>
                  </a:lnTo>
                  <a:lnTo>
                    <a:pt x="2901" y="871"/>
                  </a:lnTo>
                  <a:lnTo>
                    <a:pt x="2242" y="1240"/>
                  </a:lnTo>
                  <a:lnTo>
                    <a:pt x="1477" y="1715"/>
                  </a:lnTo>
                  <a:lnTo>
                    <a:pt x="1293" y="1847"/>
                  </a:lnTo>
                  <a:lnTo>
                    <a:pt x="1108" y="1979"/>
                  </a:lnTo>
                  <a:lnTo>
                    <a:pt x="950" y="2137"/>
                  </a:lnTo>
                  <a:lnTo>
                    <a:pt x="818" y="2295"/>
                  </a:lnTo>
                  <a:lnTo>
                    <a:pt x="554" y="2638"/>
                  </a:lnTo>
                  <a:lnTo>
                    <a:pt x="369" y="2981"/>
                  </a:lnTo>
                  <a:lnTo>
                    <a:pt x="238" y="3350"/>
                  </a:lnTo>
                  <a:lnTo>
                    <a:pt x="132" y="3719"/>
                  </a:lnTo>
                  <a:lnTo>
                    <a:pt x="53" y="4089"/>
                  </a:lnTo>
                  <a:lnTo>
                    <a:pt x="27" y="4458"/>
                  </a:lnTo>
                  <a:lnTo>
                    <a:pt x="0" y="4775"/>
                  </a:lnTo>
                  <a:lnTo>
                    <a:pt x="27" y="5091"/>
                  </a:lnTo>
                  <a:lnTo>
                    <a:pt x="79" y="5645"/>
                  </a:lnTo>
                  <a:lnTo>
                    <a:pt x="132" y="6014"/>
                  </a:lnTo>
                  <a:lnTo>
                    <a:pt x="158" y="6146"/>
                  </a:lnTo>
                  <a:lnTo>
                    <a:pt x="185" y="6199"/>
                  </a:lnTo>
                  <a:lnTo>
                    <a:pt x="238" y="6199"/>
                  </a:lnTo>
                  <a:lnTo>
                    <a:pt x="290" y="6172"/>
                  </a:lnTo>
                  <a:lnTo>
                    <a:pt x="290" y="6120"/>
                  </a:lnTo>
                  <a:lnTo>
                    <a:pt x="264" y="5988"/>
                  </a:lnTo>
                  <a:lnTo>
                    <a:pt x="185" y="5619"/>
                  </a:lnTo>
                  <a:lnTo>
                    <a:pt x="132" y="5091"/>
                  </a:lnTo>
                  <a:lnTo>
                    <a:pt x="132" y="4801"/>
                  </a:lnTo>
                  <a:lnTo>
                    <a:pt x="158" y="4458"/>
                  </a:lnTo>
                  <a:lnTo>
                    <a:pt x="185" y="4115"/>
                  </a:lnTo>
                  <a:lnTo>
                    <a:pt x="238" y="3772"/>
                  </a:lnTo>
                  <a:lnTo>
                    <a:pt x="343" y="3403"/>
                  </a:lnTo>
                  <a:lnTo>
                    <a:pt x="475" y="3060"/>
                  </a:lnTo>
                  <a:lnTo>
                    <a:pt x="660" y="2717"/>
                  </a:lnTo>
                  <a:lnTo>
                    <a:pt x="897" y="2401"/>
                  </a:lnTo>
                  <a:lnTo>
                    <a:pt x="1213" y="2084"/>
                  </a:lnTo>
                  <a:lnTo>
                    <a:pt x="1372" y="1952"/>
                  </a:lnTo>
                  <a:lnTo>
                    <a:pt x="1556" y="1820"/>
                  </a:lnTo>
                  <a:lnTo>
                    <a:pt x="2295" y="1346"/>
                  </a:lnTo>
                  <a:lnTo>
                    <a:pt x="2954" y="976"/>
                  </a:lnTo>
                  <a:lnTo>
                    <a:pt x="3508" y="713"/>
                  </a:lnTo>
                  <a:lnTo>
                    <a:pt x="4062" y="502"/>
                  </a:lnTo>
                  <a:lnTo>
                    <a:pt x="4563" y="370"/>
                  </a:lnTo>
                  <a:lnTo>
                    <a:pt x="5117" y="291"/>
                  </a:lnTo>
                  <a:lnTo>
                    <a:pt x="5697" y="212"/>
                  </a:lnTo>
                  <a:lnTo>
                    <a:pt x="6357" y="185"/>
                  </a:lnTo>
                  <a:lnTo>
                    <a:pt x="7385" y="132"/>
                  </a:lnTo>
                  <a:lnTo>
                    <a:pt x="8519" y="132"/>
                  </a:lnTo>
                  <a:lnTo>
                    <a:pt x="9706" y="185"/>
                  </a:lnTo>
                  <a:lnTo>
                    <a:pt x="10313" y="212"/>
                  </a:lnTo>
                  <a:lnTo>
                    <a:pt x="10867" y="291"/>
                  </a:lnTo>
                  <a:lnTo>
                    <a:pt x="11421" y="370"/>
                  </a:lnTo>
                  <a:lnTo>
                    <a:pt x="11948" y="449"/>
                  </a:lnTo>
                  <a:lnTo>
                    <a:pt x="12397" y="581"/>
                  </a:lnTo>
                  <a:lnTo>
                    <a:pt x="12819" y="713"/>
                  </a:lnTo>
                  <a:lnTo>
                    <a:pt x="13161" y="897"/>
                  </a:lnTo>
                  <a:lnTo>
                    <a:pt x="13320" y="976"/>
                  </a:lnTo>
                  <a:lnTo>
                    <a:pt x="13425" y="1082"/>
                  </a:lnTo>
                  <a:lnTo>
                    <a:pt x="13531" y="1187"/>
                  </a:lnTo>
                  <a:lnTo>
                    <a:pt x="13610" y="1293"/>
                  </a:lnTo>
                  <a:lnTo>
                    <a:pt x="13689" y="1425"/>
                  </a:lnTo>
                  <a:lnTo>
                    <a:pt x="13715" y="1557"/>
                  </a:lnTo>
                  <a:lnTo>
                    <a:pt x="13715" y="1715"/>
                  </a:lnTo>
                  <a:lnTo>
                    <a:pt x="13689" y="1900"/>
                  </a:lnTo>
                  <a:lnTo>
                    <a:pt x="13610" y="2084"/>
                  </a:lnTo>
                  <a:lnTo>
                    <a:pt x="13504" y="2242"/>
                  </a:lnTo>
                  <a:lnTo>
                    <a:pt x="13346" y="2427"/>
                  </a:lnTo>
                  <a:lnTo>
                    <a:pt x="13135" y="2612"/>
                  </a:lnTo>
                  <a:lnTo>
                    <a:pt x="12898" y="2770"/>
                  </a:lnTo>
                  <a:lnTo>
                    <a:pt x="12634" y="2928"/>
                  </a:lnTo>
                  <a:lnTo>
                    <a:pt x="12344" y="3060"/>
                  </a:lnTo>
                  <a:lnTo>
                    <a:pt x="12054" y="3192"/>
                  </a:lnTo>
                  <a:lnTo>
                    <a:pt x="11421" y="3429"/>
                  </a:lnTo>
                  <a:lnTo>
                    <a:pt x="10788" y="3614"/>
                  </a:lnTo>
                  <a:lnTo>
                    <a:pt x="10181" y="3772"/>
                  </a:lnTo>
                  <a:lnTo>
                    <a:pt x="9654" y="3878"/>
                  </a:lnTo>
                  <a:lnTo>
                    <a:pt x="9258" y="3930"/>
                  </a:lnTo>
                  <a:lnTo>
                    <a:pt x="8414" y="4010"/>
                  </a:lnTo>
                  <a:lnTo>
                    <a:pt x="7544" y="4089"/>
                  </a:lnTo>
                  <a:lnTo>
                    <a:pt x="6568" y="4115"/>
                  </a:lnTo>
                  <a:lnTo>
                    <a:pt x="6541" y="4141"/>
                  </a:lnTo>
                  <a:lnTo>
                    <a:pt x="4748" y="5355"/>
                  </a:lnTo>
                  <a:lnTo>
                    <a:pt x="4721" y="5381"/>
                  </a:lnTo>
                  <a:lnTo>
                    <a:pt x="4721" y="5434"/>
                  </a:lnTo>
                  <a:lnTo>
                    <a:pt x="4774" y="5460"/>
                  </a:lnTo>
                  <a:lnTo>
                    <a:pt x="4800" y="5460"/>
                  </a:lnTo>
                  <a:lnTo>
                    <a:pt x="6594" y="4247"/>
                  </a:lnTo>
                  <a:lnTo>
                    <a:pt x="7649" y="4194"/>
                  </a:lnTo>
                  <a:lnTo>
                    <a:pt x="8493" y="4141"/>
                  </a:lnTo>
                  <a:lnTo>
                    <a:pt x="9284" y="4062"/>
                  </a:lnTo>
                  <a:lnTo>
                    <a:pt x="9706" y="4010"/>
                  </a:lnTo>
                  <a:lnTo>
                    <a:pt x="10234" y="3904"/>
                  </a:lnTo>
                  <a:lnTo>
                    <a:pt x="10840" y="3746"/>
                  </a:lnTo>
                  <a:lnTo>
                    <a:pt x="11500" y="3535"/>
                  </a:lnTo>
                  <a:lnTo>
                    <a:pt x="12133" y="3297"/>
                  </a:lnTo>
                  <a:lnTo>
                    <a:pt x="12449" y="3166"/>
                  </a:lnTo>
                  <a:lnTo>
                    <a:pt x="12739" y="3034"/>
                  </a:lnTo>
                  <a:lnTo>
                    <a:pt x="13003" y="2875"/>
                  </a:lnTo>
                  <a:lnTo>
                    <a:pt x="13241" y="2691"/>
                  </a:lnTo>
                  <a:lnTo>
                    <a:pt x="13452" y="2533"/>
                  </a:lnTo>
                  <a:lnTo>
                    <a:pt x="13610" y="2322"/>
                  </a:lnTo>
                  <a:lnTo>
                    <a:pt x="13742" y="2137"/>
                  </a:lnTo>
                  <a:lnTo>
                    <a:pt x="13821" y="1926"/>
                  </a:lnTo>
                  <a:lnTo>
                    <a:pt x="13847" y="1741"/>
                  </a:lnTo>
                  <a:lnTo>
                    <a:pt x="13847" y="1530"/>
                  </a:lnTo>
                  <a:lnTo>
                    <a:pt x="13794" y="1346"/>
                  </a:lnTo>
                  <a:lnTo>
                    <a:pt x="13715" y="1214"/>
                  </a:lnTo>
                  <a:lnTo>
                    <a:pt x="13610" y="1056"/>
                  </a:lnTo>
                  <a:lnTo>
                    <a:pt x="13452" y="924"/>
                  </a:lnTo>
                  <a:lnTo>
                    <a:pt x="13267" y="818"/>
                  </a:lnTo>
                  <a:lnTo>
                    <a:pt x="13082" y="686"/>
                  </a:lnTo>
                  <a:lnTo>
                    <a:pt x="12845" y="607"/>
                  </a:lnTo>
                  <a:lnTo>
                    <a:pt x="12608" y="502"/>
                  </a:lnTo>
                  <a:lnTo>
                    <a:pt x="12054" y="343"/>
                  </a:lnTo>
                  <a:lnTo>
                    <a:pt x="11421" y="238"/>
                  </a:lnTo>
                  <a:lnTo>
                    <a:pt x="10788" y="132"/>
                  </a:lnTo>
                  <a:lnTo>
                    <a:pt x="10102" y="80"/>
                  </a:lnTo>
                  <a:lnTo>
                    <a:pt x="9443" y="27"/>
                  </a:lnTo>
                  <a:lnTo>
                    <a:pt x="8783" y="27"/>
                  </a:lnTo>
                  <a:lnTo>
                    <a:pt x="7623"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10" name="Google Shape;1610;p70"/>
            <p:cNvSpPr/>
            <p:nvPr/>
          </p:nvSpPr>
          <p:spPr>
            <a:xfrm>
              <a:off x="2687050" y="4843200"/>
              <a:ext cx="19825" cy="44850"/>
            </a:xfrm>
            <a:custGeom>
              <a:avLst/>
              <a:gdLst/>
              <a:ahLst/>
              <a:cxnLst/>
              <a:rect l="l" t="t" r="r" b="b"/>
              <a:pathLst>
                <a:path w="793" h="1794" extrusionOk="0">
                  <a:moveTo>
                    <a:pt x="687" y="0"/>
                  </a:moveTo>
                  <a:lnTo>
                    <a:pt x="660" y="53"/>
                  </a:lnTo>
                  <a:lnTo>
                    <a:pt x="528" y="475"/>
                  </a:lnTo>
                  <a:lnTo>
                    <a:pt x="396" y="897"/>
                  </a:lnTo>
                  <a:lnTo>
                    <a:pt x="212" y="1319"/>
                  </a:lnTo>
                  <a:lnTo>
                    <a:pt x="27" y="1715"/>
                  </a:lnTo>
                  <a:lnTo>
                    <a:pt x="1" y="1768"/>
                  </a:lnTo>
                  <a:lnTo>
                    <a:pt x="54" y="1794"/>
                  </a:lnTo>
                  <a:lnTo>
                    <a:pt x="106" y="1794"/>
                  </a:lnTo>
                  <a:lnTo>
                    <a:pt x="133" y="1768"/>
                  </a:lnTo>
                  <a:lnTo>
                    <a:pt x="344" y="1372"/>
                  </a:lnTo>
                  <a:lnTo>
                    <a:pt x="528" y="950"/>
                  </a:lnTo>
                  <a:lnTo>
                    <a:pt x="660" y="528"/>
                  </a:lnTo>
                  <a:lnTo>
                    <a:pt x="792" y="80"/>
                  </a:lnTo>
                  <a:lnTo>
                    <a:pt x="766" y="27"/>
                  </a:lnTo>
                  <a:lnTo>
                    <a:pt x="739" y="0"/>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11" name="Google Shape;1611;p70"/>
            <p:cNvSpPr/>
            <p:nvPr/>
          </p:nvSpPr>
          <p:spPr>
            <a:xfrm>
              <a:off x="2760250" y="4839250"/>
              <a:ext cx="50800" cy="178700"/>
            </a:xfrm>
            <a:custGeom>
              <a:avLst/>
              <a:gdLst/>
              <a:ahLst/>
              <a:cxnLst/>
              <a:rect l="l" t="t" r="r" b="b"/>
              <a:pathLst>
                <a:path w="2032" h="7148" extrusionOk="0">
                  <a:moveTo>
                    <a:pt x="80" y="0"/>
                  </a:moveTo>
                  <a:lnTo>
                    <a:pt x="27" y="27"/>
                  </a:lnTo>
                  <a:lnTo>
                    <a:pt x="1" y="79"/>
                  </a:lnTo>
                  <a:lnTo>
                    <a:pt x="80" y="976"/>
                  </a:lnTo>
                  <a:lnTo>
                    <a:pt x="185" y="1899"/>
                  </a:lnTo>
                  <a:lnTo>
                    <a:pt x="343" y="2796"/>
                  </a:lnTo>
                  <a:lnTo>
                    <a:pt x="554" y="3693"/>
                  </a:lnTo>
                  <a:lnTo>
                    <a:pt x="818" y="4563"/>
                  </a:lnTo>
                  <a:lnTo>
                    <a:pt x="1135" y="5434"/>
                  </a:lnTo>
                  <a:lnTo>
                    <a:pt x="1504" y="6278"/>
                  </a:lnTo>
                  <a:lnTo>
                    <a:pt x="1900" y="7095"/>
                  </a:lnTo>
                  <a:lnTo>
                    <a:pt x="1926" y="7122"/>
                  </a:lnTo>
                  <a:lnTo>
                    <a:pt x="1952" y="7148"/>
                  </a:lnTo>
                  <a:lnTo>
                    <a:pt x="1979" y="7122"/>
                  </a:lnTo>
                  <a:lnTo>
                    <a:pt x="2031" y="7095"/>
                  </a:lnTo>
                  <a:lnTo>
                    <a:pt x="2005" y="7042"/>
                  </a:lnTo>
                  <a:lnTo>
                    <a:pt x="1609" y="6225"/>
                  </a:lnTo>
                  <a:lnTo>
                    <a:pt x="1267" y="5381"/>
                  </a:lnTo>
                  <a:lnTo>
                    <a:pt x="950" y="4537"/>
                  </a:lnTo>
                  <a:lnTo>
                    <a:pt x="686" y="3666"/>
                  </a:lnTo>
                  <a:lnTo>
                    <a:pt x="475" y="2770"/>
                  </a:lnTo>
                  <a:lnTo>
                    <a:pt x="317" y="1873"/>
                  </a:lnTo>
                  <a:lnTo>
                    <a:pt x="212" y="976"/>
                  </a:lnTo>
                  <a:lnTo>
                    <a:pt x="132" y="53"/>
                  </a:lnTo>
                  <a:lnTo>
                    <a:pt x="132" y="27"/>
                  </a:lnTo>
                  <a:lnTo>
                    <a:pt x="80" y="0"/>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12" name="Google Shape;1612;p70"/>
            <p:cNvSpPr/>
            <p:nvPr/>
          </p:nvSpPr>
          <p:spPr>
            <a:xfrm>
              <a:off x="3130825" y="4367775"/>
              <a:ext cx="159600" cy="265100"/>
            </a:xfrm>
            <a:custGeom>
              <a:avLst/>
              <a:gdLst/>
              <a:ahLst/>
              <a:cxnLst/>
              <a:rect l="l" t="t" r="r" b="b"/>
              <a:pathLst>
                <a:path w="6384" h="10604" extrusionOk="0">
                  <a:moveTo>
                    <a:pt x="6120" y="1"/>
                  </a:moveTo>
                  <a:lnTo>
                    <a:pt x="5671" y="555"/>
                  </a:lnTo>
                  <a:lnTo>
                    <a:pt x="5196" y="1082"/>
                  </a:lnTo>
                  <a:lnTo>
                    <a:pt x="4220" y="2137"/>
                  </a:lnTo>
                  <a:lnTo>
                    <a:pt x="3297" y="3166"/>
                  </a:lnTo>
                  <a:lnTo>
                    <a:pt x="2638" y="3931"/>
                  </a:lnTo>
                  <a:lnTo>
                    <a:pt x="2295" y="4326"/>
                  </a:lnTo>
                  <a:lnTo>
                    <a:pt x="1952" y="4775"/>
                  </a:lnTo>
                  <a:lnTo>
                    <a:pt x="1662" y="5171"/>
                  </a:lnTo>
                  <a:lnTo>
                    <a:pt x="1398" y="5593"/>
                  </a:lnTo>
                  <a:lnTo>
                    <a:pt x="1135" y="6015"/>
                  </a:lnTo>
                  <a:lnTo>
                    <a:pt x="897" y="6463"/>
                  </a:lnTo>
                  <a:lnTo>
                    <a:pt x="660" y="6938"/>
                  </a:lnTo>
                  <a:lnTo>
                    <a:pt x="475" y="7412"/>
                  </a:lnTo>
                  <a:lnTo>
                    <a:pt x="291" y="7914"/>
                  </a:lnTo>
                  <a:lnTo>
                    <a:pt x="159" y="8415"/>
                  </a:lnTo>
                  <a:lnTo>
                    <a:pt x="80" y="8758"/>
                  </a:lnTo>
                  <a:lnTo>
                    <a:pt x="27" y="9127"/>
                  </a:lnTo>
                  <a:lnTo>
                    <a:pt x="0" y="9496"/>
                  </a:lnTo>
                  <a:lnTo>
                    <a:pt x="0" y="9865"/>
                  </a:lnTo>
                  <a:lnTo>
                    <a:pt x="0" y="10366"/>
                  </a:lnTo>
                  <a:lnTo>
                    <a:pt x="27" y="10446"/>
                  </a:lnTo>
                  <a:lnTo>
                    <a:pt x="53" y="10498"/>
                  </a:lnTo>
                  <a:lnTo>
                    <a:pt x="53" y="10525"/>
                  </a:lnTo>
                  <a:lnTo>
                    <a:pt x="159" y="10577"/>
                  </a:lnTo>
                  <a:lnTo>
                    <a:pt x="264" y="10604"/>
                  </a:lnTo>
                  <a:lnTo>
                    <a:pt x="291" y="10604"/>
                  </a:lnTo>
                  <a:lnTo>
                    <a:pt x="396" y="10577"/>
                  </a:lnTo>
                  <a:lnTo>
                    <a:pt x="475" y="10525"/>
                  </a:lnTo>
                  <a:lnTo>
                    <a:pt x="502" y="10446"/>
                  </a:lnTo>
                  <a:lnTo>
                    <a:pt x="528" y="10340"/>
                  </a:lnTo>
                  <a:lnTo>
                    <a:pt x="502" y="9839"/>
                  </a:lnTo>
                  <a:lnTo>
                    <a:pt x="528" y="9338"/>
                  </a:lnTo>
                  <a:lnTo>
                    <a:pt x="607" y="8837"/>
                  </a:lnTo>
                  <a:lnTo>
                    <a:pt x="713" y="8336"/>
                  </a:lnTo>
                  <a:lnTo>
                    <a:pt x="871" y="7808"/>
                  </a:lnTo>
                  <a:lnTo>
                    <a:pt x="1135" y="7149"/>
                  </a:lnTo>
                  <a:lnTo>
                    <a:pt x="1477" y="6489"/>
                  </a:lnTo>
                  <a:lnTo>
                    <a:pt x="1899" y="5804"/>
                  </a:lnTo>
                  <a:lnTo>
                    <a:pt x="2374" y="5091"/>
                  </a:lnTo>
                  <a:lnTo>
                    <a:pt x="2981" y="4300"/>
                  </a:lnTo>
                  <a:lnTo>
                    <a:pt x="3667" y="3509"/>
                  </a:lnTo>
                  <a:lnTo>
                    <a:pt x="4616" y="2507"/>
                  </a:lnTo>
                  <a:lnTo>
                    <a:pt x="5513" y="1531"/>
                  </a:lnTo>
                  <a:lnTo>
                    <a:pt x="5961" y="1030"/>
                  </a:lnTo>
                  <a:lnTo>
                    <a:pt x="6383" y="502"/>
                  </a:lnTo>
                  <a:lnTo>
                    <a:pt x="6278" y="265"/>
                  </a:lnTo>
                  <a:lnTo>
                    <a:pt x="6120" y="1"/>
                  </a:lnTo>
                  <a:close/>
                </a:path>
              </a:pathLst>
            </a:custGeom>
            <a:solidFill>
              <a:srgbClr val="212D3D"/>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13" name="Google Shape;1613;p70"/>
            <p:cNvSpPr/>
            <p:nvPr/>
          </p:nvSpPr>
          <p:spPr>
            <a:xfrm>
              <a:off x="2944875" y="4103375"/>
              <a:ext cx="199825" cy="530175"/>
            </a:xfrm>
            <a:custGeom>
              <a:avLst/>
              <a:gdLst/>
              <a:ahLst/>
              <a:cxnLst/>
              <a:rect l="l" t="t" r="r" b="b"/>
              <a:pathLst>
                <a:path w="7993" h="21207" extrusionOk="0">
                  <a:moveTo>
                    <a:pt x="1003" y="0"/>
                  </a:moveTo>
                  <a:lnTo>
                    <a:pt x="713" y="713"/>
                  </a:lnTo>
                  <a:lnTo>
                    <a:pt x="449" y="1398"/>
                  </a:lnTo>
                  <a:lnTo>
                    <a:pt x="264" y="2058"/>
                  </a:lnTo>
                  <a:lnTo>
                    <a:pt x="132" y="2717"/>
                  </a:lnTo>
                  <a:lnTo>
                    <a:pt x="53" y="3350"/>
                  </a:lnTo>
                  <a:lnTo>
                    <a:pt x="1" y="4010"/>
                  </a:lnTo>
                  <a:lnTo>
                    <a:pt x="27" y="4669"/>
                  </a:lnTo>
                  <a:lnTo>
                    <a:pt x="80" y="5355"/>
                  </a:lnTo>
                  <a:lnTo>
                    <a:pt x="159" y="5829"/>
                  </a:lnTo>
                  <a:lnTo>
                    <a:pt x="238" y="6331"/>
                  </a:lnTo>
                  <a:lnTo>
                    <a:pt x="370" y="6858"/>
                  </a:lnTo>
                  <a:lnTo>
                    <a:pt x="502" y="7359"/>
                  </a:lnTo>
                  <a:lnTo>
                    <a:pt x="660" y="7887"/>
                  </a:lnTo>
                  <a:lnTo>
                    <a:pt x="871" y="8388"/>
                  </a:lnTo>
                  <a:lnTo>
                    <a:pt x="1082" y="8915"/>
                  </a:lnTo>
                  <a:lnTo>
                    <a:pt x="1319" y="9469"/>
                  </a:lnTo>
                  <a:lnTo>
                    <a:pt x="1715" y="10260"/>
                  </a:lnTo>
                  <a:lnTo>
                    <a:pt x="2005" y="10788"/>
                  </a:lnTo>
                  <a:lnTo>
                    <a:pt x="2322" y="11315"/>
                  </a:lnTo>
                  <a:lnTo>
                    <a:pt x="2955" y="12370"/>
                  </a:lnTo>
                  <a:lnTo>
                    <a:pt x="3614" y="13373"/>
                  </a:lnTo>
                  <a:lnTo>
                    <a:pt x="4300" y="14375"/>
                  </a:lnTo>
                  <a:lnTo>
                    <a:pt x="5197" y="15667"/>
                  </a:lnTo>
                  <a:lnTo>
                    <a:pt x="5882" y="16749"/>
                  </a:lnTo>
                  <a:lnTo>
                    <a:pt x="6383" y="17593"/>
                  </a:lnTo>
                  <a:lnTo>
                    <a:pt x="6621" y="18041"/>
                  </a:lnTo>
                  <a:lnTo>
                    <a:pt x="6858" y="18490"/>
                  </a:lnTo>
                  <a:lnTo>
                    <a:pt x="7043" y="18964"/>
                  </a:lnTo>
                  <a:lnTo>
                    <a:pt x="7201" y="19465"/>
                  </a:lnTo>
                  <a:lnTo>
                    <a:pt x="7333" y="19940"/>
                  </a:lnTo>
                  <a:lnTo>
                    <a:pt x="7438" y="20441"/>
                  </a:lnTo>
                  <a:lnTo>
                    <a:pt x="7465" y="20969"/>
                  </a:lnTo>
                  <a:lnTo>
                    <a:pt x="7465" y="21022"/>
                  </a:lnTo>
                  <a:lnTo>
                    <a:pt x="7491" y="21074"/>
                  </a:lnTo>
                  <a:lnTo>
                    <a:pt x="7491" y="21101"/>
                  </a:lnTo>
                  <a:lnTo>
                    <a:pt x="7544" y="21153"/>
                  </a:lnTo>
                  <a:lnTo>
                    <a:pt x="7597" y="21180"/>
                  </a:lnTo>
                  <a:lnTo>
                    <a:pt x="7649" y="21206"/>
                  </a:lnTo>
                  <a:lnTo>
                    <a:pt x="7834" y="21206"/>
                  </a:lnTo>
                  <a:lnTo>
                    <a:pt x="7913" y="21127"/>
                  </a:lnTo>
                  <a:lnTo>
                    <a:pt x="7966" y="21048"/>
                  </a:lnTo>
                  <a:lnTo>
                    <a:pt x="7992" y="20942"/>
                  </a:lnTo>
                  <a:lnTo>
                    <a:pt x="7966" y="20679"/>
                  </a:lnTo>
                  <a:lnTo>
                    <a:pt x="7940" y="20415"/>
                  </a:lnTo>
                  <a:lnTo>
                    <a:pt x="7913" y="20098"/>
                  </a:lnTo>
                  <a:lnTo>
                    <a:pt x="7834" y="19782"/>
                  </a:lnTo>
                  <a:lnTo>
                    <a:pt x="7755" y="19465"/>
                  </a:lnTo>
                  <a:lnTo>
                    <a:pt x="7676" y="19175"/>
                  </a:lnTo>
                  <a:lnTo>
                    <a:pt x="7597" y="18991"/>
                  </a:lnTo>
                  <a:lnTo>
                    <a:pt x="7333" y="18305"/>
                  </a:lnTo>
                  <a:lnTo>
                    <a:pt x="7016" y="17672"/>
                  </a:lnTo>
                  <a:lnTo>
                    <a:pt x="6674" y="17065"/>
                  </a:lnTo>
                  <a:lnTo>
                    <a:pt x="6331" y="16459"/>
                  </a:lnTo>
                  <a:lnTo>
                    <a:pt x="5645" y="15430"/>
                  </a:lnTo>
                  <a:lnTo>
                    <a:pt x="4722" y="14085"/>
                  </a:lnTo>
                  <a:lnTo>
                    <a:pt x="4062" y="13083"/>
                  </a:lnTo>
                  <a:lnTo>
                    <a:pt x="3403" y="12080"/>
                  </a:lnTo>
                  <a:lnTo>
                    <a:pt x="2770" y="11078"/>
                  </a:lnTo>
                  <a:lnTo>
                    <a:pt x="2190" y="10023"/>
                  </a:lnTo>
                  <a:lnTo>
                    <a:pt x="1873" y="9390"/>
                  </a:lnTo>
                  <a:lnTo>
                    <a:pt x="1583" y="8783"/>
                  </a:lnTo>
                  <a:lnTo>
                    <a:pt x="1319" y="8177"/>
                  </a:lnTo>
                  <a:lnTo>
                    <a:pt x="1108" y="7570"/>
                  </a:lnTo>
                  <a:lnTo>
                    <a:pt x="924" y="6937"/>
                  </a:lnTo>
                  <a:lnTo>
                    <a:pt x="792" y="6410"/>
                  </a:lnTo>
                  <a:lnTo>
                    <a:pt x="686" y="5856"/>
                  </a:lnTo>
                  <a:lnTo>
                    <a:pt x="607" y="5328"/>
                  </a:lnTo>
                  <a:lnTo>
                    <a:pt x="554" y="4801"/>
                  </a:lnTo>
                  <a:lnTo>
                    <a:pt x="528" y="4300"/>
                  </a:lnTo>
                  <a:lnTo>
                    <a:pt x="528" y="3799"/>
                  </a:lnTo>
                  <a:lnTo>
                    <a:pt x="581" y="3297"/>
                  </a:lnTo>
                  <a:lnTo>
                    <a:pt x="634" y="2796"/>
                  </a:lnTo>
                  <a:lnTo>
                    <a:pt x="765" y="2163"/>
                  </a:lnTo>
                  <a:lnTo>
                    <a:pt x="950" y="1530"/>
                  </a:lnTo>
                  <a:lnTo>
                    <a:pt x="1187" y="871"/>
                  </a:lnTo>
                  <a:lnTo>
                    <a:pt x="1504" y="185"/>
                  </a:lnTo>
                  <a:lnTo>
                    <a:pt x="1267" y="80"/>
                  </a:lnTo>
                  <a:lnTo>
                    <a:pt x="1003" y="0"/>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14" name="Google Shape;1614;p70"/>
            <p:cNvSpPr/>
            <p:nvPr/>
          </p:nvSpPr>
          <p:spPr>
            <a:xfrm>
              <a:off x="3068175" y="4486475"/>
              <a:ext cx="124000" cy="198500"/>
            </a:xfrm>
            <a:custGeom>
              <a:avLst/>
              <a:gdLst/>
              <a:ahLst/>
              <a:cxnLst/>
              <a:rect l="l" t="t" r="r" b="b"/>
              <a:pathLst>
                <a:path w="4960" h="7940" extrusionOk="0">
                  <a:moveTo>
                    <a:pt x="4300" y="1"/>
                  </a:moveTo>
                  <a:lnTo>
                    <a:pt x="4194" y="27"/>
                  </a:lnTo>
                  <a:lnTo>
                    <a:pt x="4089" y="53"/>
                  </a:lnTo>
                  <a:lnTo>
                    <a:pt x="4010" y="106"/>
                  </a:lnTo>
                  <a:lnTo>
                    <a:pt x="3904" y="185"/>
                  </a:lnTo>
                  <a:lnTo>
                    <a:pt x="3825" y="264"/>
                  </a:lnTo>
                  <a:lnTo>
                    <a:pt x="3509" y="713"/>
                  </a:lnTo>
                  <a:lnTo>
                    <a:pt x="3166" y="1267"/>
                  </a:lnTo>
                  <a:lnTo>
                    <a:pt x="3008" y="1583"/>
                  </a:lnTo>
                  <a:lnTo>
                    <a:pt x="2849" y="1900"/>
                  </a:lnTo>
                  <a:lnTo>
                    <a:pt x="2717" y="2216"/>
                  </a:lnTo>
                  <a:lnTo>
                    <a:pt x="2638" y="2559"/>
                  </a:lnTo>
                  <a:lnTo>
                    <a:pt x="1346" y="396"/>
                  </a:lnTo>
                  <a:lnTo>
                    <a:pt x="1267" y="291"/>
                  </a:lnTo>
                  <a:lnTo>
                    <a:pt x="1161" y="212"/>
                  </a:lnTo>
                  <a:lnTo>
                    <a:pt x="1056" y="159"/>
                  </a:lnTo>
                  <a:lnTo>
                    <a:pt x="924" y="106"/>
                  </a:lnTo>
                  <a:lnTo>
                    <a:pt x="660" y="106"/>
                  </a:lnTo>
                  <a:lnTo>
                    <a:pt x="528" y="159"/>
                  </a:lnTo>
                  <a:lnTo>
                    <a:pt x="423" y="238"/>
                  </a:lnTo>
                  <a:lnTo>
                    <a:pt x="238" y="370"/>
                  </a:lnTo>
                  <a:lnTo>
                    <a:pt x="159" y="449"/>
                  </a:lnTo>
                  <a:lnTo>
                    <a:pt x="80" y="554"/>
                  </a:lnTo>
                  <a:lnTo>
                    <a:pt x="27" y="660"/>
                  </a:lnTo>
                  <a:lnTo>
                    <a:pt x="1" y="765"/>
                  </a:lnTo>
                  <a:lnTo>
                    <a:pt x="1" y="897"/>
                  </a:lnTo>
                  <a:lnTo>
                    <a:pt x="1" y="1003"/>
                  </a:lnTo>
                  <a:lnTo>
                    <a:pt x="54" y="1135"/>
                  </a:lnTo>
                  <a:lnTo>
                    <a:pt x="106" y="1240"/>
                  </a:lnTo>
                  <a:lnTo>
                    <a:pt x="423" y="1689"/>
                  </a:lnTo>
                  <a:lnTo>
                    <a:pt x="792" y="2269"/>
                  </a:lnTo>
                  <a:lnTo>
                    <a:pt x="1188" y="2955"/>
                  </a:lnTo>
                  <a:lnTo>
                    <a:pt x="1583" y="3746"/>
                  </a:lnTo>
                  <a:lnTo>
                    <a:pt x="1768" y="4168"/>
                  </a:lnTo>
                  <a:lnTo>
                    <a:pt x="1953" y="4616"/>
                  </a:lnTo>
                  <a:lnTo>
                    <a:pt x="2111" y="5065"/>
                  </a:lnTo>
                  <a:lnTo>
                    <a:pt x="2243" y="5539"/>
                  </a:lnTo>
                  <a:lnTo>
                    <a:pt x="2375" y="6014"/>
                  </a:lnTo>
                  <a:lnTo>
                    <a:pt x="2480" y="6515"/>
                  </a:lnTo>
                  <a:lnTo>
                    <a:pt x="2559" y="7016"/>
                  </a:lnTo>
                  <a:lnTo>
                    <a:pt x="2586" y="7517"/>
                  </a:lnTo>
                  <a:lnTo>
                    <a:pt x="2612" y="7623"/>
                  </a:lnTo>
                  <a:lnTo>
                    <a:pt x="2638" y="7702"/>
                  </a:lnTo>
                  <a:lnTo>
                    <a:pt x="2691" y="7781"/>
                  </a:lnTo>
                  <a:lnTo>
                    <a:pt x="2770" y="7860"/>
                  </a:lnTo>
                  <a:lnTo>
                    <a:pt x="2849" y="7887"/>
                  </a:lnTo>
                  <a:lnTo>
                    <a:pt x="2955" y="7913"/>
                  </a:lnTo>
                  <a:lnTo>
                    <a:pt x="3034" y="7939"/>
                  </a:lnTo>
                  <a:lnTo>
                    <a:pt x="3139" y="7913"/>
                  </a:lnTo>
                  <a:lnTo>
                    <a:pt x="3298" y="7860"/>
                  </a:lnTo>
                  <a:lnTo>
                    <a:pt x="3403" y="7728"/>
                  </a:lnTo>
                  <a:lnTo>
                    <a:pt x="3456" y="7597"/>
                  </a:lnTo>
                  <a:lnTo>
                    <a:pt x="3456" y="7438"/>
                  </a:lnTo>
                  <a:lnTo>
                    <a:pt x="3377" y="6489"/>
                  </a:lnTo>
                  <a:lnTo>
                    <a:pt x="3324" y="5909"/>
                  </a:lnTo>
                  <a:lnTo>
                    <a:pt x="3324" y="5249"/>
                  </a:lnTo>
                  <a:lnTo>
                    <a:pt x="3350" y="4590"/>
                  </a:lnTo>
                  <a:lnTo>
                    <a:pt x="3403" y="3957"/>
                  </a:lnTo>
                  <a:lnTo>
                    <a:pt x="3482" y="3640"/>
                  </a:lnTo>
                  <a:lnTo>
                    <a:pt x="3535" y="3350"/>
                  </a:lnTo>
                  <a:lnTo>
                    <a:pt x="3641" y="3086"/>
                  </a:lnTo>
                  <a:lnTo>
                    <a:pt x="3746" y="2849"/>
                  </a:lnTo>
                  <a:lnTo>
                    <a:pt x="4063" y="2269"/>
                  </a:lnTo>
                  <a:lnTo>
                    <a:pt x="4353" y="1768"/>
                  </a:lnTo>
                  <a:lnTo>
                    <a:pt x="4854" y="1003"/>
                  </a:lnTo>
                  <a:lnTo>
                    <a:pt x="4933" y="871"/>
                  </a:lnTo>
                  <a:lnTo>
                    <a:pt x="4959" y="739"/>
                  </a:lnTo>
                  <a:lnTo>
                    <a:pt x="4959" y="607"/>
                  </a:lnTo>
                  <a:lnTo>
                    <a:pt x="4959" y="502"/>
                  </a:lnTo>
                  <a:lnTo>
                    <a:pt x="4907" y="370"/>
                  </a:lnTo>
                  <a:lnTo>
                    <a:pt x="4827" y="264"/>
                  </a:lnTo>
                  <a:lnTo>
                    <a:pt x="4748" y="159"/>
                  </a:lnTo>
                  <a:lnTo>
                    <a:pt x="4643" y="80"/>
                  </a:lnTo>
                  <a:lnTo>
                    <a:pt x="4537" y="27"/>
                  </a:lnTo>
                  <a:lnTo>
                    <a:pt x="4432" y="27"/>
                  </a:lnTo>
                  <a:lnTo>
                    <a:pt x="4300"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15" name="Google Shape;1615;p70"/>
            <p:cNvSpPr/>
            <p:nvPr/>
          </p:nvSpPr>
          <p:spPr>
            <a:xfrm>
              <a:off x="2874325" y="4700125"/>
              <a:ext cx="116725" cy="116725"/>
            </a:xfrm>
            <a:custGeom>
              <a:avLst/>
              <a:gdLst/>
              <a:ahLst/>
              <a:cxnLst/>
              <a:rect l="l" t="t" r="r" b="b"/>
              <a:pathLst>
                <a:path w="4669" h="4669" extrusionOk="0">
                  <a:moveTo>
                    <a:pt x="2295" y="0"/>
                  </a:moveTo>
                  <a:lnTo>
                    <a:pt x="1847" y="1873"/>
                  </a:lnTo>
                  <a:lnTo>
                    <a:pt x="0" y="2374"/>
                  </a:lnTo>
                  <a:lnTo>
                    <a:pt x="1873" y="2849"/>
                  </a:lnTo>
                  <a:lnTo>
                    <a:pt x="2374" y="4668"/>
                  </a:lnTo>
                  <a:lnTo>
                    <a:pt x="2823" y="2796"/>
                  </a:lnTo>
                  <a:lnTo>
                    <a:pt x="4669" y="2295"/>
                  </a:lnTo>
                  <a:lnTo>
                    <a:pt x="2796" y="1846"/>
                  </a:lnTo>
                  <a:lnTo>
                    <a:pt x="2295"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16" name="Google Shape;1616;p70"/>
            <p:cNvSpPr/>
            <p:nvPr/>
          </p:nvSpPr>
          <p:spPr>
            <a:xfrm>
              <a:off x="3070825" y="4354600"/>
              <a:ext cx="117400" cy="116725"/>
            </a:xfrm>
            <a:custGeom>
              <a:avLst/>
              <a:gdLst/>
              <a:ahLst/>
              <a:cxnLst/>
              <a:rect l="l" t="t" r="r" b="b"/>
              <a:pathLst>
                <a:path w="4696" h="4669" extrusionOk="0">
                  <a:moveTo>
                    <a:pt x="2295" y="0"/>
                  </a:moveTo>
                  <a:lnTo>
                    <a:pt x="1847" y="1873"/>
                  </a:lnTo>
                  <a:lnTo>
                    <a:pt x="0" y="2374"/>
                  </a:lnTo>
                  <a:lnTo>
                    <a:pt x="1873" y="2823"/>
                  </a:lnTo>
                  <a:lnTo>
                    <a:pt x="2400" y="4669"/>
                  </a:lnTo>
                  <a:lnTo>
                    <a:pt x="2849" y="2796"/>
                  </a:lnTo>
                  <a:lnTo>
                    <a:pt x="4695" y="2269"/>
                  </a:lnTo>
                  <a:lnTo>
                    <a:pt x="2822" y="1820"/>
                  </a:lnTo>
                  <a:lnTo>
                    <a:pt x="2295"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17" name="Google Shape;1617;p70"/>
            <p:cNvSpPr/>
            <p:nvPr/>
          </p:nvSpPr>
          <p:spPr>
            <a:xfrm>
              <a:off x="2726625" y="4018975"/>
              <a:ext cx="160900" cy="141800"/>
            </a:xfrm>
            <a:custGeom>
              <a:avLst/>
              <a:gdLst/>
              <a:ahLst/>
              <a:cxnLst/>
              <a:rect l="l" t="t" r="r" b="b"/>
              <a:pathLst>
                <a:path w="6436" h="5672" extrusionOk="0">
                  <a:moveTo>
                    <a:pt x="5038" y="0"/>
                  </a:moveTo>
                  <a:lnTo>
                    <a:pt x="4748" y="27"/>
                  </a:lnTo>
                  <a:lnTo>
                    <a:pt x="4484" y="80"/>
                  </a:lnTo>
                  <a:lnTo>
                    <a:pt x="4194" y="132"/>
                  </a:lnTo>
                  <a:lnTo>
                    <a:pt x="3904" y="238"/>
                  </a:lnTo>
                  <a:lnTo>
                    <a:pt x="3587" y="370"/>
                  </a:lnTo>
                  <a:lnTo>
                    <a:pt x="3271" y="528"/>
                  </a:lnTo>
                  <a:lnTo>
                    <a:pt x="2954" y="686"/>
                  </a:lnTo>
                  <a:lnTo>
                    <a:pt x="2638" y="871"/>
                  </a:lnTo>
                  <a:lnTo>
                    <a:pt x="2321" y="1108"/>
                  </a:lnTo>
                  <a:lnTo>
                    <a:pt x="2005" y="1346"/>
                  </a:lnTo>
                  <a:lnTo>
                    <a:pt x="1715" y="1583"/>
                  </a:lnTo>
                  <a:lnTo>
                    <a:pt x="1425" y="1847"/>
                  </a:lnTo>
                  <a:lnTo>
                    <a:pt x="1187" y="2137"/>
                  </a:lnTo>
                  <a:lnTo>
                    <a:pt x="950" y="2401"/>
                  </a:lnTo>
                  <a:lnTo>
                    <a:pt x="739" y="2664"/>
                  </a:lnTo>
                  <a:lnTo>
                    <a:pt x="554" y="2954"/>
                  </a:lnTo>
                  <a:lnTo>
                    <a:pt x="370" y="3218"/>
                  </a:lnTo>
                  <a:lnTo>
                    <a:pt x="238" y="3482"/>
                  </a:lnTo>
                  <a:lnTo>
                    <a:pt x="132" y="3746"/>
                  </a:lnTo>
                  <a:lnTo>
                    <a:pt x="53" y="4010"/>
                  </a:lnTo>
                  <a:lnTo>
                    <a:pt x="0" y="4247"/>
                  </a:lnTo>
                  <a:lnTo>
                    <a:pt x="0" y="4484"/>
                  </a:lnTo>
                  <a:lnTo>
                    <a:pt x="0" y="4695"/>
                  </a:lnTo>
                  <a:lnTo>
                    <a:pt x="27" y="4906"/>
                  </a:lnTo>
                  <a:lnTo>
                    <a:pt x="106" y="5091"/>
                  </a:lnTo>
                  <a:lnTo>
                    <a:pt x="211" y="5249"/>
                  </a:lnTo>
                  <a:lnTo>
                    <a:pt x="370" y="5381"/>
                  </a:lnTo>
                  <a:lnTo>
                    <a:pt x="528" y="5513"/>
                  </a:lnTo>
                  <a:lnTo>
                    <a:pt x="713" y="5592"/>
                  </a:lnTo>
                  <a:lnTo>
                    <a:pt x="924" y="5645"/>
                  </a:lnTo>
                  <a:lnTo>
                    <a:pt x="1161" y="5671"/>
                  </a:lnTo>
                  <a:lnTo>
                    <a:pt x="1398" y="5671"/>
                  </a:lnTo>
                  <a:lnTo>
                    <a:pt x="1662" y="5645"/>
                  </a:lnTo>
                  <a:lnTo>
                    <a:pt x="1952" y="5592"/>
                  </a:lnTo>
                  <a:lnTo>
                    <a:pt x="2242" y="5513"/>
                  </a:lnTo>
                  <a:lnTo>
                    <a:pt x="2532" y="5407"/>
                  </a:lnTo>
                  <a:lnTo>
                    <a:pt x="2849" y="5302"/>
                  </a:lnTo>
                  <a:lnTo>
                    <a:pt x="3165" y="5144"/>
                  </a:lnTo>
                  <a:lnTo>
                    <a:pt x="3482" y="4985"/>
                  </a:lnTo>
                  <a:lnTo>
                    <a:pt x="3798" y="4774"/>
                  </a:lnTo>
                  <a:lnTo>
                    <a:pt x="4115" y="4563"/>
                  </a:lnTo>
                  <a:lnTo>
                    <a:pt x="4431" y="4326"/>
                  </a:lnTo>
                  <a:lnTo>
                    <a:pt x="4722" y="4062"/>
                  </a:lnTo>
                  <a:lnTo>
                    <a:pt x="4985" y="3798"/>
                  </a:lnTo>
                  <a:lnTo>
                    <a:pt x="5249" y="3535"/>
                  </a:lnTo>
                  <a:lnTo>
                    <a:pt x="5486" y="3271"/>
                  </a:lnTo>
                  <a:lnTo>
                    <a:pt x="5697" y="2981"/>
                  </a:lnTo>
                  <a:lnTo>
                    <a:pt x="5882" y="2717"/>
                  </a:lnTo>
                  <a:lnTo>
                    <a:pt x="6040" y="2453"/>
                  </a:lnTo>
                  <a:lnTo>
                    <a:pt x="6172" y="2163"/>
                  </a:lnTo>
                  <a:lnTo>
                    <a:pt x="6304" y="1926"/>
                  </a:lnTo>
                  <a:lnTo>
                    <a:pt x="6383" y="1662"/>
                  </a:lnTo>
                  <a:lnTo>
                    <a:pt x="6410" y="1425"/>
                  </a:lnTo>
                  <a:lnTo>
                    <a:pt x="6436" y="1187"/>
                  </a:lnTo>
                  <a:lnTo>
                    <a:pt x="6436" y="976"/>
                  </a:lnTo>
                  <a:lnTo>
                    <a:pt x="6383" y="765"/>
                  </a:lnTo>
                  <a:lnTo>
                    <a:pt x="6304" y="581"/>
                  </a:lnTo>
                  <a:lnTo>
                    <a:pt x="6199" y="422"/>
                  </a:lnTo>
                  <a:lnTo>
                    <a:pt x="6067" y="264"/>
                  </a:lnTo>
                  <a:lnTo>
                    <a:pt x="5908" y="159"/>
                  </a:lnTo>
                  <a:lnTo>
                    <a:pt x="5724" y="80"/>
                  </a:lnTo>
                  <a:lnTo>
                    <a:pt x="5513" y="27"/>
                  </a:lnTo>
                  <a:lnTo>
                    <a:pt x="5275" y="0"/>
                  </a:lnTo>
                  <a:close/>
                </a:path>
              </a:pathLst>
            </a:custGeom>
            <a:solidFill>
              <a:schemeClr val="l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18" name="Google Shape;1618;p70"/>
            <p:cNvSpPr/>
            <p:nvPr/>
          </p:nvSpPr>
          <p:spPr>
            <a:xfrm>
              <a:off x="2720700" y="4016325"/>
              <a:ext cx="157600" cy="135200"/>
            </a:xfrm>
            <a:custGeom>
              <a:avLst/>
              <a:gdLst/>
              <a:ahLst/>
              <a:cxnLst/>
              <a:rect l="l" t="t" r="r" b="b"/>
              <a:pathLst>
                <a:path w="6304" h="5408" extrusionOk="0">
                  <a:moveTo>
                    <a:pt x="5090" y="1"/>
                  </a:moveTo>
                  <a:lnTo>
                    <a:pt x="4853" y="54"/>
                  </a:lnTo>
                  <a:lnTo>
                    <a:pt x="4589" y="133"/>
                  </a:lnTo>
                  <a:lnTo>
                    <a:pt x="4299" y="212"/>
                  </a:lnTo>
                  <a:lnTo>
                    <a:pt x="4009" y="344"/>
                  </a:lnTo>
                  <a:lnTo>
                    <a:pt x="3719" y="476"/>
                  </a:lnTo>
                  <a:lnTo>
                    <a:pt x="3429" y="634"/>
                  </a:lnTo>
                  <a:lnTo>
                    <a:pt x="3112" y="819"/>
                  </a:lnTo>
                  <a:lnTo>
                    <a:pt x="2796" y="1030"/>
                  </a:lnTo>
                  <a:lnTo>
                    <a:pt x="2479" y="1241"/>
                  </a:lnTo>
                  <a:lnTo>
                    <a:pt x="2189" y="1478"/>
                  </a:lnTo>
                  <a:lnTo>
                    <a:pt x="1873" y="1742"/>
                  </a:lnTo>
                  <a:lnTo>
                    <a:pt x="1583" y="2005"/>
                  </a:lnTo>
                  <a:lnTo>
                    <a:pt x="1345" y="2243"/>
                  </a:lnTo>
                  <a:lnTo>
                    <a:pt x="1081" y="2507"/>
                  </a:lnTo>
                  <a:lnTo>
                    <a:pt x="870" y="2770"/>
                  </a:lnTo>
                  <a:lnTo>
                    <a:pt x="659" y="3034"/>
                  </a:lnTo>
                  <a:lnTo>
                    <a:pt x="501" y="3298"/>
                  </a:lnTo>
                  <a:lnTo>
                    <a:pt x="343" y="3535"/>
                  </a:lnTo>
                  <a:lnTo>
                    <a:pt x="237" y="3799"/>
                  </a:lnTo>
                  <a:lnTo>
                    <a:pt x="132" y="4010"/>
                  </a:lnTo>
                  <a:lnTo>
                    <a:pt x="53" y="4247"/>
                  </a:lnTo>
                  <a:lnTo>
                    <a:pt x="26" y="4458"/>
                  </a:lnTo>
                  <a:lnTo>
                    <a:pt x="0" y="4643"/>
                  </a:lnTo>
                  <a:lnTo>
                    <a:pt x="26" y="4828"/>
                  </a:lnTo>
                  <a:lnTo>
                    <a:pt x="79" y="4986"/>
                  </a:lnTo>
                  <a:lnTo>
                    <a:pt x="158" y="5118"/>
                  </a:lnTo>
                  <a:lnTo>
                    <a:pt x="290" y="5223"/>
                  </a:lnTo>
                  <a:lnTo>
                    <a:pt x="422" y="5302"/>
                  </a:lnTo>
                  <a:lnTo>
                    <a:pt x="607" y="5382"/>
                  </a:lnTo>
                  <a:lnTo>
                    <a:pt x="791" y="5408"/>
                  </a:lnTo>
                  <a:lnTo>
                    <a:pt x="1002" y="5408"/>
                  </a:lnTo>
                  <a:lnTo>
                    <a:pt x="1240" y="5382"/>
                  </a:lnTo>
                  <a:lnTo>
                    <a:pt x="1477" y="5329"/>
                  </a:lnTo>
                  <a:lnTo>
                    <a:pt x="1741" y="5276"/>
                  </a:lnTo>
                  <a:lnTo>
                    <a:pt x="2005" y="5171"/>
                  </a:lnTo>
                  <a:lnTo>
                    <a:pt x="2295" y="5065"/>
                  </a:lnTo>
                  <a:lnTo>
                    <a:pt x="2585" y="4907"/>
                  </a:lnTo>
                  <a:lnTo>
                    <a:pt x="2901" y="4749"/>
                  </a:lnTo>
                  <a:lnTo>
                    <a:pt x="3218" y="4590"/>
                  </a:lnTo>
                  <a:lnTo>
                    <a:pt x="3508" y="4379"/>
                  </a:lnTo>
                  <a:lnTo>
                    <a:pt x="3824" y="4142"/>
                  </a:lnTo>
                  <a:lnTo>
                    <a:pt x="4141" y="3904"/>
                  </a:lnTo>
                  <a:lnTo>
                    <a:pt x="4457" y="3667"/>
                  </a:lnTo>
                  <a:lnTo>
                    <a:pt x="4721" y="3403"/>
                  </a:lnTo>
                  <a:lnTo>
                    <a:pt x="4985" y="3140"/>
                  </a:lnTo>
                  <a:lnTo>
                    <a:pt x="5222" y="2876"/>
                  </a:lnTo>
                  <a:lnTo>
                    <a:pt x="5460" y="2612"/>
                  </a:lnTo>
                  <a:lnTo>
                    <a:pt x="5644" y="2348"/>
                  </a:lnTo>
                  <a:lnTo>
                    <a:pt x="5829" y="2085"/>
                  </a:lnTo>
                  <a:lnTo>
                    <a:pt x="5961" y="1847"/>
                  </a:lnTo>
                  <a:lnTo>
                    <a:pt x="6093" y="1610"/>
                  </a:lnTo>
                  <a:lnTo>
                    <a:pt x="6198" y="1372"/>
                  </a:lnTo>
                  <a:lnTo>
                    <a:pt x="6251" y="1161"/>
                  </a:lnTo>
                  <a:lnTo>
                    <a:pt x="6304" y="950"/>
                  </a:lnTo>
                  <a:lnTo>
                    <a:pt x="6304" y="739"/>
                  </a:lnTo>
                  <a:lnTo>
                    <a:pt x="6304" y="581"/>
                  </a:lnTo>
                  <a:lnTo>
                    <a:pt x="6251" y="423"/>
                  </a:lnTo>
                  <a:lnTo>
                    <a:pt x="6145" y="291"/>
                  </a:lnTo>
                  <a:lnTo>
                    <a:pt x="6040" y="159"/>
                  </a:lnTo>
                  <a:lnTo>
                    <a:pt x="5908" y="80"/>
                  </a:lnTo>
                  <a:lnTo>
                    <a:pt x="5723" y="27"/>
                  </a:lnTo>
                  <a:lnTo>
                    <a:pt x="5539"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19" name="Google Shape;1619;p70"/>
            <p:cNvSpPr/>
            <p:nvPr/>
          </p:nvSpPr>
          <p:spPr>
            <a:xfrm>
              <a:off x="2775425" y="4050625"/>
              <a:ext cx="58050" cy="65950"/>
            </a:xfrm>
            <a:custGeom>
              <a:avLst/>
              <a:gdLst/>
              <a:ahLst/>
              <a:cxnLst/>
              <a:rect l="l" t="t" r="r" b="b"/>
              <a:pathLst>
                <a:path w="2322" h="2638" extrusionOk="0">
                  <a:moveTo>
                    <a:pt x="79" y="0"/>
                  </a:moveTo>
                  <a:lnTo>
                    <a:pt x="27" y="27"/>
                  </a:lnTo>
                  <a:lnTo>
                    <a:pt x="0" y="80"/>
                  </a:lnTo>
                  <a:lnTo>
                    <a:pt x="0" y="132"/>
                  </a:lnTo>
                  <a:lnTo>
                    <a:pt x="2163" y="2612"/>
                  </a:lnTo>
                  <a:lnTo>
                    <a:pt x="2242" y="2638"/>
                  </a:lnTo>
                  <a:lnTo>
                    <a:pt x="2295" y="2612"/>
                  </a:lnTo>
                  <a:lnTo>
                    <a:pt x="2321" y="2559"/>
                  </a:lnTo>
                  <a:lnTo>
                    <a:pt x="2295" y="2506"/>
                  </a:lnTo>
                  <a:lnTo>
                    <a:pt x="132" y="27"/>
                  </a:lnTo>
                  <a:lnTo>
                    <a:pt x="79" y="0"/>
                  </a:lnTo>
                  <a:close/>
                </a:path>
              </a:pathLst>
            </a:custGeom>
            <a:solidFill>
              <a:schemeClr val="l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20" name="Google Shape;1620;p70"/>
            <p:cNvSpPr/>
            <p:nvPr/>
          </p:nvSpPr>
          <p:spPr>
            <a:xfrm>
              <a:off x="3002900" y="4197000"/>
              <a:ext cx="175425" cy="124000"/>
            </a:xfrm>
            <a:custGeom>
              <a:avLst/>
              <a:gdLst/>
              <a:ahLst/>
              <a:cxnLst/>
              <a:rect l="l" t="t" r="r" b="b"/>
              <a:pathLst>
                <a:path w="7017" h="4960" extrusionOk="0">
                  <a:moveTo>
                    <a:pt x="1478" y="1"/>
                  </a:moveTo>
                  <a:lnTo>
                    <a:pt x="1214" y="27"/>
                  </a:lnTo>
                  <a:lnTo>
                    <a:pt x="950" y="80"/>
                  </a:lnTo>
                  <a:lnTo>
                    <a:pt x="739" y="159"/>
                  </a:lnTo>
                  <a:lnTo>
                    <a:pt x="555" y="238"/>
                  </a:lnTo>
                  <a:lnTo>
                    <a:pt x="370" y="370"/>
                  </a:lnTo>
                  <a:lnTo>
                    <a:pt x="238" y="502"/>
                  </a:lnTo>
                  <a:lnTo>
                    <a:pt x="133" y="660"/>
                  </a:lnTo>
                  <a:lnTo>
                    <a:pt x="53" y="845"/>
                  </a:lnTo>
                  <a:lnTo>
                    <a:pt x="1" y="1029"/>
                  </a:lnTo>
                  <a:lnTo>
                    <a:pt x="1" y="1240"/>
                  </a:lnTo>
                  <a:lnTo>
                    <a:pt x="27" y="1451"/>
                  </a:lnTo>
                  <a:lnTo>
                    <a:pt x="106" y="1689"/>
                  </a:lnTo>
                  <a:lnTo>
                    <a:pt x="185" y="1926"/>
                  </a:lnTo>
                  <a:lnTo>
                    <a:pt x="317" y="2137"/>
                  </a:lnTo>
                  <a:lnTo>
                    <a:pt x="475" y="2375"/>
                  </a:lnTo>
                  <a:lnTo>
                    <a:pt x="660" y="2638"/>
                  </a:lnTo>
                  <a:lnTo>
                    <a:pt x="871" y="2876"/>
                  </a:lnTo>
                  <a:lnTo>
                    <a:pt x="1108" y="3087"/>
                  </a:lnTo>
                  <a:lnTo>
                    <a:pt x="1346" y="3324"/>
                  </a:lnTo>
                  <a:lnTo>
                    <a:pt x="1636" y="3561"/>
                  </a:lnTo>
                  <a:lnTo>
                    <a:pt x="1926" y="3772"/>
                  </a:lnTo>
                  <a:lnTo>
                    <a:pt x="2269" y="3983"/>
                  </a:lnTo>
                  <a:lnTo>
                    <a:pt x="2612" y="4168"/>
                  </a:lnTo>
                  <a:lnTo>
                    <a:pt x="2955" y="4353"/>
                  </a:lnTo>
                  <a:lnTo>
                    <a:pt x="3298" y="4511"/>
                  </a:lnTo>
                  <a:lnTo>
                    <a:pt x="3640" y="4643"/>
                  </a:lnTo>
                  <a:lnTo>
                    <a:pt x="3983" y="4748"/>
                  </a:lnTo>
                  <a:lnTo>
                    <a:pt x="4326" y="4827"/>
                  </a:lnTo>
                  <a:lnTo>
                    <a:pt x="4643" y="4907"/>
                  </a:lnTo>
                  <a:lnTo>
                    <a:pt x="4959" y="4933"/>
                  </a:lnTo>
                  <a:lnTo>
                    <a:pt x="5276" y="4959"/>
                  </a:lnTo>
                  <a:lnTo>
                    <a:pt x="5539" y="4959"/>
                  </a:lnTo>
                  <a:lnTo>
                    <a:pt x="5803" y="4933"/>
                  </a:lnTo>
                  <a:lnTo>
                    <a:pt x="6067" y="4880"/>
                  </a:lnTo>
                  <a:lnTo>
                    <a:pt x="6278" y="4827"/>
                  </a:lnTo>
                  <a:lnTo>
                    <a:pt x="6489" y="4722"/>
                  </a:lnTo>
                  <a:lnTo>
                    <a:pt x="6647" y="4616"/>
                  </a:lnTo>
                  <a:lnTo>
                    <a:pt x="6779" y="4458"/>
                  </a:lnTo>
                  <a:lnTo>
                    <a:pt x="6911" y="4300"/>
                  </a:lnTo>
                  <a:lnTo>
                    <a:pt x="6964" y="4115"/>
                  </a:lnTo>
                  <a:lnTo>
                    <a:pt x="7016" y="3931"/>
                  </a:lnTo>
                  <a:lnTo>
                    <a:pt x="7016" y="3720"/>
                  </a:lnTo>
                  <a:lnTo>
                    <a:pt x="6990" y="3509"/>
                  </a:lnTo>
                  <a:lnTo>
                    <a:pt x="6937" y="3271"/>
                  </a:lnTo>
                  <a:lnTo>
                    <a:pt x="6832" y="3060"/>
                  </a:lnTo>
                  <a:lnTo>
                    <a:pt x="6700" y="2823"/>
                  </a:lnTo>
                  <a:lnTo>
                    <a:pt x="6542" y="2586"/>
                  </a:lnTo>
                  <a:lnTo>
                    <a:pt x="6357" y="2348"/>
                  </a:lnTo>
                  <a:lnTo>
                    <a:pt x="6146" y="2111"/>
                  </a:lnTo>
                  <a:lnTo>
                    <a:pt x="5935" y="1873"/>
                  </a:lnTo>
                  <a:lnTo>
                    <a:pt x="5671" y="1636"/>
                  </a:lnTo>
                  <a:lnTo>
                    <a:pt x="5381" y="1399"/>
                  </a:lnTo>
                  <a:lnTo>
                    <a:pt x="5091" y="1188"/>
                  </a:lnTo>
                  <a:lnTo>
                    <a:pt x="4748" y="977"/>
                  </a:lnTo>
                  <a:lnTo>
                    <a:pt x="4405" y="792"/>
                  </a:lnTo>
                  <a:lnTo>
                    <a:pt x="4062" y="607"/>
                  </a:lnTo>
                  <a:lnTo>
                    <a:pt x="3720" y="449"/>
                  </a:lnTo>
                  <a:lnTo>
                    <a:pt x="3377" y="317"/>
                  </a:lnTo>
                  <a:lnTo>
                    <a:pt x="3034" y="212"/>
                  </a:lnTo>
                  <a:lnTo>
                    <a:pt x="2691" y="133"/>
                  </a:lnTo>
                  <a:lnTo>
                    <a:pt x="2374" y="54"/>
                  </a:lnTo>
                  <a:lnTo>
                    <a:pt x="2058" y="27"/>
                  </a:lnTo>
                  <a:lnTo>
                    <a:pt x="1741" y="1"/>
                  </a:lnTo>
                  <a:close/>
                </a:path>
              </a:pathLst>
            </a:custGeom>
            <a:solidFill>
              <a:schemeClr val="l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21" name="Google Shape;1621;p70"/>
            <p:cNvSpPr/>
            <p:nvPr/>
          </p:nvSpPr>
          <p:spPr>
            <a:xfrm>
              <a:off x="3006850" y="4193050"/>
              <a:ext cx="173450" cy="114100"/>
            </a:xfrm>
            <a:custGeom>
              <a:avLst/>
              <a:gdLst/>
              <a:ahLst/>
              <a:cxnLst/>
              <a:rect l="l" t="t" r="r" b="b"/>
              <a:pathLst>
                <a:path w="6938" h="4564" extrusionOk="0">
                  <a:moveTo>
                    <a:pt x="1056" y="1"/>
                  </a:moveTo>
                  <a:lnTo>
                    <a:pt x="819" y="27"/>
                  </a:lnTo>
                  <a:lnTo>
                    <a:pt x="634" y="53"/>
                  </a:lnTo>
                  <a:lnTo>
                    <a:pt x="449" y="132"/>
                  </a:lnTo>
                  <a:lnTo>
                    <a:pt x="291" y="212"/>
                  </a:lnTo>
                  <a:lnTo>
                    <a:pt x="159" y="317"/>
                  </a:lnTo>
                  <a:lnTo>
                    <a:pt x="80" y="449"/>
                  </a:lnTo>
                  <a:lnTo>
                    <a:pt x="1" y="607"/>
                  </a:lnTo>
                  <a:lnTo>
                    <a:pt x="1" y="765"/>
                  </a:lnTo>
                  <a:lnTo>
                    <a:pt x="1" y="950"/>
                  </a:lnTo>
                  <a:lnTo>
                    <a:pt x="54" y="1135"/>
                  </a:lnTo>
                  <a:lnTo>
                    <a:pt x="133" y="1346"/>
                  </a:lnTo>
                  <a:lnTo>
                    <a:pt x="238" y="1530"/>
                  </a:lnTo>
                  <a:lnTo>
                    <a:pt x="370" y="1741"/>
                  </a:lnTo>
                  <a:lnTo>
                    <a:pt x="528" y="1952"/>
                  </a:lnTo>
                  <a:lnTo>
                    <a:pt x="739" y="2190"/>
                  </a:lnTo>
                  <a:lnTo>
                    <a:pt x="950" y="2401"/>
                  </a:lnTo>
                  <a:lnTo>
                    <a:pt x="1188" y="2612"/>
                  </a:lnTo>
                  <a:lnTo>
                    <a:pt x="1452" y="2849"/>
                  </a:lnTo>
                  <a:lnTo>
                    <a:pt x="1742" y="3060"/>
                  </a:lnTo>
                  <a:lnTo>
                    <a:pt x="2058" y="3271"/>
                  </a:lnTo>
                  <a:lnTo>
                    <a:pt x="2375" y="3456"/>
                  </a:lnTo>
                  <a:lnTo>
                    <a:pt x="2718" y="3667"/>
                  </a:lnTo>
                  <a:lnTo>
                    <a:pt x="3060" y="3825"/>
                  </a:lnTo>
                  <a:lnTo>
                    <a:pt x="3430" y="3983"/>
                  </a:lnTo>
                  <a:lnTo>
                    <a:pt x="3773" y="4141"/>
                  </a:lnTo>
                  <a:lnTo>
                    <a:pt x="4089" y="4247"/>
                  </a:lnTo>
                  <a:lnTo>
                    <a:pt x="4432" y="4352"/>
                  </a:lnTo>
                  <a:lnTo>
                    <a:pt x="4748" y="4432"/>
                  </a:lnTo>
                  <a:lnTo>
                    <a:pt x="5039" y="4511"/>
                  </a:lnTo>
                  <a:lnTo>
                    <a:pt x="5329" y="4537"/>
                  </a:lnTo>
                  <a:lnTo>
                    <a:pt x="5619" y="4563"/>
                  </a:lnTo>
                  <a:lnTo>
                    <a:pt x="5856" y="4563"/>
                  </a:lnTo>
                  <a:lnTo>
                    <a:pt x="6094" y="4537"/>
                  </a:lnTo>
                  <a:lnTo>
                    <a:pt x="6305" y="4484"/>
                  </a:lnTo>
                  <a:lnTo>
                    <a:pt x="6489" y="4432"/>
                  </a:lnTo>
                  <a:lnTo>
                    <a:pt x="6621" y="4352"/>
                  </a:lnTo>
                  <a:lnTo>
                    <a:pt x="6753" y="4221"/>
                  </a:lnTo>
                  <a:lnTo>
                    <a:pt x="6858" y="4089"/>
                  </a:lnTo>
                  <a:lnTo>
                    <a:pt x="6911" y="3957"/>
                  </a:lnTo>
                  <a:lnTo>
                    <a:pt x="6938" y="3772"/>
                  </a:lnTo>
                  <a:lnTo>
                    <a:pt x="6911" y="3614"/>
                  </a:lnTo>
                  <a:lnTo>
                    <a:pt x="6885" y="3429"/>
                  </a:lnTo>
                  <a:lnTo>
                    <a:pt x="6806" y="3218"/>
                  </a:lnTo>
                  <a:lnTo>
                    <a:pt x="6674" y="3007"/>
                  </a:lnTo>
                  <a:lnTo>
                    <a:pt x="6542" y="2796"/>
                  </a:lnTo>
                  <a:lnTo>
                    <a:pt x="6384" y="2585"/>
                  </a:lnTo>
                  <a:lnTo>
                    <a:pt x="6199" y="2374"/>
                  </a:lnTo>
                  <a:lnTo>
                    <a:pt x="5962" y="2163"/>
                  </a:lnTo>
                  <a:lnTo>
                    <a:pt x="5724" y="1926"/>
                  </a:lnTo>
                  <a:lnTo>
                    <a:pt x="5461" y="1715"/>
                  </a:lnTo>
                  <a:lnTo>
                    <a:pt x="5170" y="1504"/>
                  </a:lnTo>
                  <a:lnTo>
                    <a:pt x="4880" y="1293"/>
                  </a:lnTo>
                  <a:lnTo>
                    <a:pt x="4537" y="1082"/>
                  </a:lnTo>
                  <a:lnTo>
                    <a:pt x="4195" y="897"/>
                  </a:lnTo>
                  <a:lnTo>
                    <a:pt x="3852" y="713"/>
                  </a:lnTo>
                  <a:lnTo>
                    <a:pt x="3509" y="554"/>
                  </a:lnTo>
                  <a:lnTo>
                    <a:pt x="3166" y="423"/>
                  </a:lnTo>
                  <a:lnTo>
                    <a:pt x="2823" y="291"/>
                  </a:lnTo>
                  <a:lnTo>
                    <a:pt x="2507" y="212"/>
                  </a:lnTo>
                  <a:lnTo>
                    <a:pt x="2190" y="106"/>
                  </a:lnTo>
                  <a:lnTo>
                    <a:pt x="1874" y="53"/>
                  </a:lnTo>
                  <a:lnTo>
                    <a:pt x="1583" y="27"/>
                  </a:lnTo>
                  <a:lnTo>
                    <a:pt x="1320"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22" name="Google Shape;1622;p70"/>
            <p:cNvSpPr/>
            <p:nvPr/>
          </p:nvSpPr>
          <p:spPr>
            <a:xfrm>
              <a:off x="3075425" y="4215475"/>
              <a:ext cx="39600" cy="77825"/>
            </a:xfrm>
            <a:custGeom>
              <a:avLst/>
              <a:gdLst/>
              <a:ahLst/>
              <a:cxnLst/>
              <a:rect l="l" t="t" r="r" b="b"/>
              <a:pathLst>
                <a:path w="1584" h="3113" extrusionOk="0">
                  <a:moveTo>
                    <a:pt x="1478" y="0"/>
                  </a:moveTo>
                  <a:lnTo>
                    <a:pt x="1425" y="27"/>
                  </a:lnTo>
                  <a:lnTo>
                    <a:pt x="1" y="2981"/>
                  </a:lnTo>
                  <a:lnTo>
                    <a:pt x="1" y="3060"/>
                  </a:lnTo>
                  <a:lnTo>
                    <a:pt x="27" y="3086"/>
                  </a:lnTo>
                  <a:lnTo>
                    <a:pt x="54" y="3113"/>
                  </a:lnTo>
                  <a:lnTo>
                    <a:pt x="106" y="3086"/>
                  </a:lnTo>
                  <a:lnTo>
                    <a:pt x="133" y="3060"/>
                  </a:lnTo>
                  <a:lnTo>
                    <a:pt x="1583" y="106"/>
                  </a:lnTo>
                  <a:lnTo>
                    <a:pt x="1583" y="53"/>
                  </a:lnTo>
                  <a:lnTo>
                    <a:pt x="1531" y="0"/>
                  </a:lnTo>
                  <a:close/>
                </a:path>
              </a:pathLst>
            </a:custGeom>
            <a:solidFill>
              <a:schemeClr val="l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23" name="Google Shape;1623;p70"/>
            <p:cNvSpPr/>
            <p:nvPr/>
          </p:nvSpPr>
          <p:spPr>
            <a:xfrm>
              <a:off x="2515625" y="4148875"/>
              <a:ext cx="116725" cy="116725"/>
            </a:xfrm>
            <a:custGeom>
              <a:avLst/>
              <a:gdLst/>
              <a:ahLst/>
              <a:cxnLst/>
              <a:rect l="l" t="t" r="r" b="b"/>
              <a:pathLst>
                <a:path w="4669" h="4669" extrusionOk="0">
                  <a:moveTo>
                    <a:pt x="2295" y="0"/>
                  </a:moveTo>
                  <a:lnTo>
                    <a:pt x="1847" y="1873"/>
                  </a:lnTo>
                  <a:lnTo>
                    <a:pt x="0" y="2374"/>
                  </a:lnTo>
                  <a:lnTo>
                    <a:pt x="1873" y="2823"/>
                  </a:lnTo>
                  <a:lnTo>
                    <a:pt x="2374" y="4669"/>
                  </a:lnTo>
                  <a:lnTo>
                    <a:pt x="2822" y="2796"/>
                  </a:lnTo>
                  <a:lnTo>
                    <a:pt x="4669" y="2295"/>
                  </a:lnTo>
                  <a:lnTo>
                    <a:pt x="2796" y="1847"/>
                  </a:lnTo>
                  <a:lnTo>
                    <a:pt x="2295"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24" name="Google Shape;1624;p70"/>
            <p:cNvSpPr/>
            <p:nvPr/>
          </p:nvSpPr>
          <p:spPr>
            <a:xfrm>
              <a:off x="2991700" y="4449550"/>
              <a:ext cx="4625" cy="90350"/>
            </a:xfrm>
            <a:custGeom>
              <a:avLst/>
              <a:gdLst/>
              <a:ahLst/>
              <a:cxnLst/>
              <a:rect l="l" t="t" r="r" b="b"/>
              <a:pathLst>
                <a:path w="185" h="3614" extrusionOk="0">
                  <a:moveTo>
                    <a:pt x="53" y="0"/>
                  </a:moveTo>
                  <a:lnTo>
                    <a:pt x="27" y="27"/>
                  </a:lnTo>
                  <a:lnTo>
                    <a:pt x="0" y="53"/>
                  </a:lnTo>
                  <a:lnTo>
                    <a:pt x="0" y="106"/>
                  </a:lnTo>
                  <a:lnTo>
                    <a:pt x="0" y="3508"/>
                  </a:lnTo>
                  <a:lnTo>
                    <a:pt x="0" y="3561"/>
                  </a:lnTo>
                  <a:lnTo>
                    <a:pt x="27" y="3588"/>
                  </a:lnTo>
                  <a:lnTo>
                    <a:pt x="53" y="3614"/>
                  </a:lnTo>
                  <a:lnTo>
                    <a:pt x="132" y="3614"/>
                  </a:lnTo>
                  <a:lnTo>
                    <a:pt x="159" y="3588"/>
                  </a:lnTo>
                  <a:lnTo>
                    <a:pt x="185" y="3561"/>
                  </a:lnTo>
                  <a:lnTo>
                    <a:pt x="185" y="3508"/>
                  </a:lnTo>
                  <a:lnTo>
                    <a:pt x="185" y="106"/>
                  </a:lnTo>
                  <a:lnTo>
                    <a:pt x="185" y="53"/>
                  </a:lnTo>
                  <a:lnTo>
                    <a:pt x="159" y="27"/>
                  </a:lnTo>
                  <a:lnTo>
                    <a:pt x="132"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25" name="Google Shape;1625;p70"/>
            <p:cNvSpPr/>
            <p:nvPr/>
          </p:nvSpPr>
          <p:spPr>
            <a:xfrm>
              <a:off x="2961350" y="4462075"/>
              <a:ext cx="65325" cy="65300"/>
            </a:xfrm>
            <a:custGeom>
              <a:avLst/>
              <a:gdLst/>
              <a:ahLst/>
              <a:cxnLst/>
              <a:rect l="l" t="t" r="r" b="b"/>
              <a:pathLst>
                <a:path w="2613" h="2612" extrusionOk="0">
                  <a:moveTo>
                    <a:pt x="2480" y="1"/>
                  </a:moveTo>
                  <a:lnTo>
                    <a:pt x="2454" y="27"/>
                  </a:lnTo>
                  <a:lnTo>
                    <a:pt x="27" y="2427"/>
                  </a:lnTo>
                  <a:lnTo>
                    <a:pt x="1" y="2480"/>
                  </a:lnTo>
                  <a:lnTo>
                    <a:pt x="1" y="2506"/>
                  </a:lnTo>
                  <a:lnTo>
                    <a:pt x="1" y="2559"/>
                  </a:lnTo>
                  <a:lnTo>
                    <a:pt x="27" y="2585"/>
                  </a:lnTo>
                  <a:lnTo>
                    <a:pt x="54" y="2612"/>
                  </a:lnTo>
                  <a:lnTo>
                    <a:pt x="133" y="2612"/>
                  </a:lnTo>
                  <a:lnTo>
                    <a:pt x="186" y="2585"/>
                  </a:lnTo>
                  <a:lnTo>
                    <a:pt x="2586" y="159"/>
                  </a:lnTo>
                  <a:lnTo>
                    <a:pt x="2612" y="132"/>
                  </a:lnTo>
                  <a:lnTo>
                    <a:pt x="2612" y="106"/>
                  </a:lnTo>
                  <a:lnTo>
                    <a:pt x="2612" y="53"/>
                  </a:lnTo>
                  <a:lnTo>
                    <a:pt x="2586" y="27"/>
                  </a:lnTo>
                  <a:lnTo>
                    <a:pt x="2559"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26" name="Google Shape;1626;p70"/>
            <p:cNvSpPr/>
            <p:nvPr/>
          </p:nvSpPr>
          <p:spPr>
            <a:xfrm>
              <a:off x="2948825" y="4491750"/>
              <a:ext cx="90375" cy="5300"/>
            </a:xfrm>
            <a:custGeom>
              <a:avLst/>
              <a:gdLst/>
              <a:ahLst/>
              <a:cxnLst/>
              <a:rect l="l" t="t" r="r" b="b"/>
              <a:pathLst>
                <a:path w="3615" h="212" extrusionOk="0">
                  <a:moveTo>
                    <a:pt x="106" y="1"/>
                  </a:moveTo>
                  <a:lnTo>
                    <a:pt x="54" y="27"/>
                  </a:lnTo>
                  <a:lnTo>
                    <a:pt x="27" y="53"/>
                  </a:lnTo>
                  <a:lnTo>
                    <a:pt x="1" y="80"/>
                  </a:lnTo>
                  <a:lnTo>
                    <a:pt x="1" y="106"/>
                  </a:lnTo>
                  <a:lnTo>
                    <a:pt x="1" y="159"/>
                  </a:lnTo>
                  <a:lnTo>
                    <a:pt x="27" y="185"/>
                  </a:lnTo>
                  <a:lnTo>
                    <a:pt x="54" y="212"/>
                  </a:lnTo>
                  <a:lnTo>
                    <a:pt x="3562" y="212"/>
                  </a:lnTo>
                  <a:lnTo>
                    <a:pt x="3588" y="185"/>
                  </a:lnTo>
                  <a:lnTo>
                    <a:pt x="3614" y="159"/>
                  </a:lnTo>
                  <a:lnTo>
                    <a:pt x="3614" y="106"/>
                  </a:lnTo>
                  <a:lnTo>
                    <a:pt x="3614" y="80"/>
                  </a:lnTo>
                  <a:lnTo>
                    <a:pt x="3588" y="53"/>
                  </a:lnTo>
                  <a:lnTo>
                    <a:pt x="3562" y="27"/>
                  </a:lnTo>
                  <a:lnTo>
                    <a:pt x="3509"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27" name="Google Shape;1627;p70"/>
            <p:cNvSpPr/>
            <p:nvPr/>
          </p:nvSpPr>
          <p:spPr>
            <a:xfrm>
              <a:off x="2961350" y="4462075"/>
              <a:ext cx="65325" cy="65300"/>
            </a:xfrm>
            <a:custGeom>
              <a:avLst/>
              <a:gdLst/>
              <a:ahLst/>
              <a:cxnLst/>
              <a:rect l="l" t="t" r="r" b="b"/>
              <a:pathLst>
                <a:path w="2613" h="2612" extrusionOk="0">
                  <a:moveTo>
                    <a:pt x="54" y="1"/>
                  </a:moveTo>
                  <a:lnTo>
                    <a:pt x="27" y="27"/>
                  </a:lnTo>
                  <a:lnTo>
                    <a:pt x="1" y="53"/>
                  </a:lnTo>
                  <a:lnTo>
                    <a:pt x="1" y="106"/>
                  </a:lnTo>
                  <a:lnTo>
                    <a:pt x="1" y="132"/>
                  </a:lnTo>
                  <a:lnTo>
                    <a:pt x="27" y="159"/>
                  </a:lnTo>
                  <a:lnTo>
                    <a:pt x="2454" y="2585"/>
                  </a:lnTo>
                  <a:lnTo>
                    <a:pt x="2480" y="2612"/>
                  </a:lnTo>
                  <a:lnTo>
                    <a:pt x="2559" y="2612"/>
                  </a:lnTo>
                  <a:lnTo>
                    <a:pt x="2586" y="2585"/>
                  </a:lnTo>
                  <a:lnTo>
                    <a:pt x="2612" y="2559"/>
                  </a:lnTo>
                  <a:lnTo>
                    <a:pt x="2612" y="2506"/>
                  </a:lnTo>
                  <a:lnTo>
                    <a:pt x="2612" y="2480"/>
                  </a:lnTo>
                  <a:lnTo>
                    <a:pt x="2586" y="2427"/>
                  </a:lnTo>
                  <a:lnTo>
                    <a:pt x="186" y="27"/>
                  </a:lnTo>
                  <a:lnTo>
                    <a:pt x="133"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28" name="Google Shape;1628;p70"/>
            <p:cNvSpPr/>
            <p:nvPr/>
          </p:nvSpPr>
          <p:spPr>
            <a:xfrm>
              <a:off x="3287100" y="4533300"/>
              <a:ext cx="4650" cy="85075"/>
            </a:xfrm>
            <a:custGeom>
              <a:avLst/>
              <a:gdLst/>
              <a:ahLst/>
              <a:cxnLst/>
              <a:rect l="l" t="t" r="r" b="b"/>
              <a:pathLst>
                <a:path w="186" h="3403" extrusionOk="0">
                  <a:moveTo>
                    <a:pt x="106" y="0"/>
                  </a:moveTo>
                  <a:lnTo>
                    <a:pt x="27" y="53"/>
                  </a:lnTo>
                  <a:lnTo>
                    <a:pt x="0" y="106"/>
                  </a:lnTo>
                  <a:lnTo>
                    <a:pt x="0" y="3297"/>
                  </a:lnTo>
                  <a:lnTo>
                    <a:pt x="27" y="3376"/>
                  </a:lnTo>
                  <a:lnTo>
                    <a:pt x="106" y="3403"/>
                  </a:lnTo>
                  <a:lnTo>
                    <a:pt x="159" y="3376"/>
                  </a:lnTo>
                  <a:lnTo>
                    <a:pt x="185" y="3297"/>
                  </a:lnTo>
                  <a:lnTo>
                    <a:pt x="185" y="106"/>
                  </a:lnTo>
                  <a:lnTo>
                    <a:pt x="159" y="53"/>
                  </a:lnTo>
                  <a:lnTo>
                    <a:pt x="106"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29" name="Google Shape;1629;p70"/>
            <p:cNvSpPr/>
            <p:nvPr/>
          </p:nvSpPr>
          <p:spPr>
            <a:xfrm>
              <a:off x="3258750" y="4545150"/>
              <a:ext cx="61350" cy="61350"/>
            </a:xfrm>
            <a:custGeom>
              <a:avLst/>
              <a:gdLst/>
              <a:ahLst/>
              <a:cxnLst/>
              <a:rect l="l" t="t" r="r" b="b"/>
              <a:pathLst>
                <a:path w="2454" h="2454" extrusionOk="0">
                  <a:moveTo>
                    <a:pt x="2374" y="1"/>
                  </a:moveTo>
                  <a:lnTo>
                    <a:pt x="2295" y="27"/>
                  </a:lnTo>
                  <a:lnTo>
                    <a:pt x="27" y="2296"/>
                  </a:lnTo>
                  <a:lnTo>
                    <a:pt x="0" y="2375"/>
                  </a:lnTo>
                  <a:lnTo>
                    <a:pt x="27" y="2427"/>
                  </a:lnTo>
                  <a:lnTo>
                    <a:pt x="106" y="2454"/>
                  </a:lnTo>
                  <a:lnTo>
                    <a:pt x="159" y="2427"/>
                  </a:lnTo>
                  <a:lnTo>
                    <a:pt x="2427" y="159"/>
                  </a:lnTo>
                  <a:lnTo>
                    <a:pt x="2453" y="106"/>
                  </a:lnTo>
                  <a:lnTo>
                    <a:pt x="2427" y="27"/>
                  </a:lnTo>
                  <a:lnTo>
                    <a:pt x="2374"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30" name="Google Shape;1630;p70"/>
            <p:cNvSpPr/>
            <p:nvPr/>
          </p:nvSpPr>
          <p:spPr>
            <a:xfrm>
              <a:off x="3246875" y="4573525"/>
              <a:ext cx="85075" cy="4625"/>
            </a:xfrm>
            <a:custGeom>
              <a:avLst/>
              <a:gdLst/>
              <a:ahLst/>
              <a:cxnLst/>
              <a:rect l="l" t="t" r="r" b="b"/>
              <a:pathLst>
                <a:path w="3403" h="185" extrusionOk="0">
                  <a:moveTo>
                    <a:pt x="106" y="0"/>
                  </a:moveTo>
                  <a:lnTo>
                    <a:pt x="27" y="26"/>
                  </a:lnTo>
                  <a:lnTo>
                    <a:pt x="0" y="106"/>
                  </a:lnTo>
                  <a:lnTo>
                    <a:pt x="27" y="158"/>
                  </a:lnTo>
                  <a:lnTo>
                    <a:pt x="106" y="185"/>
                  </a:lnTo>
                  <a:lnTo>
                    <a:pt x="3297" y="185"/>
                  </a:lnTo>
                  <a:lnTo>
                    <a:pt x="3377" y="158"/>
                  </a:lnTo>
                  <a:lnTo>
                    <a:pt x="3403" y="106"/>
                  </a:lnTo>
                  <a:lnTo>
                    <a:pt x="3377" y="26"/>
                  </a:lnTo>
                  <a:lnTo>
                    <a:pt x="3297"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31" name="Google Shape;1631;p70"/>
            <p:cNvSpPr/>
            <p:nvPr/>
          </p:nvSpPr>
          <p:spPr>
            <a:xfrm>
              <a:off x="3258750" y="4545150"/>
              <a:ext cx="61350" cy="61350"/>
            </a:xfrm>
            <a:custGeom>
              <a:avLst/>
              <a:gdLst/>
              <a:ahLst/>
              <a:cxnLst/>
              <a:rect l="l" t="t" r="r" b="b"/>
              <a:pathLst>
                <a:path w="2454" h="2454" extrusionOk="0">
                  <a:moveTo>
                    <a:pt x="106" y="1"/>
                  </a:moveTo>
                  <a:lnTo>
                    <a:pt x="27" y="27"/>
                  </a:lnTo>
                  <a:lnTo>
                    <a:pt x="0" y="106"/>
                  </a:lnTo>
                  <a:lnTo>
                    <a:pt x="27" y="159"/>
                  </a:lnTo>
                  <a:lnTo>
                    <a:pt x="2295" y="2427"/>
                  </a:lnTo>
                  <a:lnTo>
                    <a:pt x="2374" y="2454"/>
                  </a:lnTo>
                  <a:lnTo>
                    <a:pt x="2427" y="2427"/>
                  </a:lnTo>
                  <a:lnTo>
                    <a:pt x="2453" y="2375"/>
                  </a:lnTo>
                  <a:lnTo>
                    <a:pt x="2427" y="2296"/>
                  </a:lnTo>
                  <a:lnTo>
                    <a:pt x="159" y="27"/>
                  </a:lnTo>
                  <a:lnTo>
                    <a:pt x="106"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32" name="Google Shape;1632;p70"/>
            <p:cNvSpPr/>
            <p:nvPr/>
          </p:nvSpPr>
          <p:spPr>
            <a:xfrm>
              <a:off x="2355400" y="4740325"/>
              <a:ext cx="4625" cy="85100"/>
            </a:xfrm>
            <a:custGeom>
              <a:avLst/>
              <a:gdLst/>
              <a:ahLst/>
              <a:cxnLst/>
              <a:rect l="l" t="t" r="r" b="b"/>
              <a:pathLst>
                <a:path w="185" h="3404" extrusionOk="0">
                  <a:moveTo>
                    <a:pt x="106" y="1"/>
                  </a:moveTo>
                  <a:lnTo>
                    <a:pt x="26" y="54"/>
                  </a:lnTo>
                  <a:lnTo>
                    <a:pt x="0" y="106"/>
                  </a:lnTo>
                  <a:lnTo>
                    <a:pt x="0" y="3298"/>
                  </a:lnTo>
                  <a:lnTo>
                    <a:pt x="26" y="3377"/>
                  </a:lnTo>
                  <a:lnTo>
                    <a:pt x="106" y="3403"/>
                  </a:lnTo>
                  <a:lnTo>
                    <a:pt x="158" y="3377"/>
                  </a:lnTo>
                  <a:lnTo>
                    <a:pt x="185" y="3298"/>
                  </a:lnTo>
                  <a:lnTo>
                    <a:pt x="185" y="106"/>
                  </a:lnTo>
                  <a:lnTo>
                    <a:pt x="158" y="54"/>
                  </a:lnTo>
                  <a:lnTo>
                    <a:pt x="106"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33" name="Google Shape;1633;p70"/>
            <p:cNvSpPr/>
            <p:nvPr/>
          </p:nvSpPr>
          <p:spPr>
            <a:xfrm>
              <a:off x="2327025" y="4752200"/>
              <a:ext cx="61350" cy="61350"/>
            </a:xfrm>
            <a:custGeom>
              <a:avLst/>
              <a:gdLst/>
              <a:ahLst/>
              <a:cxnLst/>
              <a:rect l="l" t="t" r="r" b="b"/>
              <a:pathLst>
                <a:path w="2454" h="2454" extrusionOk="0">
                  <a:moveTo>
                    <a:pt x="2348" y="1"/>
                  </a:moveTo>
                  <a:lnTo>
                    <a:pt x="2296" y="27"/>
                  </a:lnTo>
                  <a:lnTo>
                    <a:pt x="27" y="2295"/>
                  </a:lnTo>
                  <a:lnTo>
                    <a:pt x="1" y="2374"/>
                  </a:lnTo>
                  <a:lnTo>
                    <a:pt x="27" y="2427"/>
                  </a:lnTo>
                  <a:lnTo>
                    <a:pt x="106" y="2454"/>
                  </a:lnTo>
                  <a:lnTo>
                    <a:pt x="159" y="2427"/>
                  </a:lnTo>
                  <a:lnTo>
                    <a:pt x="2427" y="159"/>
                  </a:lnTo>
                  <a:lnTo>
                    <a:pt x="2454" y="106"/>
                  </a:lnTo>
                  <a:lnTo>
                    <a:pt x="2427" y="27"/>
                  </a:lnTo>
                  <a:lnTo>
                    <a:pt x="2348"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34" name="Google Shape;1634;p70"/>
            <p:cNvSpPr/>
            <p:nvPr/>
          </p:nvSpPr>
          <p:spPr>
            <a:xfrm>
              <a:off x="2315175" y="4780550"/>
              <a:ext cx="85075" cy="4650"/>
            </a:xfrm>
            <a:custGeom>
              <a:avLst/>
              <a:gdLst/>
              <a:ahLst/>
              <a:cxnLst/>
              <a:rect l="l" t="t" r="r" b="b"/>
              <a:pathLst>
                <a:path w="3403" h="186" extrusionOk="0">
                  <a:moveTo>
                    <a:pt x="106" y="1"/>
                  </a:moveTo>
                  <a:lnTo>
                    <a:pt x="27" y="27"/>
                  </a:lnTo>
                  <a:lnTo>
                    <a:pt x="0" y="106"/>
                  </a:lnTo>
                  <a:lnTo>
                    <a:pt x="27" y="159"/>
                  </a:lnTo>
                  <a:lnTo>
                    <a:pt x="106" y="185"/>
                  </a:lnTo>
                  <a:lnTo>
                    <a:pt x="3297" y="185"/>
                  </a:lnTo>
                  <a:lnTo>
                    <a:pt x="3376" y="159"/>
                  </a:lnTo>
                  <a:lnTo>
                    <a:pt x="3403" y="106"/>
                  </a:lnTo>
                  <a:lnTo>
                    <a:pt x="3376" y="27"/>
                  </a:lnTo>
                  <a:lnTo>
                    <a:pt x="3297"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35" name="Google Shape;1635;p70"/>
            <p:cNvSpPr/>
            <p:nvPr/>
          </p:nvSpPr>
          <p:spPr>
            <a:xfrm>
              <a:off x="2327025" y="4752200"/>
              <a:ext cx="61350" cy="61350"/>
            </a:xfrm>
            <a:custGeom>
              <a:avLst/>
              <a:gdLst/>
              <a:ahLst/>
              <a:cxnLst/>
              <a:rect l="l" t="t" r="r" b="b"/>
              <a:pathLst>
                <a:path w="2454" h="2454" extrusionOk="0">
                  <a:moveTo>
                    <a:pt x="106" y="1"/>
                  </a:moveTo>
                  <a:lnTo>
                    <a:pt x="27" y="27"/>
                  </a:lnTo>
                  <a:lnTo>
                    <a:pt x="1" y="106"/>
                  </a:lnTo>
                  <a:lnTo>
                    <a:pt x="27" y="159"/>
                  </a:lnTo>
                  <a:lnTo>
                    <a:pt x="2296" y="2427"/>
                  </a:lnTo>
                  <a:lnTo>
                    <a:pt x="2348" y="2454"/>
                  </a:lnTo>
                  <a:lnTo>
                    <a:pt x="2427" y="2427"/>
                  </a:lnTo>
                  <a:lnTo>
                    <a:pt x="2454" y="2374"/>
                  </a:lnTo>
                  <a:lnTo>
                    <a:pt x="2427" y="2295"/>
                  </a:lnTo>
                  <a:lnTo>
                    <a:pt x="159" y="27"/>
                  </a:lnTo>
                  <a:lnTo>
                    <a:pt x="106"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36" name="Google Shape;1636;p70"/>
            <p:cNvSpPr/>
            <p:nvPr/>
          </p:nvSpPr>
          <p:spPr>
            <a:xfrm>
              <a:off x="2590125" y="4346675"/>
              <a:ext cx="43550" cy="43550"/>
            </a:xfrm>
            <a:custGeom>
              <a:avLst/>
              <a:gdLst/>
              <a:ahLst/>
              <a:cxnLst/>
              <a:rect l="l" t="t" r="r" b="b"/>
              <a:pathLst>
                <a:path w="1742" h="1742" extrusionOk="0">
                  <a:moveTo>
                    <a:pt x="713" y="1"/>
                  </a:moveTo>
                  <a:lnTo>
                    <a:pt x="528" y="54"/>
                  </a:lnTo>
                  <a:lnTo>
                    <a:pt x="396" y="133"/>
                  </a:lnTo>
                  <a:lnTo>
                    <a:pt x="264" y="238"/>
                  </a:lnTo>
                  <a:lnTo>
                    <a:pt x="159" y="370"/>
                  </a:lnTo>
                  <a:lnTo>
                    <a:pt x="80" y="528"/>
                  </a:lnTo>
                  <a:lnTo>
                    <a:pt x="27" y="687"/>
                  </a:lnTo>
                  <a:lnTo>
                    <a:pt x="1" y="871"/>
                  </a:lnTo>
                  <a:lnTo>
                    <a:pt x="27" y="1030"/>
                  </a:lnTo>
                  <a:lnTo>
                    <a:pt x="80" y="1214"/>
                  </a:lnTo>
                  <a:lnTo>
                    <a:pt x="159" y="1346"/>
                  </a:lnTo>
                  <a:lnTo>
                    <a:pt x="264" y="1478"/>
                  </a:lnTo>
                  <a:lnTo>
                    <a:pt x="396" y="1583"/>
                  </a:lnTo>
                  <a:lnTo>
                    <a:pt x="528" y="1663"/>
                  </a:lnTo>
                  <a:lnTo>
                    <a:pt x="713" y="1715"/>
                  </a:lnTo>
                  <a:lnTo>
                    <a:pt x="871" y="1742"/>
                  </a:lnTo>
                  <a:lnTo>
                    <a:pt x="1056" y="1715"/>
                  </a:lnTo>
                  <a:lnTo>
                    <a:pt x="1214" y="1663"/>
                  </a:lnTo>
                  <a:lnTo>
                    <a:pt x="1372" y="1583"/>
                  </a:lnTo>
                  <a:lnTo>
                    <a:pt x="1504" y="1478"/>
                  </a:lnTo>
                  <a:lnTo>
                    <a:pt x="1610" y="1346"/>
                  </a:lnTo>
                  <a:lnTo>
                    <a:pt x="1689" y="1214"/>
                  </a:lnTo>
                  <a:lnTo>
                    <a:pt x="1741" y="1030"/>
                  </a:lnTo>
                  <a:lnTo>
                    <a:pt x="1741" y="871"/>
                  </a:lnTo>
                  <a:lnTo>
                    <a:pt x="1741" y="687"/>
                  </a:lnTo>
                  <a:lnTo>
                    <a:pt x="1689" y="528"/>
                  </a:lnTo>
                  <a:lnTo>
                    <a:pt x="1610" y="370"/>
                  </a:lnTo>
                  <a:lnTo>
                    <a:pt x="1504" y="238"/>
                  </a:lnTo>
                  <a:lnTo>
                    <a:pt x="1372" y="133"/>
                  </a:lnTo>
                  <a:lnTo>
                    <a:pt x="1214" y="54"/>
                  </a:lnTo>
                  <a:lnTo>
                    <a:pt x="1056" y="1"/>
                  </a:lnTo>
                  <a:close/>
                </a:path>
              </a:pathLst>
            </a:custGeom>
            <a:solidFill>
              <a:schemeClr val="accent5"/>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37" name="Google Shape;1637;p70"/>
            <p:cNvSpPr/>
            <p:nvPr/>
          </p:nvSpPr>
          <p:spPr>
            <a:xfrm>
              <a:off x="3238300" y="4462725"/>
              <a:ext cx="43550" cy="43550"/>
            </a:xfrm>
            <a:custGeom>
              <a:avLst/>
              <a:gdLst/>
              <a:ahLst/>
              <a:cxnLst/>
              <a:rect l="l" t="t" r="r" b="b"/>
              <a:pathLst>
                <a:path w="1742" h="1742" extrusionOk="0">
                  <a:moveTo>
                    <a:pt x="686" y="1"/>
                  </a:moveTo>
                  <a:lnTo>
                    <a:pt x="528" y="54"/>
                  </a:lnTo>
                  <a:lnTo>
                    <a:pt x="396" y="133"/>
                  </a:lnTo>
                  <a:lnTo>
                    <a:pt x="264" y="238"/>
                  </a:lnTo>
                  <a:lnTo>
                    <a:pt x="159" y="370"/>
                  </a:lnTo>
                  <a:lnTo>
                    <a:pt x="80" y="528"/>
                  </a:lnTo>
                  <a:lnTo>
                    <a:pt x="27" y="687"/>
                  </a:lnTo>
                  <a:lnTo>
                    <a:pt x="1" y="871"/>
                  </a:lnTo>
                  <a:lnTo>
                    <a:pt x="27" y="1030"/>
                  </a:lnTo>
                  <a:lnTo>
                    <a:pt x="80" y="1188"/>
                  </a:lnTo>
                  <a:lnTo>
                    <a:pt x="159" y="1346"/>
                  </a:lnTo>
                  <a:lnTo>
                    <a:pt x="264" y="1478"/>
                  </a:lnTo>
                  <a:lnTo>
                    <a:pt x="396" y="1584"/>
                  </a:lnTo>
                  <a:lnTo>
                    <a:pt x="528" y="1663"/>
                  </a:lnTo>
                  <a:lnTo>
                    <a:pt x="686" y="1715"/>
                  </a:lnTo>
                  <a:lnTo>
                    <a:pt x="871" y="1742"/>
                  </a:lnTo>
                  <a:lnTo>
                    <a:pt x="1056" y="1715"/>
                  </a:lnTo>
                  <a:lnTo>
                    <a:pt x="1214" y="1663"/>
                  </a:lnTo>
                  <a:lnTo>
                    <a:pt x="1372" y="1584"/>
                  </a:lnTo>
                  <a:lnTo>
                    <a:pt x="1478" y="1478"/>
                  </a:lnTo>
                  <a:lnTo>
                    <a:pt x="1583" y="1346"/>
                  </a:lnTo>
                  <a:lnTo>
                    <a:pt x="1662" y="1188"/>
                  </a:lnTo>
                  <a:lnTo>
                    <a:pt x="1715" y="1030"/>
                  </a:lnTo>
                  <a:lnTo>
                    <a:pt x="1741" y="871"/>
                  </a:lnTo>
                  <a:lnTo>
                    <a:pt x="1715" y="687"/>
                  </a:lnTo>
                  <a:lnTo>
                    <a:pt x="1662" y="528"/>
                  </a:lnTo>
                  <a:lnTo>
                    <a:pt x="1583" y="370"/>
                  </a:lnTo>
                  <a:lnTo>
                    <a:pt x="1478" y="238"/>
                  </a:lnTo>
                  <a:lnTo>
                    <a:pt x="1372" y="133"/>
                  </a:lnTo>
                  <a:lnTo>
                    <a:pt x="1214" y="54"/>
                  </a:lnTo>
                  <a:lnTo>
                    <a:pt x="1056" y="1"/>
                  </a:lnTo>
                  <a:close/>
                </a:path>
              </a:pathLst>
            </a:custGeom>
            <a:solidFill>
              <a:schemeClr val="accent5"/>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38" name="Google Shape;1638;p70"/>
            <p:cNvSpPr/>
            <p:nvPr/>
          </p:nvSpPr>
          <p:spPr>
            <a:xfrm>
              <a:off x="2898050" y="4121850"/>
              <a:ext cx="43550" cy="43525"/>
            </a:xfrm>
            <a:custGeom>
              <a:avLst/>
              <a:gdLst/>
              <a:ahLst/>
              <a:cxnLst/>
              <a:rect l="l" t="t" r="r" b="b"/>
              <a:pathLst>
                <a:path w="1742" h="1741" extrusionOk="0">
                  <a:moveTo>
                    <a:pt x="871" y="0"/>
                  </a:moveTo>
                  <a:lnTo>
                    <a:pt x="687" y="26"/>
                  </a:lnTo>
                  <a:lnTo>
                    <a:pt x="528" y="79"/>
                  </a:lnTo>
                  <a:lnTo>
                    <a:pt x="370" y="158"/>
                  </a:lnTo>
                  <a:lnTo>
                    <a:pt x="238" y="264"/>
                  </a:lnTo>
                  <a:lnTo>
                    <a:pt x="133" y="396"/>
                  </a:lnTo>
                  <a:lnTo>
                    <a:pt x="54" y="528"/>
                  </a:lnTo>
                  <a:lnTo>
                    <a:pt x="1" y="686"/>
                  </a:lnTo>
                  <a:lnTo>
                    <a:pt x="1" y="870"/>
                  </a:lnTo>
                  <a:lnTo>
                    <a:pt x="1" y="1055"/>
                  </a:lnTo>
                  <a:lnTo>
                    <a:pt x="54" y="1213"/>
                  </a:lnTo>
                  <a:lnTo>
                    <a:pt x="133" y="1345"/>
                  </a:lnTo>
                  <a:lnTo>
                    <a:pt x="238" y="1477"/>
                  </a:lnTo>
                  <a:lnTo>
                    <a:pt x="370" y="1583"/>
                  </a:lnTo>
                  <a:lnTo>
                    <a:pt x="528" y="1662"/>
                  </a:lnTo>
                  <a:lnTo>
                    <a:pt x="687" y="1714"/>
                  </a:lnTo>
                  <a:lnTo>
                    <a:pt x="871" y="1741"/>
                  </a:lnTo>
                  <a:lnTo>
                    <a:pt x="1030" y="1714"/>
                  </a:lnTo>
                  <a:lnTo>
                    <a:pt x="1188" y="1662"/>
                  </a:lnTo>
                  <a:lnTo>
                    <a:pt x="1346" y="1583"/>
                  </a:lnTo>
                  <a:lnTo>
                    <a:pt x="1478" y="1477"/>
                  </a:lnTo>
                  <a:lnTo>
                    <a:pt x="1583" y="1345"/>
                  </a:lnTo>
                  <a:lnTo>
                    <a:pt x="1663" y="1213"/>
                  </a:lnTo>
                  <a:lnTo>
                    <a:pt x="1715" y="1055"/>
                  </a:lnTo>
                  <a:lnTo>
                    <a:pt x="1742" y="870"/>
                  </a:lnTo>
                  <a:lnTo>
                    <a:pt x="1715" y="686"/>
                  </a:lnTo>
                  <a:lnTo>
                    <a:pt x="1663" y="528"/>
                  </a:lnTo>
                  <a:lnTo>
                    <a:pt x="1583" y="396"/>
                  </a:lnTo>
                  <a:lnTo>
                    <a:pt x="1478" y="264"/>
                  </a:lnTo>
                  <a:lnTo>
                    <a:pt x="1346" y="158"/>
                  </a:lnTo>
                  <a:lnTo>
                    <a:pt x="1188" y="79"/>
                  </a:lnTo>
                  <a:lnTo>
                    <a:pt x="1030" y="26"/>
                  </a:lnTo>
                  <a:lnTo>
                    <a:pt x="871" y="0"/>
                  </a:lnTo>
                  <a:close/>
                </a:path>
              </a:pathLst>
            </a:custGeom>
            <a:solidFill>
              <a:schemeClr val="accen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39" name="Google Shape;1639;p70"/>
            <p:cNvSpPr/>
            <p:nvPr/>
          </p:nvSpPr>
          <p:spPr>
            <a:xfrm>
              <a:off x="3010825" y="4622975"/>
              <a:ext cx="43525" cy="43525"/>
            </a:xfrm>
            <a:custGeom>
              <a:avLst/>
              <a:gdLst/>
              <a:ahLst/>
              <a:cxnLst/>
              <a:rect l="l" t="t" r="r" b="b"/>
              <a:pathLst>
                <a:path w="1741" h="1741" extrusionOk="0">
                  <a:moveTo>
                    <a:pt x="871" y="0"/>
                  </a:moveTo>
                  <a:lnTo>
                    <a:pt x="686" y="27"/>
                  </a:lnTo>
                  <a:lnTo>
                    <a:pt x="528" y="79"/>
                  </a:lnTo>
                  <a:lnTo>
                    <a:pt x="369" y="158"/>
                  </a:lnTo>
                  <a:lnTo>
                    <a:pt x="238" y="264"/>
                  </a:lnTo>
                  <a:lnTo>
                    <a:pt x="132" y="396"/>
                  </a:lnTo>
                  <a:lnTo>
                    <a:pt x="53" y="528"/>
                  </a:lnTo>
                  <a:lnTo>
                    <a:pt x="0" y="686"/>
                  </a:lnTo>
                  <a:lnTo>
                    <a:pt x="0" y="871"/>
                  </a:lnTo>
                  <a:lnTo>
                    <a:pt x="0" y="1055"/>
                  </a:lnTo>
                  <a:lnTo>
                    <a:pt x="53" y="1213"/>
                  </a:lnTo>
                  <a:lnTo>
                    <a:pt x="132" y="1345"/>
                  </a:lnTo>
                  <a:lnTo>
                    <a:pt x="238" y="1477"/>
                  </a:lnTo>
                  <a:lnTo>
                    <a:pt x="369" y="1583"/>
                  </a:lnTo>
                  <a:lnTo>
                    <a:pt x="528" y="1662"/>
                  </a:lnTo>
                  <a:lnTo>
                    <a:pt x="686" y="1715"/>
                  </a:lnTo>
                  <a:lnTo>
                    <a:pt x="871" y="1741"/>
                  </a:lnTo>
                  <a:lnTo>
                    <a:pt x="1029" y="1715"/>
                  </a:lnTo>
                  <a:lnTo>
                    <a:pt x="1213" y="1662"/>
                  </a:lnTo>
                  <a:lnTo>
                    <a:pt x="1345" y="1583"/>
                  </a:lnTo>
                  <a:lnTo>
                    <a:pt x="1477" y="1477"/>
                  </a:lnTo>
                  <a:lnTo>
                    <a:pt x="1583" y="1345"/>
                  </a:lnTo>
                  <a:lnTo>
                    <a:pt x="1662" y="1213"/>
                  </a:lnTo>
                  <a:lnTo>
                    <a:pt x="1715" y="1055"/>
                  </a:lnTo>
                  <a:lnTo>
                    <a:pt x="1741" y="871"/>
                  </a:lnTo>
                  <a:lnTo>
                    <a:pt x="1715" y="686"/>
                  </a:lnTo>
                  <a:lnTo>
                    <a:pt x="1662" y="528"/>
                  </a:lnTo>
                  <a:lnTo>
                    <a:pt x="1583" y="396"/>
                  </a:lnTo>
                  <a:lnTo>
                    <a:pt x="1477" y="264"/>
                  </a:lnTo>
                  <a:lnTo>
                    <a:pt x="1345" y="158"/>
                  </a:lnTo>
                  <a:lnTo>
                    <a:pt x="1213" y="79"/>
                  </a:lnTo>
                  <a:lnTo>
                    <a:pt x="1029" y="27"/>
                  </a:lnTo>
                  <a:lnTo>
                    <a:pt x="871" y="0"/>
                  </a:lnTo>
                  <a:close/>
                </a:path>
              </a:pathLst>
            </a:custGeom>
            <a:solidFill>
              <a:schemeClr val="lt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40" name="Google Shape;1640;p70"/>
            <p:cNvSpPr/>
            <p:nvPr/>
          </p:nvSpPr>
          <p:spPr>
            <a:xfrm>
              <a:off x="2507700" y="4706050"/>
              <a:ext cx="43550" cy="43550"/>
            </a:xfrm>
            <a:custGeom>
              <a:avLst/>
              <a:gdLst/>
              <a:ahLst/>
              <a:cxnLst/>
              <a:rect l="l" t="t" r="r" b="b"/>
              <a:pathLst>
                <a:path w="1742" h="1742" extrusionOk="0">
                  <a:moveTo>
                    <a:pt x="687" y="0"/>
                  </a:moveTo>
                  <a:lnTo>
                    <a:pt x="528" y="53"/>
                  </a:lnTo>
                  <a:lnTo>
                    <a:pt x="370" y="132"/>
                  </a:lnTo>
                  <a:lnTo>
                    <a:pt x="238" y="238"/>
                  </a:lnTo>
                  <a:lnTo>
                    <a:pt x="133" y="370"/>
                  </a:lnTo>
                  <a:lnTo>
                    <a:pt x="54" y="528"/>
                  </a:lnTo>
                  <a:lnTo>
                    <a:pt x="1" y="686"/>
                  </a:lnTo>
                  <a:lnTo>
                    <a:pt x="1" y="871"/>
                  </a:lnTo>
                  <a:lnTo>
                    <a:pt x="1" y="1029"/>
                  </a:lnTo>
                  <a:lnTo>
                    <a:pt x="54" y="1187"/>
                  </a:lnTo>
                  <a:lnTo>
                    <a:pt x="133" y="1346"/>
                  </a:lnTo>
                  <a:lnTo>
                    <a:pt x="238" y="1477"/>
                  </a:lnTo>
                  <a:lnTo>
                    <a:pt x="370" y="1583"/>
                  </a:lnTo>
                  <a:lnTo>
                    <a:pt x="528" y="1662"/>
                  </a:lnTo>
                  <a:lnTo>
                    <a:pt x="687" y="1715"/>
                  </a:lnTo>
                  <a:lnTo>
                    <a:pt x="871" y="1741"/>
                  </a:lnTo>
                  <a:lnTo>
                    <a:pt x="1029" y="1715"/>
                  </a:lnTo>
                  <a:lnTo>
                    <a:pt x="1188" y="1662"/>
                  </a:lnTo>
                  <a:lnTo>
                    <a:pt x="1346" y="1583"/>
                  </a:lnTo>
                  <a:lnTo>
                    <a:pt x="1478" y="1477"/>
                  </a:lnTo>
                  <a:lnTo>
                    <a:pt x="1583" y="1346"/>
                  </a:lnTo>
                  <a:lnTo>
                    <a:pt x="1662" y="1187"/>
                  </a:lnTo>
                  <a:lnTo>
                    <a:pt x="1715" y="1029"/>
                  </a:lnTo>
                  <a:lnTo>
                    <a:pt x="1742" y="871"/>
                  </a:lnTo>
                  <a:lnTo>
                    <a:pt x="1715" y="686"/>
                  </a:lnTo>
                  <a:lnTo>
                    <a:pt x="1662" y="528"/>
                  </a:lnTo>
                  <a:lnTo>
                    <a:pt x="1583" y="370"/>
                  </a:lnTo>
                  <a:lnTo>
                    <a:pt x="1478" y="238"/>
                  </a:lnTo>
                  <a:lnTo>
                    <a:pt x="1346" y="132"/>
                  </a:lnTo>
                  <a:lnTo>
                    <a:pt x="1188" y="53"/>
                  </a:lnTo>
                  <a:lnTo>
                    <a:pt x="1029" y="0"/>
                  </a:lnTo>
                  <a:close/>
                </a:path>
              </a:pathLst>
            </a:custGeom>
            <a:solidFill>
              <a:schemeClr val="lt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grpSp>
      <p:grpSp>
        <p:nvGrpSpPr>
          <p:cNvPr id="1641" name="Google Shape;1641;p70"/>
          <p:cNvGrpSpPr/>
          <p:nvPr/>
        </p:nvGrpSpPr>
        <p:grpSpPr>
          <a:xfrm rot="-602624">
            <a:off x="6704723" y="2502786"/>
            <a:ext cx="1949956" cy="1460627"/>
            <a:chOff x="6687539" y="2558460"/>
            <a:chExt cx="2188366" cy="1639210"/>
          </a:xfrm>
        </p:grpSpPr>
        <p:grpSp>
          <p:nvGrpSpPr>
            <p:cNvPr id="1642" name="Google Shape;1642;p70"/>
            <p:cNvGrpSpPr/>
            <p:nvPr/>
          </p:nvGrpSpPr>
          <p:grpSpPr>
            <a:xfrm rot="-508340" flipH="1">
              <a:off x="7691476" y="2658559"/>
              <a:ext cx="1101081" cy="1212979"/>
              <a:chOff x="4703044" y="2370026"/>
              <a:chExt cx="1201661" cy="1323780"/>
            </a:xfrm>
          </p:grpSpPr>
          <p:sp>
            <p:nvSpPr>
              <p:cNvPr id="1643" name="Google Shape;1643;p70"/>
              <p:cNvSpPr/>
              <p:nvPr/>
            </p:nvSpPr>
            <p:spPr>
              <a:xfrm>
                <a:off x="4703044" y="2370026"/>
                <a:ext cx="1201661" cy="1323780"/>
              </a:xfrm>
              <a:custGeom>
                <a:avLst/>
                <a:gdLst/>
                <a:ahLst/>
                <a:cxnLst/>
                <a:rect l="l" t="t" r="r" b="b"/>
                <a:pathLst>
                  <a:path w="36241" h="39924" extrusionOk="0">
                    <a:moveTo>
                      <a:pt x="2159" y="1"/>
                    </a:moveTo>
                    <a:lnTo>
                      <a:pt x="1935" y="38"/>
                    </a:lnTo>
                    <a:lnTo>
                      <a:pt x="1638" y="150"/>
                    </a:lnTo>
                    <a:lnTo>
                      <a:pt x="1340" y="261"/>
                    </a:lnTo>
                    <a:lnTo>
                      <a:pt x="1080" y="447"/>
                    </a:lnTo>
                    <a:lnTo>
                      <a:pt x="856" y="671"/>
                    </a:lnTo>
                    <a:lnTo>
                      <a:pt x="670" y="894"/>
                    </a:lnTo>
                    <a:lnTo>
                      <a:pt x="484" y="1117"/>
                    </a:lnTo>
                    <a:lnTo>
                      <a:pt x="335" y="1377"/>
                    </a:lnTo>
                    <a:lnTo>
                      <a:pt x="224" y="1675"/>
                    </a:lnTo>
                    <a:lnTo>
                      <a:pt x="149" y="1936"/>
                    </a:lnTo>
                    <a:lnTo>
                      <a:pt x="75" y="2270"/>
                    </a:lnTo>
                    <a:lnTo>
                      <a:pt x="38" y="2605"/>
                    </a:lnTo>
                    <a:lnTo>
                      <a:pt x="1" y="2940"/>
                    </a:lnTo>
                    <a:lnTo>
                      <a:pt x="1" y="3275"/>
                    </a:lnTo>
                    <a:lnTo>
                      <a:pt x="75" y="3982"/>
                    </a:lnTo>
                    <a:lnTo>
                      <a:pt x="187" y="4652"/>
                    </a:lnTo>
                    <a:lnTo>
                      <a:pt x="447" y="5731"/>
                    </a:lnTo>
                    <a:lnTo>
                      <a:pt x="782" y="6772"/>
                    </a:lnTo>
                    <a:lnTo>
                      <a:pt x="1154" y="7777"/>
                    </a:lnTo>
                    <a:lnTo>
                      <a:pt x="1600" y="8782"/>
                    </a:lnTo>
                    <a:lnTo>
                      <a:pt x="1749" y="9117"/>
                    </a:lnTo>
                    <a:lnTo>
                      <a:pt x="2270" y="10047"/>
                    </a:lnTo>
                    <a:lnTo>
                      <a:pt x="2865" y="10940"/>
                    </a:lnTo>
                    <a:lnTo>
                      <a:pt x="3461" y="11758"/>
                    </a:lnTo>
                    <a:lnTo>
                      <a:pt x="4168" y="12577"/>
                    </a:lnTo>
                    <a:lnTo>
                      <a:pt x="4875" y="13358"/>
                    </a:lnTo>
                    <a:lnTo>
                      <a:pt x="5656" y="14065"/>
                    </a:lnTo>
                    <a:lnTo>
                      <a:pt x="6512" y="14772"/>
                    </a:lnTo>
                    <a:lnTo>
                      <a:pt x="7405" y="15367"/>
                    </a:lnTo>
                    <a:lnTo>
                      <a:pt x="6549" y="15442"/>
                    </a:lnTo>
                    <a:lnTo>
                      <a:pt x="5693" y="15553"/>
                    </a:lnTo>
                    <a:lnTo>
                      <a:pt x="5284" y="15628"/>
                    </a:lnTo>
                    <a:lnTo>
                      <a:pt x="4875" y="15702"/>
                    </a:lnTo>
                    <a:lnTo>
                      <a:pt x="4465" y="15851"/>
                    </a:lnTo>
                    <a:lnTo>
                      <a:pt x="4093" y="16000"/>
                    </a:lnTo>
                    <a:lnTo>
                      <a:pt x="3721" y="16223"/>
                    </a:lnTo>
                    <a:lnTo>
                      <a:pt x="3386" y="16446"/>
                    </a:lnTo>
                    <a:lnTo>
                      <a:pt x="3051" y="16744"/>
                    </a:lnTo>
                    <a:lnTo>
                      <a:pt x="2791" y="17079"/>
                    </a:lnTo>
                    <a:lnTo>
                      <a:pt x="2531" y="17414"/>
                    </a:lnTo>
                    <a:lnTo>
                      <a:pt x="2382" y="17786"/>
                    </a:lnTo>
                    <a:lnTo>
                      <a:pt x="2270" y="18195"/>
                    </a:lnTo>
                    <a:lnTo>
                      <a:pt x="2233" y="18604"/>
                    </a:lnTo>
                    <a:lnTo>
                      <a:pt x="2270" y="19088"/>
                    </a:lnTo>
                    <a:lnTo>
                      <a:pt x="2419" y="19534"/>
                    </a:lnTo>
                    <a:lnTo>
                      <a:pt x="2605" y="19944"/>
                    </a:lnTo>
                    <a:lnTo>
                      <a:pt x="2828" y="20353"/>
                    </a:lnTo>
                    <a:lnTo>
                      <a:pt x="3275" y="21097"/>
                    </a:lnTo>
                    <a:lnTo>
                      <a:pt x="3758" y="21841"/>
                    </a:lnTo>
                    <a:lnTo>
                      <a:pt x="4279" y="22511"/>
                    </a:lnTo>
                    <a:lnTo>
                      <a:pt x="4837" y="23181"/>
                    </a:lnTo>
                    <a:lnTo>
                      <a:pt x="5433" y="23813"/>
                    </a:lnTo>
                    <a:lnTo>
                      <a:pt x="6065" y="24409"/>
                    </a:lnTo>
                    <a:lnTo>
                      <a:pt x="6698" y="25004"/>
                    </a:lnTo>
                    <a:lnTo>
                      <a:pt x="7368" y="25562"/>
                    </a:lnTo>
                    <a:lnTo>
                      <a:pt x="8074" y="26083"/>
                    </a:lnTo>
                    <a:lnTo>
                      <a:pt x="8781" y="26604"/>
                    </a:lnTo>
                    <a:lnTo>
                      <a:pt x="10270" y="27608"/>
                    </a:lnTo>
                    <a:lnTo>
                      <a:pt x="11758" y="28501"/>
                    </a:lnTo>
                    <a:lnTo>
                      <a:pt x="13283" y="29394"/>
                    </a:lnTo>
                    <a:lnTo>
                      <a:pt x="15255" y="30436"/>
                    </a:lnTo>
                    <a:lnTo>
                      <a:pt x="15665" y="30659"/>
                    </a:lnTo>
                    <a:lnTo>
                      <a:pt x="15702" y="30696"/>
                    </a:lnTo>
                    <a:lnTo>
                      <a:pt x="17227" y="31478"/>
                    </a:lnTo>
                    <a:lnTo>
                      <a:pt x="18790" y="32259"/>
                    </a:lnTo>
                    <a:lnTo>
                      <a:pt x="20390" y="33003"/>
                    </a:lnTo>
                    <a:lnTo>
                      <a:pt x="21990" y="33747"/>
                    </a:lnTo>
                    <a:lnTo>
                      <a:pt x="23590" y="34454"/>
                    </a:lnTo>
                    <a:lnTo>
                      <a:pt x="25190" y="35161"/>
                    </a:lnTo>
                    <a:lnTo>
                      <a:pt x="26790" y="35831"/>
                    </a:lnTo>
                    <a:lnTo>
                      <a:pt x="28427" y="36464"/>
                    </a:lnTo>
                    <a:lnTo>
                      <a:pt x="30101" y="37170"/>
                    </a:lnTo>
                    <a:lnTo>
                      <a:pt x="31515" y="37803"/>
                    </a:lnTo>
                    <a:lnTo>
                      <a:pt x="32780" y="38398"/>
                    </a:lnTo>
                    <a:lnTo>
                      <a:pt x="34082" y="39031"/>
                    </a:lnTo>
                    <a:lnTo>
                      <a:pt x="34789" y="39328"/>
                    </a:lnTo>
                    <a:lnTo>
                      <a:pt x="36240" y="39924"/>
                    </a:lnTo>
                    <a:lnTo>
                      <a:pt x="35459" y="38919"/>
                    </a:lnTo>
                    <a:lnTo>
                      <a:pt x="34715" y="37952"/>
                    </a:lnTo>
                    <a:lnTo>
                      <a:pt x="33338" y="36091"/>
                    </a:lnTo>
                    <a:lnTo>
                      <a:pt x="32110" y="34306"/>
                    </a:lnTo>
                    <a:lnTo>
                      <a:pt x="30957" y="32520"/>
                    </a:lnTo>
                    <a:lnTo>
                      <a:pt x="28687" y="28948"/>
                    </a:lnTo>
                    <a:lnTo>
                      <a:pt x="27497" y="27087"/>
                    </a:lnTo>
                    <a:lnTo>
                      <a:pt x="26194" y="25153"/>
                    </a:lnTo>
                    <a:lnTo>
                      <a:pt x="25934" y="24781"/>
                    </a:lnTo>
                    <a:lnTo>
                      <a:pt x="24966" y="23367"/>
                    </a:lnTo>
                    <a:lnTo>
                      <a:pt x="23069" y="20837"/>
                    </a:lnTo>
                    <a:lnTo>
                      <a:pt x="21171" y="18307"/>
                    </a:lnTo>
                    <a:lnTo>
                      <a:pt x="20911" y="17972"/>
                    </a:lnTo>
                    <a:lnTo>
                      <a:pt x="19571" y="16335"/>
                    </a:lnTo>
                    <a:lnTo>
                      <a:pt x="18269" y="14698"/>
                    </a:lnTo>
                    <a:lnTo>
                      <a:pt x="16893" y="13060"/>
                    </a:lnTo>
                    <a:lnTo>
                      <a:pt x="15553" y="11423"/>
                    </a:lnTo>
                    <a:lnTo>
                      <a:pt x="14139" y="9823"/>
                    </a:lnTo>
                    <a:lnTo>
                      <a:pt x="12763" y="8261"/>
                    </a:lnTo>
                    <a:lnTo>
                      <a:pt x="11311" y="6698"/>
                    </a:lnTo>
                    <a:lnTo>
                      <a:pt x="9898" y="5135"/>
                    </a:lnTo>
                    <a:lnTo>
                      <a:pt x="9674" y="4912"/>
                    </a:lnTo>
                    <a:lnTo>
                      <a:pt x="9600" y="4838"/>
                    </a:lnTo>
                    <a:lnTo>
                      <a:pt x="8298" y="3498"/>
                    </a:lnTo>
                    <a:lnTo>
                      <a:pt x="7628" y="2866"/>
                    </a:lnTo>
                    <a:lnTo>
                      <a:pt x="6921" y="2233"/>
                    </a:lnTo>
                    <a:lnTo>
                      <a:pt x="6214" y="1675"/>
                    </a:lnTo>
                    <a:lnTo>
                      <a:pt x="5433" y="1154"/>
                    </a:lnTo>
                    <a:lnTo>
                      <a:pt x="4651" y="708"/>
                    </a:lnTo>
                    <a:lnTo>
                      <a:pt x="3833" y="336"/>
                    </a:lnTo>
                    <a:lnTo>
                      <a:pt x="3349" y="150"/>
                    </a:lnTo>
                    <a:lnTo>
                      <a:pt x="2903" y="38"/>
                    </a:lnTo>
                    <a:lnTo>
                      <a:pt x="2419" y="1"/>
                    </a:lnTo>
                    <a:close/>
                  </a:path>
                </a:pathLst>
              </a:custGeom>
              <a:solidFill>
                <a:schemeClr val="accent2"/>
              </a:solidFill>
              <a:ln w="76200" cap="flat" cmpd="sng">
                <a:solidFill>
                  <a:schemeClr val="dk2"/>
                </a:solidFill>
                <a:prstDash val="solid"/>
                <a:miter lim="8000"/>
                <a:headEnd type="none" w="sm" len="sm"/>
                <a:tailEnd type="none" w="sm" len="sm"/>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44" name="Google Shape;1644;p70"/>
              <p:cNvSpPr/>
              <p:nvPr/>
            </p:nvSpPr>
            <p:spPr>
              <a:xfrm>
                <a:off x="4867625" y="2549625"/>
                <a:ext cx="853000" cy="966475"/>
              </a:xfrm>
              <a:custGeom>
                <a:avLst/>
                <a:gdLst/>
                <a:ahLst/>
                <a:cxnLst/>
                <a:rect l="l" t="t" r="r" b="b"/>
                <a:pathLst>
                  <a:path w="34120" h="38659" extrusionOk="0">
                    <a:moveTo>
                      <a:pt x="186" y="1"/>
                    </a:moveTo>
                    <a:lnTo>
                      <a:pt x="0" y="224"/>
                    </a:lnTo>
                    <a:lnTo>
                      <a:pt x="2270" y="2568"/>
                    </a:lnTo>
                    <a:lnTo>
                      <a:pt x="4539" y="4986"/>
                    </a:lnTo>
                    <a:lnTo>
                      <a:pt x="6735" y="7442"/>
                    </a:lnTo>
                    <a:lnTo>
                      <a:pt x="8893" y="9935"/>
                    </a:lnTo>
                    <a:lnTo>
                      <a:pt x="8930" y="9935"/>
                    </a:lnTo>
                    <a:lnTo>
                      <a:pt x="9265" y="10344"/>
                    </a:lnTo>
                    <a:lnTo>
                      <a:pt x="11274" y="12688"/>
                    </a:lnTo>
                    <a:lnTo>
                      <a:pt x="13246" y="15032"/>
                    </a:lnTo>
                    <a:lnTo>
                      <a:pt x="17115" y="19720"/>
                    </a:lnTo>
                    <a:lnTo>
                      <a:pt x="17525" y="20204"/>
                    </a:lnTo>
                    <a:lnTo>
                      <a:pt x="17785" y="20539"/>
                    </a:lnTo>
                    <a:lnTo>
                      <a:pt x="21320" y="24780"/>
                    </a:lnTo>
                    <a:lnTo>
                      <a:pt x="24929" y="29022"/>
                    </a:lnTo>
                    <a:lnTo>
                      <a:pt x="25189" y="29282"/>
                    </a:lnTo>
                    <a:lnTo>
                      <a:pt x="27199" y="31589"/>
                    </a:lnTo>
                    <a:lnTo>
                      <a:pt x="29245" y="33896"/>
                    </a:lnTo>
                    <a:lnTo>
                      <a:pt x="31291" y="36128"/>
                    </a:lnTo>
                    <a:lnTo>
                      <a:pt x="33412" y="38361"/>
                    </a:lnTo>
                    <a:lnTo>
                      <a:pt x="34119" y="38658"/>
                    </a:lnTo>
                    <a:lnTo>
                      <a:pt x="31887" y="36352"/>
                    </a:lnTo>
                    <a:lnTo>
                      <a:pt x="29691" y="33970"/>
                    </a:lnTo>
                    <a:lnTo>
                      <a:pt x="27533" y="31589"/>
                    </a:lnTo>
                    <a:lnTo>
                      <a:pt x="25413" y="29134"/>
                    </a:lnTo>
                    <a:lnTo>
                      <a:pt x="25152" y="28836"/>
                    </a:lnTo>
                    <a:lnTo>
                      <a:pt x="22548" y="25785"/>
                    </a:lnTo>
                    <a:lnTo>
                      <a:pt x="20018" y="22734"/>
                    </a:lnTo>
                    <a:lnTo>
                      <a:pt x="19757" y="22436"/>
                    </a:lnTo>
                    <a:lnTo>
                      <a:pt x="17339" y="19534"/>
                    </a:lnTo>
                    <a:lnTo>
                      <a:pt x="13469" y="14883"/>
                    </a:lnTo>
                    <a:lnTo>
                      <a:pt x="11534" y="12539"/>
                    </a:lnTo>
                    <a:lnTo>
                      <a:pt x="9525" y="10232"/>
                    </a:lnTo>
                    <a:lnTo>
                      <a:pt x="9228" y="9860"/>
                    </a:lnTo>
                    <a:lnTo>
                      <a:pt x="6995" y="7330"/>
                    </a:lnTo>
                    <a:lnTo>
                      <a:pt x="4763" y="4837"/>
                    </a:lnTo>
                    <a:lnTo>
                      <a:pt x="2493" y="2382"/>
                    </a:lnTo>
                    <a:lnTo>
                      <a:pt x="186"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45" name="Google Shape;1645;p70"/>
              <p:cNvSpPr/>
              <p:nvPr/>
            </p:nvSpPr>
            <p:spPr>
              <a:xfrm>
                <a:off x="4890875" y="2653800"/>
                <a:ext cx="215825" cy="156300"/>
              </a:xfrm>
              <a:custGeom>
                <a:avLst/>
                <a:gdLst/>
                <a:ahLst/>
                <a:cxnLst/>
                <a:rect l="l" t="t" r="r" b="b"/>
                <a:pathLst>
                  <a:path w="8633" h="6252" extrusionOk="0">
                    <a:moveTo>
                      <a:pt x="8000" y="1"/>
                    </a:moveTo>
                    <a:lnTo>
                      <a:pt x="8000" y="1415"/>
                    </a:lnTo>
                    <a:lnTo>
                      <a:pt x="8074" y="2828"/>
                    </a:lnTo>
                    <a:lnTo>
                      <a:pt x="8149" y="4242"/>
                    </a:lnTo>
                    <a:lnTo>
                      <a:pt x="8298" y="5693"/>
                    </a:lnTo>
                    <a:lnTo>
                      <a:pt x="8298" y="5879"/>
                    </a:lnTo>
                    <a:lnTo>
                      <a:pt x="8000" y="5768"/>
                    </a:lnTo>
                    <a:lnTo>
                      <a:pt x="6028" y="5247"/>
                    </a:lnTo>
                    <a:lnTo>
                      <a:pt x="4019" y="4763"/>
                    </a:lnTo>
                    <a:lnTo>
                      <a:pt x="2010" y="4317"/>
                    </a:lnTo>
                    <a:lnTo>
                      <a:pt x="0" y="3945"/>
                    </a:lnTo>
                    <a:lnTo>
                      <a:pt x="149" y="4280"/>
                    </a:lnTo>
                    <a:lnTo>
                      <a:pt x="2233" y="4652"/>
                    </a:lnTo>
                    <a:lnTo>
                      <a:pt x="4279" y="5135"/>
                    </a:lnTo>
                    <a:lnTo>
                      <a:pt x="6326" y="5619"/>
                    </a:lnTo>
                    <a:lnTo>
                      <a:pt x="8335" y="6177"/>
                    </a:lnTo>
                    <a:lnTo>
                      <a:pt x="8409" y="6214"/>
                    </a:lnTo>
                    <a:lnTo>
                      <a:pt x="8632" y="6251"/>
                    </a:lnTo>
                    <a:lnTo>
                      <a:pt x="8595" y="6065"/>
                    </a:lnTo>
                    <a:lnTo>
                      <a:pt x="8446" y="4614"/>
                    </a:lnTo>
                    <a:lnTo>
                      <a:pt x="8372" y="3163"/>
                    </a:lnTo>
                    <a:lnTo>
                      <a:pt x="8298" y="1712"/>
                    </a:lnTo>
                    <a:lnTo>
                      <a:pt x="8298" y="298"/>
                    </a:lnTo>
                    <a:lnTo>
                      <a:pt x="8074" y="75"/>
                    </a:lnTo>
                    <a:lnTo>
                      <a:pt x="8000"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46" name="Google Shape;1646;p70"/>
              <p:cNvSpPr/>
              <p:nvPr/>
            </p:nvSpPr>
            <p:spPr>
              <a:xfrm>
                <a:off x="4931800" y="3039825"/>
                <a:ext cx="384200" cy="23275"/>
              </a:xfrm>
              <a:custGeom>
                <a:avLst/>
                <a:gdLst/>
                <a:ahLst/>
                <a:cxnLst/>
                <a:rect l="l" t="t" r="r" b="b"/>
                <a:pathLst>
                  <a:path w="15368" h="931" extrusionOk="0">
                    <a:moveTo>
                      <a:pt x="5358" y="1"/>
                    </a:moveTo>
                    <a:lnTo>
                      <a:pt x="3498" y="75"/>
                    </a:lnTo>
                    <a:lnTo>
                      <a:pt x="1712" y="187"/>
                    </a:lnTo>
                    <a:lnTo>
                      <a:pt x="1" y="335"/>
                    </a:lnTo>
                    <a:lnTo>
                      <a:pt x="38" y="633"/>
                    </a:lnTo>
                    <a:lnTo>
                      <a:pt x="1749" y="484"/>
                    </a:lnTo>
                    <a:lnTo>
                      <a:pt x="3535" y="373"/>
                    </a:lnTo>
                    <a:lnTo>
                      <a:pt x="5358" y="298"/>
                    </a:lnTo>
                    <a:lnTo>
                      <a:pt x="7256" y="298"/>
                    </a:lnTo>
                    <a:lnTo>
                      <a:pt x="9228" y="373"/>
                    </a:lnTo>
                    <a:lnTo>
                      <a:pt x="11200" y="521"/>
                    </a:lnTo>
                    <a:lnTo>
                      <a:pt x="13246" y="708"/>
                    </a:lnTo>
                    <a:lnTo>
                      <a:pt x="15330" y="931"/>
                    </a:lnTo>
                    <a:lnTo>
                      <a:pt x="15367" y="633"/>
                    </a:lnTo>
                    <a:lnTo>
                      <a:pt x="13283" y="410"/>
                    </a:lnTo>
                    <a:lnTo>
                      <a:pt x="11237" y="224"/>
                    </a:lnTo>
                    <a:lnTo>
                      <a:pt x="9228" y="75"/>
                    </a:lnTo>
                    <a:lnTo>
                      <a:pt x="7256" y="38"/>
                    </a:lnTo>
                    <a:lnTo>
                      <a:pt x="5358"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47" name="Google Shape;1647;p70"/>
              <p:cNvSpPr/>
              <p:nvPr/>
            </p:nvSpPr>
            <p:spPr>
              <a:xfrm>
                <a:off x="5360600" y="2982150"/>
                <a:ext cx="19575" cy="136775"/>
              </a:xfrm>
              <a:custGeom>
                <a:avLst/>
                <a:gdLst/>
                <a:ahLst/>
                <a:cxnLst/>
                <a:rect l="l" t="t" r="r" b="b"/>
                <a:pathLst>
                  <a:path w="783" h="5471" extrusionOk="0">
                    <a:moveTo>
                      <a:pt x="522" y="1"/>
                    </a:moveTo>
                    <a:lnTo>
                      <a:pt x="38" y="5135"/>
                    </a:lnTo>
                    <a:lnTo>
                      <a:pt x="1" y="5433"/>
                    </a:lnTo>
                    <a:lnTo>
                      <a:pt x="299" y="5470"/>
                    </a:lnTo>
                    <a:lnTo>
                      <a:pt x="299" y="5433"/>
                    </a:lnTo>
                    <a:lnTo>
                      <a:pt x="782" y="336"/>
                    </a:lnTo>
                    <a:lnTo>
                      <a:pt x="522"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48" name="Google Shape;1648;p70"/>
              <p:cNvSpPr/>
              <p:nvPr/>
            </p:nvSpPr>
            <p:spPr>
              <a:xfrm>
                <a:off x="5232250" y="3152375"/>
                <a:ext cx="273500" cy="147925"/>
              </a:xfrm>
              <a:custGeom>
                <a:avLst/>
                <a:gdLst/>
                <a:ahLst/>
                <a:cxnLst/>
                <a:rect l="l" t="t" r="r" b="b"/>
                <a:pathLst>
                  <a:path w="10940" h="5917" extrusionOk="0">
                    <a:moveTo>
                      <a:pt x="10679" y="1"/>
                    </a:moveTo>
                    <a:lnTo>
                      <a:pt x="10567" y="1266"/>
                    </a:lnTo>
                    <a:lnTo>
                      <a:pt x="10493" y="2531"/>
                    </a:lnTo>
                    <a:lnTo>
                      <a:pt x="10493" y="3200"/>
                    </a:lnTo>
                    <a:lnTo>
                      <a:pt x="10530" y="3796"/>
                    </a:lnTo>
                    <a:lnTo>
                      <a:pt x="10567" y="4242"/>
                    </a:lnTo>
                    <a:lnTo>
                      <a:pt x="10567" y="4726"/>
                    </a:lnTo>
                    <a:lnTo>
                      <a:pt x="10567" y="4912"/>
                    </a:lnTo>
                    <a:lnTo>
                      <a:pt x="9042" y="4912"/>
                    </a:lnTo>
                    <a:lnTo>
                      <a:pt x="7739" y="4949"/>
                    </a:lnTo>
                    <a:lnTo>
                      <a:pt x="6437" y="4986"/>
                    </a:lnTo>
                    <a:lnTo>
                      <a:pt x="5135" y="5098"/>
                    </a:lnTo>
                    <a:lnTo>
                      <a:pt x="3870" y="5210"/>
                    </a:lnTo>
                    <a:lnTo>
                      <a:pt x="2568" y="5321"/>
                    </a:lnTo>
                    <a:lnTo>
                      <a:pt x="1265" y="5470"/>
                    </a:lnTo>
                    <a:lnTo>
                      <a:pt x="0" y="5656"/>
                    </a:lnTo>
                    <a:lnTo>
                      <a:pt x="410" y="5879"/>
                    </a:lnTo>
                    <a:lnTo>
                      <a:pt x="447" y="5916"/>
                    </a:lnTo>
                    <a:lnTo>
                      <a:pt x="1675" y="5730"/>
                    </a:lnTo>
                    <a:lnTo>
                      <a:pt x="2940" y="5582"/>
                    </a:lnTo>
                    <a:lnTo>
                      <a:pt x="4242" y="5433"/>
                    </a:lnTo>
                    <a:lnTo>
                      <a:pt x="5507" y="5358"/>
                    </a:lnTo>
                    <a:lnTo>
                      <a:pt x="6772" y="5284"/>
                    </a:lnTo>
                    <a:lnTo>
                      <a:pt x="8037" y="5210"/>
                    </a:lnTo>
                    <a:lnTo>
                      <a:pt x="9302" y="5210"/>
                    </a:lnTo>
                    <a:lnTo>
                      <a:pt x="10604" y="5172"/>
                    </a:lnTo>
                    <a:lnTo>
                      <a:pt x="10716" y="5172"/>
                    </a:lnTo>
                    <a:lnTo>
                      <a:pt x="10828" y="5210"/>
                    </a:lnTo>
                    <a:lnTo>
                      <a:pt x="10828" y="5061"/>
                    </a:lnTo>
                    <a:lnTo>
                      <a:pt x="10828" y="5024"/>
                    </a:lnTo>
                    <a:lnTo>
                      <a:pt x="10828" y="4428"/>
                    </a:lnTo>
                    <a:lnTo>
                      <a:pt x="10828" y="3796"/>
                    </a:lnTo>
                    <a:lnTo>
                      <a:pt x="10753" y="3163"/>
                    </a:lnTo>
                    <a:lnTo>
                      <a:pt x="10790" y="2568"/>
                    </a:lnTo>
                    <a:lnTo>
                      <a:pt x="10828" y="1489"/>
                    </a:lnTo>
                    <a:lnTo>
                      <a:pt x="10939" y="373"/>
                    </a:lnTo>
                    <a:lnTo>
                      <a:pt x="10679"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grpSp>
        <p:grpSp>
          <p:nvGrpSpPr>
            <p:cNvPr id="1649" name="Google Shape;1649;p70"/>
            <p:cNvGrpSpPr/>
            <p:nvPr/>
          </p:nvGrpSpPr>
          <p:grpSpPr>
            <a:xfrm>
              <a:off x="6687539" y="2558460"/>
              <a:ext cx="1604500" cy="1639210"/>
              <a:chOff x="5907475" y="3973475"/>
              <a:chExt cx="1219225" cy="1245600"/>
            </a:xfrm>
          </p:grpSpPr>
          <p:sp>
            <p:nvSpPr>
              <p:cNvPr id="1650" name="Google Shape;1650;p70"/>
              <p:cNvSpPr/>
              <p:nvPr/>
            </p:nvSpPr>
            <p:spPr>
              <a:xfrm>
                <a:off x="5907475" y="3973475"/>
                <a:ext cx="1219225" cy="1245600"/>
              </a:xfrm>
              <a:custGeom>
                <a:avLst/>
                <a:gdLst/>
                <a:ahLst/>
                <a:cxnLst/>
                <a:rect l="l" t="t" r="r" b="b"/>
                <a:pathLst>
                  <a:path w="48769" h="49824" extrusionOk="0">
                    <a:moveTo>
                      <a:pt x="23739" y="1"/>
                    </a:moveTo>
                    <a:lnTo>
                      <a:pt x="23132" y="27"/>
                    </a:lnTo>
                    <a:lnTo>
                      <a:pt x="22525" y="80"/>
                    </a:lnTo>
                    <a:lnTo>
                      <a:pt x="21919" y="132"/>
                    </a:lnTo>
                    <a:lnTo>
                      <a:pt x="21312" y="212"/>
                    </a:lnTo>
                    <a:lnTo>
                      <a:pt x="20705" y="291"/>
                    </a:lnTo>
                    <a:lnTo>
                      <a:pt x="20099" y="396"/>
                    </a:lnTo>
                    <a:lnTo>
                      <a:pt x="19519" y="528"/>
                    </a:lnTo>
                    <a:lnTo>
                      <a:pt x="18912" y="660"/>
                    </a:lnTo>
                    <a:lnTo>
                      <a:pt x="18332" y="818"/>
                    </a:lnTo>
                    <a:lnTo>
                      <a:pt x="17751" y="976"/>
                    </a:lnTo>
                    <a:lnTo>
                      <a:pt x="17171" y="1161"/>
                    </a:lnTo>
                    <a:lnTo>
                      <a:pt x="16591" y="1372"/>
                    </a:lnTo>
                    <a:lnTo>
                      <a:pt x="16011" y="1583"/>
                    </a:lnTo>
                    <a:lnTo>
                      <a:pt x="15457" y="1820"/>
                    </a:lnTo>
                    <a:lnTo>
                      <a:pt x="14903" y="2058"/>
                    </a:lnTo>
                    <a:lnTo>
                      <a:pt x="14745" y="1979"/>
                    </a:lnTo>
                    <a:lnTo>
                      <a:pt x="14586" y="1926"/>
                    </a:lnTo>
                    <a:lnTo>
                      <a:pt x="14428" y="1900"/>
                    </a:lnTo>
                    <a:lnTo>
                      <a:pt x="14217" y="1900"/>
                    </a:lnTo>
                    <a:lnTo>
                      <a:pt x="13980" y="1926"/>
                    </a:lnTo>
                    <a:lnTo>
                      <a:pt x="13769" y="1979"/>
                    </a:lnTo>
                    <a:lnTo>
                      <a:pt x="13558" y="2084"/>
                    </a:lnTo>
                    <a:lnTo>
                      <a:pt x="13373" y="2190"/>
                    </a:lnTo>
                    <a:lnTo>
                      <a:pt x="13215" y="2348"/>
                    </a:lnTo>
                    <a:lnTo>
                      <a:pt x="13083" y="2533"/>
                    </a:lnTo>
                    <a:lnTo>
                      <a:pt x="12977" y="2744"/>
                    </a:lnTo>
                    <a:lnTo>
                      <a:pt x="12898" y="2955"/>
                    </a:lnTo>
                    <a:lnTo>
                      <a:pt x="12872" y="3113"/>
                    </a:lnTo>
                    <a:lnTo>
                      <a:pt x="12133" y="3535"/>
                    </a:lnTo>
                    <a:lnTo>
                      <a:pt x="11448" y="4010"/>
                    </a:lnTo>
                    <a:lnTo>
                      <a:pt x="10762" y="4484"/>
                    </a:lnTo>
                    <a:lnTo>
                      <a:pt x="10103" y="5012"/>
                    </a:lnTo>
                    <a:lnTo>
                      <a:pt x="9470" y="5539"/>
                    </a:lnTo>
                    <a:lnTo>
                      <a:pt x="8837" y="6093"/>
                    </a:lnTo>
                    <a:lnTo>
                      <a:pt x="8230" y="6674"/>
                    </a:lnTo>
                    <a:lnTo>
                      <a:pt x="7650" y="7280"/>
                    </a:lnTo>
                    <a:lnTo>
                      <a:pt x="7096" y="7887"/>
                    </a:lnTo>
                    <a:lnTo>
                      <a:pt x="6568" y="8520"/>
                    </a:lnTo>
                    <a:lnTo>
                      <a:pt x="6041" y="9179"/>
                    </a:lnTo>
                    <a:lnTo>
                      <a:pt x="5566" y="9865"/>
                    </a:lnTo>
                    <a:lnTo>
                      <a:pt x="5091" y="10577"/>
                    </a:lnTo>
                    <a:lnTo>
                      <a:pt x="4643" y="11289"/>
                    </a:lnTo>
                    <a:lnTo>
                      <a:pt x="4247" y="12001"/>
                    </a:lnTo>
                    <a:lnTo>
                      <a:pt x="3852" y="12740"/>
                    </a:lnTo>
                    <a:lnTo>
                      <a:pt x="3008" y="12924"/>
                    </a:lnTo>
                    <a:lnTo>
                      <a:pt x="2322" y="13109"/>
                    </a:lnTo>
                    <a:lnTo>
                      <a:pt x="1742" y="13294"/>
                    </a:lnTo>
                    <a:lnTo>
                      <a:pt x="1293" y="13505"/>
                    </a:lnTo>
                    <a:lnTo>
                      <a:pt x="924" y="13689"/>
                    </a:lnTo>
                    <a:lnTo>
                      <a:pt x="660" y="13874"/>
                    </a:lnTo>
                    <a:lnTo>
                      <a:pt x="449" y="14085"/>
                    </a:lnTo>
                    <a:lnTo>
                      <a:pt x="265" y="14296"/>
                    </a:lnTo>
                    <a:lnTo>
                      <a:pt x="185" y="14454"/>
                    </a:lnTo>
                    <a:lnTo>
                      <a:pt x="133" y="14612"/>
                    </a:lnTo>
                    <a:lnTo>
                      <a:pt x="80" y="14771"/>
                    </a:lnTo>
                    <a:lnTo>
                      <a:pt x="27" y="14929"/>
                    </a:lnTo>
                    <a:lnTo>
                      <a:pt x="1" y="15087"/>
                    </a:lnTo>
                    <a:lnTo>
                      <a:pt x="1" y="15245"/>
                    </a:lnTo>
                    <a:lnTo>
                      <a:pt x="27" y="15404"/>
                    </a:lnTo>
                    <a:lnTo>
                      <a:pt x="54" y="15562"/>
                    </a:lnTo>
                    <a:lnTo>
                      <a:pt x="159" y="15852"/>
                    </a:lnTo>
                    <a:lnTo>
                      <a:pt x="317" y="16116"/>
                    </a:lnTo>
                    <a:lnTo>
                      <a:pt x="502" y="16327"/>
                    </a:lnTo>
                    <a:lnTo>
                      <a:pt x="739" y="16511"/>
                    </a:lnTo>
                    <a:lnTo>
                      <a:pt x="1029" y="16643"/>
                    </a:lnTo>
                    <a:lnTo>
                      <a:pt x="1372" y="16722"/>
                    </a:lnTo>
                    <a:lnTo>
                      <a:pt x="1742" y="16802"/>
                    </a:lnTo>
                    <a:lnTo>
                      <a:pt x="2322" y="16802"/>
                    </a:lnTo>
                    <a:lnTo>
                      <a:pt x="2111" y="17540"/>
                    </a:lnTo>
                    <a:lnTo>
                      <a:pt x="1953" y="18305"/>
                    </a:lnTo>
                    <a:lnTo>
                      <a:pt x="1821" y="19043"/>
                    </a:lnTo>
                    <a:lnTo>
                      <a:pt x="1715" y="19808"/>
                    </a:lnTo>
                    <a:lnTo>
                      <a:pt x="1610" y="20547"/>
                    </a:lnTo>
                    <a:lnTo>
                      <a:pt x="1557" y="21338"/>
                    </a:lnTo>
                    <a:lnTo>
                      <a:pt x="1504" y="22103"/>
                    </a:lnTo>
                    <a:lnTo>
                      <a:pt x="1504" y="22868"/>
                    </a:lnTo>
                    <a:lnTo>
                      <a:pt x="1531" y="24055"/>
                    </a:lnTo>
                    <a:lnTo>
                      <a:pt x="1610" y="25242"/>
                    </a:lnTo>
                    <a:lnTo>
                      <a:pt x="1768" y="26429"/>
                    </a:lnTo>
                    <a:lnTo>
                      <a:pt x="1979" y="27589"/>
                    </a:lnTo>
                    <a:lnTo>
                      <a:pt x="2243" y="28723"/>
                    </a:lnTo>
                    <a:lnTo>
                      <a:pt x="2586" y="29857"/>
                    </a:lnTo>
                    <a:lnTo>
                      <a:pt x="2981" y="30965"/>
                    </a:lnTo>
                    <a:lnTo>
                      <a:pt x="3430" y="32046"/>
                    </a:lnTo>
                    <a:lnTo>
                      <a:pt x="3377" y="32257"/>
                    </a:lnTo>
                    <a:lnTo>
                      <a:pt x="3351" y="32495"/>
                    </a:lnTo>
                    <a:lnTo>
                      <a:pt x="3377" y="32706"/>
                    </a:lnTo>
                    <a:lnTo>
                      <a:pt x="3430" y="32917"/>
                    </a:lnTo>
                    <a:lnTo>
                      <a:pt x="8494" y="48847"/>
                    </a:lnTo>
                    <a:lnTo>
                      <a:pt x="8573" y="49058"/>
                    </a:lnTo>
                    <a:lnTo>
                      <a:pt x="8678" y="49243"/>
                    </a:lnTo>
                    <a:lnTo>
                      <a:pt x="8837" y="49428"/>
                    </a:lnTo>
                    <a:lnTo>
                      <a:pt x="8995" y="49560"/>
                    </a:lnTo>
                    <a:lnTo>
                      <a:pt x="9179" y="49665"/>
                    </a:lnTo>
                    <a:lnTo>
                      <a:pt x="9390" y="49744"/>
                    </a:lnTo>
                    <a:lnTo>
                      <a:pt x="9601" y="49797"/>
                    </a:lnTo>
                    <a:lnTo>
                      <a:pt x="9812" y="49823"/>
                    </a:lnTo>
                    <a:lnTo>
                      <a:pt x="10023" y="49797"/>
                    </a:lnTo>
                    <a:lnTo>
                      <a:pt x="10234" y="49771"/>
                    </a:lnTo>
                    <a:lnTo>
                      <a:pt x="23026" y="45682"/>
                    </a:lnTo>
                    <a:lnTo>
                      <a:pt x="23686" y="45709"/>
                    </a:lnTo>
                    <a:lnTo>
                      <a:pt x="24372" y="45735"/>
                    </a:lnTo>
                    <a:lnTo>
                      <a:pt x="25031" y="45709"/>
                    </a:lnTo>
                    <a:lnTo>
                      <a:pt x="25717" y="45682"/>
                    </a:lnTo>
                    <a:lnTo>
                      <a:pt x="26403" y="45630"/>
                    </a:lnTo>
                    <a:lnTo>
                      <a:pt x="27062" y="45577"/>
                    </a:lnTo>
                    <a:lnTo>
                      <a:pt x="27721" y="45498"/>
                    </a:lnTo>
                    <a:lnTo>
                      <a:pt x="28381" y="45392"/>
                    </a:lnTo>
                    <a:lnTo>
                      <a:pt x="29040" y="45260"/>
                    </a:lnTo>
                    <a:lnTo>
                      <a:pt x="29699" y="45102"/>
                    </a:lnTo>
                    <a:lnTo>
                      <a:pt x="30332" y="44944"/>
                    </a:lnTo>
                    <a:lnTo>
                      <a:pt x="30965" y="44759"/>
                    </a:lnTo>
                    <a:lnTo>
                      <a:pt x="31598" y="44548"/>
                    </a:lnTo>
                    <a:lnTo>
                      <a:pt x="32231" y="44337"/>
                    </a:lnTo>
                    <a:lnTo>
                      <a:pt x="32864" y="44100"/>
                    </a:lnTo>
                    <a:lnTo>
                      <a:pt x="33471" y="43836"/>
                    </a:lnTo>
                    <a:lnTo>
                      <a:pt x="34104" y="43546"/>
                    </a:lnTo>
                    <a:lnTo>
                      <a:pt x="34711" y="43256"/>
                    </a:lnTo>
                    <a:lnTo>
                      <a:pt x="34763" y="43230"/>
                    </a:lnTo>
                    <a:lnTo>
                      <a:pt x="35713" y="42728"/>
                    </a:lnTo>
                    <a:lnTo>
                      <a:pt x="36610" y="42175"/>
                    </a:lnTo>
                    <a:lnTo>
                      <a:pt x="37507" y="41568"/>
                    </a:lnTo>
                    <a:lnTo>
                      <a:pt x="38351" y="40961"/>
                    </a:lnTo>
                    <a:lnTo>
                      <a:pt x="39168" y="40276"/>
                    </a:lnTo>
                    <a:lnTo>
                      <a:pt x="39959" y="39563"/>
                    </a:lnTo>
                    <a:lnTo>
                      <a:pt x="40724" y="38825"/>
                    </a:lnTo>
                    <a:lnTo>
                      <a:pt x="41463" y="38060"/>
                    </a:lnTo>
                    <a:lnTo>
                      <a:pt x="41542" y="37928"/>
                    </a:lnTo>
                    <a:lnTo>
                      <a:pt x="41674" y="37796"/>
                    </a:lnTo>
                    <a:lnTo>
                      <a:pt x="42280" y="37058"/>
                    </a:lnTo>
                    <a:lnTo>
                      <a:pt x="42861" y="36319"/>
                    </a:lnTo>
                    <a:lnTo>
                      <a:pt x="43388" y="35528"/>
                    </a:lnTo>
                    <a:lnTo>
                      <a:pt x="43916" y="34710"/>
                    </a:lnTo>
                    <a:lnTo>
                      <a:pt x="44364" y="33945"/>
                    </a:lnTo>
                    <a:lnTo>
                      <a:pt x="44786" y="33128"/>
                    </a:lnTo>
                    <a:lnTo>
                      <a:pt x="45129" y="32416"/>
                    </a:lnTo>
                    <a:lnTo>
                      <a:pt x="45445" y="31730"/>
                    </a:lnTo>
                    <a:lnTo>
                      <a:pt x="45736" y="31018"/>
                    </a:lnTo>
                    <a:lnTo>
                      <a:pt x="45999" y="30279"/>
                    </a:lnTo>
                    <a:lnTo>
                      <a:pt x="46237" y="29567"/>
                    </a:lnTo>
                    <a:lnTo>
                      <a:pt x="46448" y="28829"/>
                    </a:lnTo>
                    <a:lnTo>
                      <a:pt x="46632" y="28090"/>
                    </a:lnTo>
                    <a:lnTo>
                      <a:pt x="46791" y="27325"/>
                    </a:lnTo>
                    <a:lnTo>
                      <a:pt x="46975" y="26218"/>
                    </a:lnTo>
                    <a:lnTo>
                      <a:pt x="47107" y="25110"/>
                    </a:lnTo>
                    <a:lnTo>
                      <a:pt x="47345" y="25004"/>
                    </a:lnTo>
                    <a:lnTo>
                      <a:pt x="47582" y="24925"/>
                    </a:lnTo>
                    <a:lnTo>
                      <a:pt x="47767" y="24820"/>
                    </a:lnTo>
                    <a:lnTo>
                      <a:pt x="47951" y="24688"/>
                    </a:lnTo>
                    <a:lnTo>
                      <a:pt x="48083" y="24582"/>
                    </a:lnTo>
                    <a:lnTo>
                      <a:pt x="48215" y="24450"/>
                    </a:lnTo>
                    <a:lnTo>
                      <a:pt x="48347" y="24319"/>
                    </a:lnTo>
                    <a:lnTo>
                      <a:pt x="48426" y="24160"/>
                    </a:lnTo>
                    <a:lnTo>
                      <a:pt x="48584" y="23897"/>
                    </a:lnTo>
                    <a:lnTo>
                      <a:pt x="48690" y="23606"/>
                    </a:lnTo>
                    <a:lnTo>
                      <a:pt x="48742" y="23343"/>
                    </a:lnTo>
                    <a:lnTo>
                      <a:pt x="48769" y="23105"/>
                    </a:lnTo>
                    <a:lnTo>
                      <a:pt x="48769" y="22868"/>
                    </a:lnTo>
                    <a:lnTo>
                      <a:pt x="48742" y="22657"/>
                    </a:lnTo>
                    <a:lnTo>
                      <a:pt x="48716" y="22446"/>
                    </a:lnTo>
                    <a:lnTo>
                      <a:pt x="48663" y="22235"/>
                    </a:lnTo>
                    <a:lnTo>
                      <a:pt x="48584" y="22024"/>
                    </a:lnTo>
                    <a:lnTo>
                      <a:pt x="48505" y="21839"/>
                    </a:lnTo>
                    <a:lnTo>
                      <a:pt x="48268" y="21470"/>
                    </a:lnTo>
                    <a:lnTo>
                      <a:pt x="48030" y="21127"/>
                    </a:lnTo>
                    <a:lnTo>
                      <a:pt x="47714" y="20811"/>
                    </a:lnTo>
                    <a:lnTo>
                      <a:pt x="47397" y="20521"/>
                    </a:lnTo>
                    <a:lnTo>
                      <a:pt x="47081" y="20230"/>
                    </a:lnTo>
                    <a:lnTo>
                      <a:pt x="46923" y="19228"/>
                    </a:lnTo>
                    <a:lnTo>
                      <a:pt x="46764" y="18226"/>
                    </a:lnTo>
                    <a:lnTo>
                      <a:pt x="46527" y="17250"/>
                    </a:lnTo>
                    <a:lnTo>
                      <a:pt x="46263" y="16300"/>
                    </a:lnTo>
                    <a:lnTo>
                      <a:pt x="45947" y="15325"/>
                    </a:lnTo>
                    <a:lnTo>
                      <a:pt x="45604" y="14401"/>
                    </a:lnTo>
                    <a:lnTo>
                      <a:pt x="45208" y="13452"/>
                    </a:lnTo>
                    <a:lnTo>
                      <a:pt x="44760" y="12555"/>
                    </a:lnTo>
                    <a:lnTo>
                      <a:pt x="45155" y="12054"/>
                    </a:lnTo>
                    <a:lnTo>
                      <a:pt x="45498" y="11553"/>
                    </a:lnTo>
                    <a:lnTo>
                      <a:pt x="45788" y="10999"/>
                    </a:lnTo>
                    <a:lnTo>
                      <a:pt x="46052" y="10445"/>
                    </a:lnTo>
                    <a:lnTo>
                      <a:pt x="46237" y="9839"/>
                    </a:lnTo>
                    <a:lnTo>
                      <a:pt x="46369" y="9232"/>
                    </a:lnTo>
                    <a:lnTo>
                      <a:pt x="46474" y="8625"/>
                    </a:lnTo>
                    <a:lnTo>
                      <a:pt x="46500" y="7966"/>
                    </a:lnTo>
                    <a:lnTo>
                      <a:pt x="46474" y="7623"/>
                    </a:lnTo>
                    <a:lnTo>
                      <a:pt x="46448" y="7280"/>
                    </a:lnTo>
                    <a:lnTo>
                      <a:pt x="46421" y="6937"/>
                    </a:lnTo>
                    <a:lnTo>
                      <a:pt x="46342" y="6594"/>
                    </a:lnTo>
                    <a:lnTo>
                      <a:pt x="46289" y="6252"/>
                    </a:lnTo>
                    <a:lnTo>
                      <a:pt x="46184" y="5935"/>
                    </a:lnTo>
                    <a:lnTo>
                      <a:pt x="46078" y="5592"/>
                    </a:lnTo>
                    <a:lnTo>
                      <a:pt x="45947" y="5302"/>
                    </a:lnTo>
                    <a:lnTo>
                      <a:pt x="45815" y="4985"/>
                    </a:lnTo>
                    <a:lnTo>
                      <a:pt x="45656" y="4695"/>
                    </a:lnTo>
                    <a:lnTo>
                      <a:pt x="45498" y="4405"/>
                    </a:lnTo>
                    <a:lnTo>
                      <a:pt x="45314" y="4115"/>
                    </a:lnTo>
                    <a:lnTo>
                      <a:pt x="45129" y="3851"/>
                    </a:lnTo>
                    <a:lnTo>
                      <a:pt x="44918" y="3588"/>
                    </a:lnTo>
                    <a:lnTo>
                      <a:pt x="44470" y="3086"/>
                    </a:lnTo>
                    <a:lnTo>
                      <a:pt x="43968" y="2638"/>
                    </a:lnTo>
                    <a:lnTo>
                      <a:pt x="43705" y="2453"/>
                    </a:lnTo>
                    <a:lnTo>
                      <a:pt x="43441" y="2242"/>
                    </a:lnTo>
                    <a:lnTo>
                      <a:pt x="43177" y="2058"/>
                    </a:lnTo>
                    <a:lnTo>
                      <a:pt x="42887" y="1900"/>
                    </a:lnTo>
                    <a:lnTo>
                      <a:pt x="42571" y="1741"/>
                    </a:lnTo>
                    <a:lnTo>
                      <a:pt x="42280" y="1609"/>
                    </a:lnTo>
                    <a:lnTo>
                      <a:pt x="41964" y="1478"/>
                    </a:lnTo>
                    <a:lnTo>
                      <a:pt x="41647" y="1372"/>
                    </a:lnTo>
                    <a:lnTo>
                      <a:pt x="41305" y="1293"/>
                    </a:lnTo>
                    <a:lnTo>
                      <a:pt x="40988" y="1214"/>
                    </a:lnTo>
                    <a:lnTo>
                      <a:pt x="40645" y="1135"/>
                    </a:lnTo>
                    <a:lnTo>
                      <a:pt x="40302" y="1108"/>
                    </a:lnTo>
                    <a:lnTo>
                      <a:pt x="39933" y="1082"/>
                    </a:lnTo>
                    <a:lnTo>
                      <a:pt x="39590" y="1056"/>
                    </a:lnTo>
                    <a:lnTo>
                      <a:pt x="38957" y="1082"/>
                    </a:lnTo>
                    <a:lnTo>
                      <a:pt x="38377" y="1187"/>
                    </a:lnTo>
                    <a:lnTo>
                      <a:pt x="37770" y="1319"/>
                    </a:lnTo>
                    <a:lnTo>
                      <a:pt x="37190" y="1478"/>
                    </a:lnTo>
                    <a:lnTo>
                      <a:pt x="36636" y="1715"/>
                    </a:lnTo>
                    <a:lnTo>
                      <a:pt x="36109" y="2005"/>
                    </a:lnTo>
                    <a:lnTo>
                      <a:pt x="35607" y="2322"/>
                    </a:lnTo>
                    <a:lnTo>
                      <a:pt x="35133" y="2691"/>
                    </a:lnTo>
                    <a:lnTo>
                      <a:pt x="34500" y="2374"/>
                    </a:lnTo>
                    <a:lnTo>
                      <a:pt x="33867" y="2084"/>
                    </a:lnTo>
                    <a:lnTo>
                      <a:pt x="33234" y="1794"/>
                    </a:lnTo>
                    <a:lnTo>
                      <a:pt x="32574" y="1530"/>
                    </a:lnTo>
                    <a:lnTo>
                      <a:pt x="31915" y="1293"/>
                    </a:lnTo>
                    <a:lnTo>
                      <a:pt x="31256" y="1082"/>
                    </a:lnTo>
                    <a:lnTo>
                      <a:pt x="30596" y="871"/>
                    </a:lnTo>
                    <a:lnTo>
                      <a:pt x="29910" y="686"/>
                    </a:lnTo>
                    <a:lnTo>
                      <a:pt x="29225" y="528"/>
                    </a:lnTo>
                    <a:lnTo>
                      <a:pt x="28539" y="396"/>
                    </a:lnTo>
                    <a:lnTo>
                      <a:pt x="27853" y="264"/>
                    </a:lnTo>
                    <a:lnTo>
                      <a:pt x="27167" y="185"/>
                    </a:lnTo>
                    <a:lnTo>
                      <a:pt x="26482" y="106"/>
                    </a:lnTo>
                    <a:lnTo>
                      <a:pt x="25770" y="53"/>
                    </a:lnTo>
                    <a:lnTo>
                      <a:pt x="25057" y="27"/>
                    </a:lnTo>
                    <a:lnTo>
                      <a:pt x="24372" y="1"/>
                    </a:lnTo>
                    <a:close/>
                  </a:path>
                </a:pathLst>
              </a:custGeom>
              <a:solidFill>
                <a:schemeClr val="dk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51" name="Google Shape;1651;p70"/>
              <p:cNvSpPr/>
              <p:nvPr/>
            </p:nvSpPr>
            <p:spPr>
              <a:xfrm>
                <a:off x="5907475" y="3973475"/>
                <a:ext cx="1219225" cy="1245600"/>
              </a:xfrm>
              <a:custGeom>
                <a:avLst/>
                <a:gdLst/>
                <a:ahLst/>
                <a:cxnLst/>
                <a:rect l="l" t="t" r="r" b="b"/>
                <a:pathLst>
                  <a:path w="48769" h="49824" fill="none" extrusionOk="0">
                    <a:moveTo>
                      <a:pt x="9812" y="49823"/>
                    </a:moveTo>
                    <a:lnTo>
                      <a:pt x="9812" y="49823"/>
                    </a:lnTo>
                    <a:lnTo>
                      <a:pt x="9601" y="49797"/>
                    </a:lnTo>
                    <a:lnTo>
                      <a:pt x="9390" y="49744"/>
                    </a:lnTo>
                    <a:lnTo>
                      <a:pt x="9179" y="49665"/>
                    </a:lnTo>
                    <a:lnTo>
                      <a:pt x="8995" y="49560"/>
                    </a:lnTo>
                    <a:lnTo>
                      <a:pt x="8837" y="49428"/>
                    </a:lnTo>
                    <a:lnTo>
                      <a:pt x="8678" y="49243"/>
                    </a:lnTo>
                    <a:lnTo>
                      <a:pt x="8573" y="49058"/>
                    </a:lnTo>
                    <a:lnTo>
                      <a:pt x="8494" y="48847"/>
                    </a:lnTo>
                    <a:lnTo>
                      <a:pt x="3430" y="32917"/>
                    </a:lnTo>
                    <a:lnTo>
                      <a:pt x="3430" y="32917"/>
                    </a:lnTo>
                    <a:lnTo>
                      <a:pt x="3377" y="32706"/>
                    </a:lnTo>
                    <a:lnTo>
                      <a:pt x="3351" y="32495"/>
                    </a:lnTo>
                    <a:lnTo>
                      <a:pt x="3377" y="32257"/>
                    </a:lnTo>
                    <a:lnTo>
                      <a:pt x="3430" y="32046"/>
                    </a:lnTo>
                    <a:lnTo>
                      <a:pt x="3430" y="32046"/>
                    </a:lnTo>
                    <a:lnTo>
                      <a:pt x="2981" y="30965"/>
                    </a:lnTo>
                    <a:lnTo>
                      <a:pt x="2586" y="29857"/>
                    </a:lnTo>
                    <a:lnTo>
                      <a:pt x="2243" y="28723"/>
                    </a:lnTo>
                    <a:lnTo>
                      <a:pt x="1979" y="27589"/>
                    </a:lnTo>
                    <a:lnTo>
                      <a:pt x="1768" y="26429"/>
                    </a:lnTo>
                    <a:lnTo>
                      <a:pt x="1610" y="25242"/>
                    </a:lnTo>
                    <a:lnTo>
                      <a:pt x="1531" y="24055"/>
                    </a:lnTo>
                    <a:lnTo>
                      <a:pt x="1504" y="22868"/>
                    </a:lnTo>
                    <a:lnTo>
                      <a:pt x="1504" y="22868"/>
                    </a:lnTo>
                    <a:lnTo>
                      <a:pt x="1504" y="22103"/>
                    </a:lnTo>
                    <a:lnTo>
                      <a:pt x="1557" y="21338"/>
                    </a:lnTo>
                    <a:lnTo>
                      <a:pt x="1610" y="20547"/>
                    </a:lnTo>
                    <a:lnTo>
                      <a:pt x="1715" y="19808"/>
                    </a:lnTo>
                    <a:lnTo>
                      <a:pt x="1821" y="19043"/>
                    </a:lnTo>
                    <a:lnTo>
                      <a:pt x="1953" y="18305"/>
                    </a:lnTo>
                    <a:lnTo>
                      <a:pt x="2111" y="17540"/>
                    </a:lnTo>
                    <a:lnTo>
                      <a:pt x="2322" y="16802"/>
                    </a:lnTo>
                    <a:lnTo>
                      <a:pt x="2322" y="16802"/>
                    </a:lnTo>
                    <a:lnTo>
                      <a:pt x="2164" y="16802"/>
                    </a:lnTo>
                    <a:lnTo>
                      <a:pt x="2164" y="16802"/>
                    </a:lnTo>
                    <a:lnTo>
                      <a:pt x="1742" y="16802"/>
                    </a:lnTo>
                    <a:lnTo>
                      <a:pt x="1372" y="16722"/>
                    </a:lnTo>
                    <a:lnTo>
                      <a:pt x="1029" y="16643"/>
                    </a:lnTo>
                    <a:lnTo>
                      <a:pt x="739" y="16511"/>
                    </a:lnTo>
                    <a:lnTo>
                      <a:pt x="502" y="16327"/>
                    </a:lnTo>
                    <a:lnTo>
                      <a:pt x="317" y="16116"/>
                    </a:lnTo>
                    <a:lnTo>
                      <a:pt x="159" y="15852"/>
                    </a:lnTo>
                    <a:lnTo>
                      <a:pt x="54" y="15562"/>
                    </a:lnTo>
                    <a:lnTo>
                      <a:pt x="54" y="15562"/>
                    </a:lnTo>
                    <a:lnTo>
                      <a:pt x="27" y="15404"/>
                    </a:lnTo>
                    <a:lnTo>
                      <a:pt x="1" y="15245"/>
                    </a:lnTo>
                    <a:lnTo>
                      <a:pt x="1" y="15087"/>
                    </a:lnTo>
                    <a:lnTo>
                      <a:pt x="27" y="14929"/>
                    </a:lnTo>
                    <a:lnTo>
                      <a:pt x="80" y="14771"/>
                    </a:lnTo>
                    <a:lnTo>
                      <a:pt x="133" y="14612"/>
                    </a:lnTo>
                    <a:lnTo>
                      <a:pt x="185" y="14454"/>
                    </a:lnTo>
                    <a:lnTo>
                      <a:pt x="265" y="14296"/>
                    </a:lnTo>
                    <a:lnTo>
                      <a:pt x="265" y="14296"/>
                    </a:lnTo>
                    <a:lnTo>
                      <a:pt x="449" y="14085"/>
                    </a:lnTo>
                    <a:lnTo>
                      <a:pt x="660" y="13874"/>
                    </a:lnTo>
                    <a:lnTo>
                      <a:pt x="924" y="13689"/>
                    </a:lnTo>
                    <a:lnTo>
                      <a:pt x="1293" y="13505"/>
                    </a:lnTo>
                    <a:lnTo>
                      <a:pt x="1742" y="13294"/>
                    </a:lnTo>
                    <a:lnTo>
                      <a:pt x="2322" y="13109"/>
                    </a:lnTo>
                    <a:lnTo>
                      <a:pt x="3008" y="12924"/>
                    </a:lnTo>
                    <a:lnTo>
                      <a:pt x="3852" y="12740"/>
                    </a:lnTo>
                    <a:lnTo>
                      <a:pt x="3852" y="12740"/>
                    </a:lnTo>
                    <a:lnTo>
                      <a:pt x="4247" y="12001"/>
                    </a:lnTo>
                    <a:lnTo>
                      <a:pt x="4643" y="11289"/>
                    </a:lnTo>
                    <a:lnTo>
                      <a:pt x="5091" y="10577"/>
                    </a:lnTo>
                    <a:lnTo>
                      <a:pt x="5566" y="9865"/>
                    </a:lnTo>
                    <a:lnTo>
                      <a:pt x="6041" y="9179"/>
                    </a:lnTo>
                    <a:lnTo>
                      <a:pt x="6568" y="8520"/>
                    </a:lnTo>
                    <a:lnTo>
                      <a:pt x="7096" y="7887"/>
                    </a:lnTo>
                    <a:lnTo>
                      <a:pt x="7650" y="7280"/>
                    </a:lnTo>
                    <a:lnTo>
                      <a:pt x="8230" y="6674"/>
                    </a:lnTo>
                    <a:lnTo>
                      <a:pt x="8837" y="6093"/>
                    </a:lnTo>
                    <a:lnTo>
                      <a:pt x="9470" y="5539"/>
                    </a:lnTo>
                    <a:lnTo>
                      <a:pt x="10103" y="5012"/>
                    </a:lnTo>
                    <a:lnTo>
                      <a:pt x="10762" y="4484"/>
                    </a:lnTo>
                    <a:lnTo>
                      <a:pt x="11448" y="4010"/>
                    </a:lnTo>
                    <a:lnTo>
                      <a:pt x="12133" y="3535"/>
                    </a:lnTo>
                    <a:lnTo>
                      <a:pt x="12872" y="3113"/>
                    </a:lnTo>
                    <a:lnTo>
                      <a:pt x="12898" y="2955"/>
                    </a:lnTo>
                    <a:lnTo>
                      <a:pt x="12898" y="2955"/>
                    </a:lnTo>
                    <a:lnTo>
                      <a:pt x="12977" y="2744"/>
                    </a:lnTo>
                    <a:lnTo>
                      <a:pt x="13083" y="2533"/>
                    </a:lnTo>
                    <a:lnTo>
                      <a:pt x="13215" y="2348"/>
                    </a:lnTo>
                    <a:lnTo>
                      <a:pt x="13373" y="2190"/>
                    </a:lnTo>
                    <a:lnTo>
                      <a:pt x="13558" y="2084"/>
                    </a:lnTo>
                    <a:lnTo>
                      <a:pt x="13769" y="1979"/>
                    </a:lnTo>
                    <a:lnTo>
                      <a:pt x="13980" y="1926"/>
                    </a:lnTo>
                    <a:lnTo>
                      <a:pt x="14217" y="1900"/>
                    </a:lnTo>
                    <a:lnTo>
                      <a:pt x="14243" y="1900"/>
                    </a:lnTo>
                    <a:lnTo>
                      <a:pt x="14243" y="1900"/>
                    </a:lnTo>
                    <a:lnTo>
                      <a:pt x="14428" y="1900"/>
                    </a:lnTo>
                    <a:lnTo>
                      <a:pt x="14586" y="1926"/>
                    </a:lnTo>
                    <a:lnTo>
                      <a:pt x="14745" y="1979"/>
                    </a:lnTo>
                    <a:lnTo>
                      <a:pt x="14903" y="2058"/>
                    </a:lnTo>
                    <a:lnTo>
                      <a:pt x="14903" y="2058"/>
                    </a:lnTo>
                    <a:lnTo>
                      <a:pt x="15457" y="1820"/>
                    </a:lnTo>
                    <a:lnTo>
                      <a:pt x="16011" y="1583"/>
                    </a:lnTo>
                    <a:lnTo>
                      <a:pt x="16591" y="1372"/>
                    </a:lnTo>
                    <a:lnTo>
                      <a:pt x="17171" y="1161"/>
                    </a:lnTo>
                    <a:lnTo>
                      <a:pt x="17751" y="976"/>
                    </a:lnTo>
                    <a:lnTo>
                      <a:pt x="18332" y="818"/>
                    </a:lnTo>
                    <a:lnTo>
                      <a:pt x="18912" y="660"/>
                    </a:lnTo>
                    <a:lnTo>
                      <a:pt x="19519" y="528"/>
                    </a:lnTo>
                    <a:lnTo>
                      <a:pt x="20099" y="396"/>
                    </a:lnTo>
                    <a:lnTo>
                      <a:pt x="20705" y="291"/>
                    </a:lnTo>
                    <a:lnTo>
                      <a:pt x="21312" y="212"/>
                    </a:lnTo>
                    <a:lnTo>
                      <a:pt x="21919" y="132"/>
                    </a:lnTo>
                    <a:lnTo>
                      <a:pt x="22525" y="80"/>
                    </a:lnTo>
                    <a:lnTo>
                      <a:pt x="23132" y="27"/>
                    </a:lnTo>
                    <a:lnTo>
                      <a:pt x="23739" y="1"/>
                    </a:lnTo>
                    <a:lnTo>
                      <a:pt x="24372" y="1"/>
                    </a:lnTo>
                    <a:lnTo>
                      <a:pt x="24372" y="1"/>
                    </a:lnTo>
                    <a:lnTo>
                      <a:pt x="25057" y="27"/>
                    </a:lnTo>
                    <a:lnTo>
                      <a:pt x="25770" y="53"/>
                    </a:lnTo>
                    <a:lnTo>
                      <a:pt x="26482" y="106"/>
                    </a:lnTo>
                    <a:lnTo>
                      <a:pt x="27167" y="185"/>
                    </a:lnTo>
                    <a:lnTo>
                      <a:pt x="27853" y="264"/>
                    </a:lnTo>
                    <a:lnTo>
                      <a:pt x="28539" y="396"/>
                    </a:lnTo>
                    <a:lnTo>
                      <a:pt x="29225" y="528"/>
                    </a:lnTo>
                    <a:lnTo>
                      <a:pt x="29910" y="686"/>
                    </a:lnTo>
                    <a:lnTo>
                      <a:pt x="30596" y="871"/>
                    </a:lnTo>
                    <a:lnTo>
                      <a:pt x="31256" y="1082"/>
                    </a:lnTo>
                    <a:lnTo>
                      <a:pt x="31915" y="1293"/>
                    </a:lnTo>
                    <a:lnTo>
                      <a:pt x="32574" y="1530"/>
                    </a:lnTo>
                    <a:lnTo>
                      <a:pt x="33234" y="1794"/>
                    </a:lnTo>
                    <a:lnTo>
                      <a:pt x="33867" y="2084"/>
                    </a:lnTo>
                    <a:lnTo>
                      <a:pt x="34500" y="2374"/>
                    </a:lnTo>
                    <a:lnTo>
                      <a:pt x="35133" y="2691"/>
                    </a:lnTo>
                    <a:lnTo>
                      <a:pt x="35133" y="2691"/>
                    </a:lnTo>
                    <a:lnTo>
                      <a:pt x="35607" y="2322"/>
                    </a:lnTo>
                    <a:lnTo>
                      <a:pt x="36109" y="2005"/>
                    </a:lnTo>
                    <a:lnTo>
                      <a:pt x="36636" y="1715"/>
                    </a:lnTo>
                    <a:lnTo>
                      <a:pt x="37190" y="1478"/>
                    </a:lnTo>
                    <a:lnTo>
                      <a:pt x="37770" y="1319"/>
                    </a:lnTo>
                    <a:lnTo>
                      <a:pt x="38377" y="1187"/>
                    </a:lnTo>
                    <a:lnTo>
                      <a:pt x="38957" y="1082"/>
                    </a:lnTo>
                    <a:lnTo>
                      <a:pt x="39590" y="1056"/>
                    </a:lnTo>
                    <a:lnTo>
                      <a:pt x="39590" y="1056"/>
                    </a:lnTo>
                    <a:lnTo>
                      <a:pt x="39933" y="1082"/>
                    </a:lnTo>
                    <a:lnTo>
                      <a:pt x="40302" y="1108"/>
                    </a:lnTo>
                    <a:lnTo>
                      <a:pt x="40645" y="1135"/>
                    </a:lnTo>
                    <a:lnTo>
                      <a:pt x="40988" y="1214"/>
                    </a:lnTo>
                    <a:lnTo>
                      <a:pt x="41305" y="1293"/>
                    </a:lnTo>
                    <a:lnTo>
                      <a:pt x="41647" y="1372"/>
                    </a:lnTo>
                    <a:lnTo>
                      <a:pt x="41964" y="1478"/>
                    </a:lnTo>
                    <a:lnTo>
                      <a:pt x="42280" y="1609"/>
                    </a:lnTo>
                    <a:lnTo>
                      <a:pt x="42571" y="1741"/>
                    </a:lnTo>
                    <a:lnTo>
                      <a:pt x="42887" y="1900"/>
                    </a:lnTo>
                    <a:lnTo>
                      <a:pt x="43177" y="2058"/>
                    </a:lnTo>
                    <a:lnTo>
                      <a:pt x="43441" y="2242"/>
                    </a:lnTo>
                    <a:lnTo>
                      <a:pt x="43705" y="2453"/>
                    </a:lnTo>
                    <a:lnTo>
                      <a:pt x="43968" y="2638"/>
                    </a:lnTo>
                    <a:lnTo>
                      <a:pt x="44470" y="3086"/>
                    </a:lnTo>
                    <a:lnTo>
                      <a:pt x="44918" y="3588"/>
                    </a:lnTo>
                    <a:lnTo>
                      <a:pt x="45129" y="3851"/>
                    </a:lnTo>
                    <a:lnTo>
                      <a:pt x="45314" y="4115"/>
                    </a:lnTo>
                    <a:lnTo>
                      <a:pt x="45498" y="4405"/>
                    </a:lnTo>
                    <a:lnTo>
                      <a:pt x="45656" y="4695"/>
                    </a:lnTo>
                    <a:lnTo>
                      <a:pt x="45815" y="4985"/>
                    </a:lnTo>
                    <a:lnTo>
                      <a:pt x="45947" y="5302"/>
                    </a:lnTo>
                    <a:lnTo>
                      <a:pt x="46078" y="5592"/>
                    </a:lnTo>
                    <a:lnTo>
                      <a:pt x="46184" y="5935"/>
                    </a:lnTo>
                    <a:lnTo>
                      <a:pt x="46289" y="6252"/>
                    </a:lnTo>
                    <a:lnTo>
                      <a:pt x="46342" y="6594"/>
                    </a:lnTo>
                    <a:lnTo>
                      <a:pt x="46421" y="6937"/>
                    </a:lnTo>
                    <a:lnTo>
                      <a:pt x="46448" y="7280"/>
                    </a:lnTo>
                    <a:lnTo>
                      <a:pt x="46474" y="7623"/>
                    </a:lnTo>
                    <a:lnTo>
                      <a:pt x="46500" y="7966"/>
                    </a:lnTo>
                    <a:lnTo>
                      <a:pt x="46500" y="7966"/>
                    </a:lnTo>
                    <a:lnTo>
                      <a:pt x="46474" y="8625"/>
                    </a:lnTo>
                    <a:lnTo>
                      <a:pt x="46369" y="9232"/>
                    </a:lnTo>
                    <a:lnTo>
                      <a:pt x="46237" y="9839"/>
                    </a:lnTo>
                    <a:lnTo>
                      <a:pt x="46052" y="10445"/>
                    </a:lnTo>
                    <a:lnTo>
                      <a:pt x="45788" y="10999"/>
                    </a:lnTo>
                    <a:lnTo>
                      <a:pt x="45498" y="11553"/>
                    </a:lnTo>
                    <a:lnTo>
                      <a:pt x="45155" y="12054"/>
                    </a:lnTo>
                    <a:lnTo>
                      <a:pt x="44760" y="12555"/>
                    </a:lnTo>
                    <a:lnTo>
                      <a:pt x="44760" y="12555"/>
                    </a:lnTo>
                    <a:lnTo>
                      <a:pt x="45208" y="13452"/>
                    </a:lnTo>
                    <a:lnTo>
                      <a:pt x="45604" y="14401"/>
                    </a:lnTo>
                    <a:lnTo>
                      <a:pt x="45947" y="15325"/>
                    </a:lnTo>
                    <a:lnTo>
                      <a:pt x="46263" y="16300"/>
                    </a:lnTo>
                    <a:lnTo>
                      <a:pt x="46527" y="17250"/>
                    </a:lnTo>
                    <a:lnTo>
                      <a:pt x="46764" y="18226"/>
                    </a:lnTo>
                    <a:lnTo>
                      <a:pt x="46923" y="19228"/>
                    </a:lnTo>
                    <a:lnTo>
                      <a:pt x="47081" y="20230"/>
                    </a:lnTo>
                    <a:lnTo>
                      <a:pt x="47081" y="20230"/>
                    </a:lnTo>
                    <a:lnTo>
                      <a:pt x="47397" y="20521"/>
                    </a:lnTo>
                    <a:lnTo>
                      <a:pt x="47714" y="20811"/>
                    </a:lnTo>
                    <a:lnTo>
                      <a:pt x="48030" y="21127"/>
                    </a:lnTo>
                    <a:lnTo>
                      <a:pt x="48268" y="21470"/>
                    </a:lnTo>
                    <a:lnTo>
                      <a:pt x="48505" y="21839"/>
                    </a:lnTo>
                    <a:lnTo>
                      <a:pt x="48584" y="22024"/>
                    </a:lnTo>
                    <a:lnTo>
                      <a:pt x="48663" y="22235"/>
                    </a:lnTo>
                    <a:lnTo>
                      <a:pt x="48716" y="22446"/>
                    </a:lnTo>
                    <a:lnTo>
                      <a:pt x="48742" y="22657"/>
                    </a:lnTo>
                    <a:lnTo>
                      <a:pt x="48769" y="22868"/>
                    </a:lnTo>
                    <a:lnTo>
                      <a:pt x="48769" y="23105"/>
                    </a:lnTo>
                    <a:lnTo>
                      <a:pt x="48769" y="23105"/>
                    </a:lnTo>
                    <a:lnTo>
                      <a:pt x="48742" y="23343"/>
                    </a:lnTo>
                    <a:lnTo>
                      <a:pt x="48690" y="23606"/>
                    </a:lnTo>
                    <a:lnTo>
                      <a:pt x="48584" y="23897"/>
                    </a:lnTo>
                    <a:lnTo>
                      <a:pt x="48426" y="24160"/>
                    </a:lnTo>
                    <a:lnTo>
                      <a:pt x="48347" y="24319"/>
                    </a:lnTo>
                    <a:lnTo>
                      <a:pt x="48215" y="24450"/>
                    </a:lnTo>
                    <a:lnTo>
                      <a:pt x="48083" y="24582"/>
                    </a:lnTo>
                    <a:lnTo>
                      <a:pt x="47951" y="24688"/>
                    </a:lnTo>
                    <a:lnTo>
                      <a:pt x="47767" y="24820"/>
                    </a:lnTo>
                    <a:lnTo>
                      <a:pt x="47582" y="24925"/>
                    </a:lnTo>
                    <a:lnTo>
                      <a:pt x="47345" y="25004"/>
                    </a:lnTo>
                    <a:lnTo>
                      <a:pt x="47107" y="25110"/>
                    </a:lnTo>
                    <a:lnTo>
                      <a:pt x="47107" y="25110"/>
                    </a:lnTo>
                    <a:lnTo>
                      <a:pt x="46975" y="26218"/>
                    </a:lnTo>
                    <a:lnTo>
                      <a:pt x="46791" y="27325"/>
                    </a:lnTo>
                    <a:lnTo>
                      <a:pt x="46791" y="27325"/>
                    </a:lnTo>
                    <a:lnTo>
                      <a:pt x="46632" y="28090"/>
                    </a:lnTo>
                    <a:lnTo>
                      <a:pt x="46448" y="28829"/>
                    </a:lnTo>
                    <a:lnTo>
                      <a:pt x="46237" y="29567"/>
                    </a:lnTo>
                    <a:lnTo>
                      <a:pt x="45999" y="30279"/>
                    </a:lnTo>
                    <a:lnTo>
                      <a:pt x="45736" y="31018"/>
                    </a:lnTo>
                    <a:lnTo>
                      <a:pt x="45445" y="31730"/>
                    </a:lnTo>
                    <a:lnTo>
                      <a:pt x="45129" y="32416"/>
                    </a:lnTo>
                    <a:lnTo>
                      <a:pt x="44786" y="33128"/>
                    </a:lnTo>
                    <a:lnTo>
                      <a:pt x="44786" y="33128"/>
                    </a:lnTo>
                    <a:lnTo>
                      <a:pt x="44364" y="33945"/>
                    </a:lnTo>
                    <a:lnTo>
                      <a:pt x="43916" y="34710"/>
                    </a:lnTo>
                    <a:lnTo>
                      <a:pt x="43916" y="34710"/>
                    </a:lnTo>
                    <a:lnTo>
                      <a:pt x="43388" y="35528"/>
                    </a:lnTo>
                    <a:lnTo>
                      <a:pt x="42861" y="36319"/>
                    </a:lnTo>
                    <a:lnTo>
                      <a:pt x="42280" y="37058"/>
                    </a:lnTo>
                    <a:lnTo>
                      <a:pt x="41674" y="37796"/>
                    </a:lnTo>
                    <a:lnTo>
                      <a:pt x="41542" y="37928"/>
                    </a:lnTo>
                    <a:lnTo>
                      <a:pt x="41542" y="37928"/>
                    </a:lnTo>
                    <a:lnTo>
                      <a:pt x="41463" y="38060"/>
                    </a:lnTo>
                    <a:lnTo>
                      <a:pt x="41463" y="38060"/>
                    </a:lnTo>
                    <a:lnTo>
                      <a:pt x="40724" y="38825"/>
                    </a:lnTo>
                    <a:lnTo>
                      <a:pt x="39959" y="39563"/>
                    </a:lnTo>
                    <a:lnTo>
                      <a:pt x="39168" y="40276"/>
                    </a:lnTo>
                    <a:lnTo>
                      <a:pt x="38351" y="40961"/>
                    </a:lnTo>
                    <a:lnTo>
                      <a:pt x="37507" y="41568"/>
                    </a:lnTo>
                    <a:lnTo>
                      <a:pt x="36610" y="42175"/>
                    </a:lnTo>
                    <a:lnTo>
                      <a:pt x="35713" y="42728"/>
                    </a:lnTo>
                    <a:lnTo>
                      <a:pt x="34763" y="43230"/>
                    </a:lnTo>
                    <a:lnTo>
                      <a:pt x="34763" y="43230"/>
                    </a:lnTo>
                    <a:lnTo>
                      <a:pt x="34711" y="43256"/>
                    </a:lnTo>
                    <a:lnTo>
                      <a:pt x="34711" y="43256"/>
                    </a:lnTo>
                    <a:lnTo>
                      <a:pt x="34104" y="43546"/>
                    </a:lnTo>
                    <a:lnTo>
                      <a:pt x="33471" y="43836"/>
                    </a:lnTo>
                    <a:lnTo>
                      <a:pt x="32864" y="44100"/>
                    </a:lnTo>
                    <a:lnTo>
                      <a:pt x="32231" y="44337"/>
                    </a:lnTo>
                    <a:lnTo>
                      <a:pt x="31598" y="44548"/>
                    </a:lnTo>
                    <a:lnTo>
                      <a:pt x="30965" y="44759"/>
                    </a:lnTo>
                    <a:lnTo>
                      <a:pt x="30332" y="44944"/>
                    </a:lnTo>
                    <a:lnTo>
                      <a:pt x="29699" y="45102"/>
                    </a:lnTo>
                    <a:lnTo>
                      <a:pt x="29040" y="45260"/>
                    </a:lnTo>
                    <a:lnTo>
                      <a:pt x="28381" y="45392"/>
                    </a:lnTo>
                    <a:lnTo>
                      <a:pt x="27721" y="45498"/>
                    </a:lnTo>
                    <a:lnTo>
                      <a:pt x="27062" y="45577"/>
                    </a:lnTo>
                    <a:lnTo>
                      <a:pt x="26403" y="45630"/>
                    </a:lnTo>
                    <a:lnTo>
                      <a:pt x="25717" y="45682"/>
                    </a:lnTo>
                    <a:lnTo>
                      <a:pt x="25031" y="45709"/>
                    </a:lnTo>
                    <a:lnTo>
                      <a:pt x="24372" y="45735"/>
                    </a:lnTo>
                    <a:lnTo>
                      <a:pt x="24372" y="45735"/>
                    </a:lnTo>
                    <a:lnTo>
                      <a:pt x="23686" y="45709"/>
                    </a:lnTo>
                    <a:lnTo>
                      <a:pt x="23026" y="45682"/>
                    </a:lnTo>
                    <a:lnTo>
                      <a:pt x="10234" y="49771"/>
                    </a:lnTo>
                    <a:lnTo>
                      <a:pt x="10234" y="49771"/>
                    </a:lnTo>
                    <a:lnTo>
                      <a:pt x="10023" y="49797"/>
                    </a:lnTo>
                    <a:lnTo>
                      <a:pt x="9812" y="49823"/>
                    </a:lnTo>
                  </a:path>
                </a:pathLst>
              </a:custGeom>
              <a:no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52" name="Google Shape;1652;p70"/>
              <p:cNvSpPr/>
              <p:nvPr/>
            </p:nvSpPr>
            <p:spPr>
              <a:xfrm>
                <a:off x="5979350" y="4008425"/>
                <a:ext cx="1074175" cy="1073500"/>
              </a:xfrm>
              <a:custGeom>
                <a:avLst/>
                <a:gdLst/>
                <a:ahLst/>
                <a:cxnLst/>
                <a:rect l="l" t="t" r="r" b="b"/>
                <a:pathLst>
                  <a:path w="42967" h="42940" extrusionOk="0">
                    <a:moveTo>
                      <a:pt x="20679" y="0"/>
                    </a:moveTo>
                    <a:lnTo>
                      <a:pt x="19861" y="53"/>
                    </a:lnTo>
                    <a:lnTo>
                      <a:pt x="19070" y="132"/>
                    </a:lnTo>
                    <a:lnTo>
                      <a:pt x="18279" y="238"/>
                    </a:lnTo>
                    <a:lnTo>
                      <a:pt x="17514" y="370"/>
                    </a:lnTo>
                    <a:lnTo>
                      <a:pt x="16749" y="528"/>
                    </a:lnTo>
                    <a:lnTo>
                      <a:pt x="15984" y="713"/>
                    </a:lnTo>
                    <a:lnTo>
                      <a:pt x="15246" y="924"/>
                    </a:lnTo>
                    <a:lnTo>
                      <a:pt x="14507" y="1161"/>
                    </a:lnTo>
                    <a:lnTo>
                      <a:pt x="13769" y="1425"/>
                    </a:lnTo>
                    <a:lnTo>
                      <a:pt x="13057" y="1715"/>
                    </a:lnTo>
                    <a:lnTo>
                      <a:pt x="12371" y="2031"/>
                    </a:lnTo>
                    <a:lnTo>
                      <a:pt x="11685" y="2348"/>
                    </a:lnTo>
                    <a:lnTo>
                      <a:pt x="11026" y="2717"/>
                    </a:lnTo>
                    <a:lnTo>
                      <a:pt x="10366" y="3113"/>
                    </a:lnTo>
                    <a:lnTo>
                      <a:pt x="9707" y="3508"/>
                    </a:lnTo>
                    <a:lnTo>
                      <a:pt x="9100" y="3930"/>
                    </a:lnTo>
                    <a:lnTo>
                      <a:pt x="8494" y="4379"/>
                    </a:lnTo>
                    <a:lnTo>
                      <a:pt x="7887" y="4854"/>
                    </a:lnTo>
                    <a:lnTo>
                      <a:pt x="7307" y="5328"/>
                    </a:lnTo>
                    <a:lnTo>
                      <a:pt x="6753" y="5856"/>
                    </a:lnTo>
                    <a:lnTo>
                      <a:pt x="6225" y="6383"/>
                    </a:lnTo>
                    <a:lnTo>
                      <a:pt x="5698" y="6911"/>
                    </a:lnTo>
                    <a:lnTo>
                      <a:pt x="5197" y="7491"/>
                    </a:lnTo>
                    <a:lnTo>
                      <a:pt x="4722" y="8071"/>
                    </a:lnTo>
                    <a:lnTo>
                      <a:pt x="4247" y="8652"/>
                    </a:lnTo>
                    <a:lnTo>
                      <a:pt x="3799" y="9285"/>
                    </a:lnTo>
                    <a:lnTo>
                      <a:pt x="3377" y="9918"/>
                    </a:lnTo>
                    <a:lnTo>
                      <a:pt x="2981" y="10551"/>
                    </a:lnTo>
                    <a:lnTo>
                      <a:pt x="2612" y="11210"/>
                    </a:lnTo>
                    <a:lnTo>
                      <a:pt x="2269" y="11896"/>
                    </a:lnTo>
                    <a:lnTo>
                      <a:pt x="1926" y="12581"/>
                    </a:lnTo>
                    <a:lnTo>
                      <a:pt x="1662" y="13214"/>
                    </a:lnTo>
                    <a:lnTo>
                      <a:pt x="1425" y="13847"/>
                    </a:lnTo>
                    <a:lnTo>
                      <a:pt x="1082" y="14744"/>
                    </a:lnTo>
                    <a:lnTo>
                      <a:pt x="818" y="15641"/>
                    </a:lnTo>
                    <a:lnTo>
                      <a:pt x="581" y="16590"/>
                    </a:lnTo>
                    <a:lnTo>
                      <a:pt x="370" y="17540"/>
                    </a:lnTo>
                    <a:lnTo>
                      <a:pt x="212" y="18489"/>
                    </a:lnTo>
                    <a:lnTo>
                      <a:pt x="106" y="19465"/>
                    </a:lnTo>
                    <a:lnTo>
                      <a:pt x="27" y="20468"/>
                    </a:lnTo>
                    <a:lnTo>
                      <a:pt x="1" y="21470"/>
                    </a:lnTo>
                    <a:lnTo>
                      <a:pt x="27" y="22472"/>
                    </a:lnTo>
                    <a:lnTo>
                      <a:pt x="106" y="23474"/>
                    </a:lnTo>
                    <a:lnTo>
                      <a:pt x="212" y="24477"/>
                    </a:lnTo>
                    <a:lnTo>
                      <a:pt x="370" y="25426"/>
                    </a:lnTo>
                    <a:lnTo>
                      <a:pt x="581" y="26402"/>
                    </a:lnTo>
                    <a:lnTo>
                      <a:pt x="818" y="27325"/>
                    </a:lnTo>
                    <a:lnTo>
                      <a:pt x="1109" y="28248"/>
                    </a:lnTo>
                    <a:lnTo>
                      <a:pt x="1425" y="29171"/>
                    </a:lnTo>
                    <a:lnTo>
                      <a:pt x="1794" y="30042"/>
                    </a:lnTo>
                    <a:lnTo>
                      <a:pt x="2190" y="30912"/>
                    </a:lnTo>
                    <a:lnTo>
                      <a:pt x="2638" y="31756"/>
                    </a:lnTo>
                    <a:lnTo>
                      <a:pt x="3113" y="32574"/>
                    </a:lnTo>
                    <a:lnTo>
                      <a:pt x="3614" y="33391"/>
                    </a:lnTo>
                    <a:lnTo>
                      <a:pt x="4168" y="34156"/>
                    </a:lnTo>
                    <a:lnTo>
                      <a:pt x="4748" y="34895"/>
                    </a:lnTo>
                    <a:lnTo>
                      <a:pt x="5355" y="35633"/>
                    </a:lnTo>
                    <a:lnTo>
                      <a:pt x="5988" y="36319"/>
                    </a:lnTo>
                    <a:lnTo>
                      <a:pt x="6647" y="36979"/>
                    </a:lnTo>
                    <a:lnTo>
                      <a:pt x="7333" y="37638"/>
                    </a:lnTo>
                    <a:lnTo>
                      <a:pt x="8072" y="38218"/>
                    </a:lnTo>
                    <a:lnTo>
                      <a:pt x="8810" y="38798"/>
                    </a:lnTo>
                    <a:lnTo>
                      <a:pt x="9601" y="39352"/>
                    </a:lnTo>
                    <a:lnTo>
                      <a:pt x="10393" y="39853"/>
                    </a:lnTo>
                    <a:lnTo>
                      <a:pt x="11210" y="40328"/>
                    </a:lnTo>
                    <a:lnTo>
                      <a:pt x="12054" y="40777"/>
                    </a:lnTo>
                    <a:lnTo>
                      <a:pt x="12925" y="41172"/>
                    </a:lnTo>
                    <a:lnTo>
                      <a:pt x="13821" y="41515"/>
                    </a:lnTo>
                    <a:lnTo>
                      <a:pt x="14718" y="41858"/>
                    </a:lnTo>
                    <a:lnTo>
                      <a:pt x="15641" y="42122"/>
                    </a:lnTo>
                    <a:lnTo>
                      <a:pt x="16591" y="42385"/>
                    </a:lnTo>
                    <a:lnTo>
                      <a:pt x="17540" y="42570"/>
                    </a:lnTo>
                    <a:lnTo>
                      <a:pt x="18516" y="42728"/>
                    </a:lnTo>
                    <a:lnTo>
                      <a:pt x="19255" y="42834"/>
                    </a:lnTo>
                    <a:lnTo>
                      <a:pt x="19993" y="42887"/>
                    </a:lnTo>
                    <a:lnTo>
                      <a:pt x="20732" y="42939"/>
                    </a:lnTo>
                    <a:lnTo>
                      <a:pt x="22130" y="42939"/>
                    </a:lnTo>
                    <a:lnTo>
                      <a:pt x="22789" y="42913"/>
                    </a:lnTo>
                    <a:lnTo>
                      <a:pt x="23422" y="42860"/>
                    </a:lnTo>
                    <a:lnTo>
                      <a:pt x="24055" y="42781"/>
                    </a:lnTo>
                    <a:lnTo>
                      <a:pt x="24688" y="42702"/>
                    </a:lnTo>
                    <a:lnTo>
                      <a:pt x="25321" y="42596"/>
                    </a:lnTo>
                    <a:lnTo>
                      <a:pt x="25954" y="42465"/>
                    </a:lnTo>
                    <a:lnTo>
                      <a:pt x="26561" y="42333"/>
                    </a:lnTo>
                    <a:lnTo>
                      <a:pt x="27167" y="42174"/>
                    </a:lnTo>
                    <a:lnTo>
                      <a:pt x="27774" y="42016"/>
                    </a:lnTo>
                    <a:lnTo>
                      <a:pt x="28354" y="41805"/>
                    </a:lnTo>
                    <a:lnTo>
                      <a:pt x="28934" y="41621"/>
                    </a:lnTo>
                    <a:lnTo>
                      <a:pt x="29515" y="41383"/>
                    </a:lnTo>
                    <a:lnTo>
                      <a:pt x="30095" y="41146"/>
                    </a:lnTo>
                    <a:lnTo>
                      <a:pt x="30649" y="40882"/>
                    </a:lnTo>
                    <a:lnTo>
                      <a:pt x="31203" y="40618"/>
                    </a:lnTo>
                    <a:lnTo>
                      <a:pt x="32099" y="40144"/>
                    </a:lnTo>
                    <a:lnTo>
                      <a:pt x="32970" y="39616"/>
                    </a:lnTo>
                    <a:lnTo>
                      <a:pt x="33788" y="39062"/>
                    </a:lnTo>
                    <a:lnTo>
                      <a:pt x="34605" y="38456"/>
                    </a:lnTo>
                    <a:lnTo>
                      <a:pt x="35396" y="37823"/>
                    </a:lnTo>
                    <a:lnTo>
                      <a:pt x="36135" y="37163"/>
                    </a:lnTo>
                    <a:lnTo>
                      <a:pt x="36847" y="36451"/>
                    </a:lnTo>
                    <a:lnTo>
                      <a:pt x="37533" y="35713"/>
                    </a:lnTo>
                    <a:lnTo>
                      <a:pt x="37612" y="35633"/>
                    </a:lnTo>
                    <a:lnTo>
                      <a:pt x="37744" y="35502"/>
                    </a:lnTo>
                    <a:lnTo>
                      <a:pt x="38324" y="34789"/>
                    </a:lnTo>
                    <a:lnTo>
                      <a:pt x="38852" y="34077"/>
                    </a:lnTo>
                    <a:lnTo>
                      <a:pt x="39379" y="33365"/>
                    </a:lnTo>
                    <a:lnTo>
                      <a:pt x="39854" y="32600"/>
                    </a:lnTo>
                    <a:lnTo>
                      <a:pt x="40276" y="31862"/>
                    </a:lnTo>
                    <a:lnTo>
                      <a:pt x="40671" y="31097"/>
                    </a:lnTo>
                    <a:lnTo>
                      <a:pt x="40988" y="30464"/>
                    </a:lnTo>
                    <a:lnTo>
                      <a:pt x="41278" y="29804"/>
                    </a:lnTo>
                    <a:lnTo>
                      <a:pt x="41542" y="29145"/>
                    </a:lnTo>
                    <a:lnTo>
                      <a:pt x="41779" y="28459"/>
                    </a:lnTo>
                    <a:lnTo>
                      <a:pt x="42017" y="27774"/>
                    </a:lnTo>
                    <a:lnTo>
                      <a:pt x="42228" y="27088"/>
                    </a:lnTo>
                    <a:lnTo>
                      <a:pt x="42386" y="26376"/>
                    </a:lnTo>
                    <a:lnTo>
                      <a:pt x="42544" y="25664"/>
                    </a:lnTo>
                    <a:lnTo>
                      <a:pt x="42729" y="24635"/>
                    </a:lnTo>
                    <a:lnTo>
                      <a:pt x="42861" y="23606"/>
                    </a:lnTo>
                    <a:lnTo>
                      <a:pt x="42940" y="22551"/>
                    </a:lnTo>
                    <a:lnTo>
                      <a:pt x="42966" y="21470"/>
                    </a:lnTo>
                    <a:lnTo>
                      <a:pt x="42940" y="20362"/>
                    </a:lnTo>
                    <a:lnTo>
                      <a:pt x="42834" y="19281"/>
                    </a:lnTo>
                    <a:lnTo>
                      <a:pt x="42702" y="18199"/>
                    </a:lnTo>
                    <a:lnTo>
                      <a:pt x="42518" y="17144"/>
                    </a:lnTo>
                    <a:lnTo>
                      <a:pt x="42280" y="16116"/>
                    </a:lnTo>
                    <a:lnTo>
                      <a:pt x="41990" y="15087"/>
                    </a:lnTo>
                    <a:lnTo>
                      <a:pt x="41647" y="14085"/>
                    </a:lnTo>
                    <a:lnTo>
                      <a:pt x="41278" y="13109"/>
                    </a:lnTo>
                    <a:lnTo>
                      <a:pt x="40830" y="12159"/>
                    </a:lnTo>
                    <a:lnTo>
                      <a:pt x="40355" y="11236"/>
                    </a:lnTo>
                    <a:lnTo>
                      <a:pt x="39854" y="10340"/>
                    </a:lnTo>
                    <a:lnTo>
                      <a:pt x="39300" y="9469"/>
                    </a:lnTo>
                    <a:lnTo>
                      <a:pt x="38693" y="8625"/>
                    </a:lnTo>
                    <a:lnTo>
                      <a:pt x="38060" y="7808"/>
                    </a:lnTo>
                    <a:lnTo>
                      <a:pt x="37375" y="7043"/>
                    </a:lnTo>
                    <a:lnTo>
                      <a:pt x="36662" y="6278"/>
                    </a:lnTo>
                    <a:lnTo>
                      <a:pt x="35924" y="5566"/>
                    </a:lnTo>
                    <a:lnTo>
                      <a:pt x="35133" y="4906"/>
                    </a:lnTo>
                    <a:lnTo>
                      <a:pt x="34341" y="4273"/>
                    </a:lnTo>
                    <a:lnTo>
                      <a:pt x="33497" y="3667"/>
                    </a:lnTo>
                    <a:lnTo>
                      <a:pt x="32627" y="3113"/>
                    </a:lnTo>
                    <a:lnTo>
                      <a:pt x="31730" y="2585"/>
                    </a:lnTo>
                    <a:lnTo>
                      <a:pt x="30781" y="2110"/>
                    </a:lnTo>
                    <a:lnTo>
                      <a:pt x="29831" y="1688"/>
                    </a:lnTo>
                    <a:lnTo>
                      <a:pt x="28855" y="1293"/>
                    </a:lnTo>
                    <a:lnTo>
                      <a:pt x="27879" y="950"/>
                    </a:lnTo>
                    <a:lnTo>
                      <a:pt x="26851" y="686"/>
                    </a:lnTo>
                    <a:lnTo>
                      <a:pt x="25822" y="422"/>
                    </a:lnTo>
                    <a:lnTo>
                      <a:pt x="24767" y="238"/>
                    </a:lnTo>
                    <a:lnTo>
                      <a:pt x="23686" y="106"/>
                    </a:lnTo>
                    <a:lnTo>
                      <a:pt x="22578" y="27"/>
                    </a:lnTo>
                    <a:lnTo>
                      <a:pt x="21497" y="0"/>
                    </a:lnTo>
                    <a:close/>
                  </a:path>
                </a:pathLst>
              </a:custGeom>
              <a:solidFill>
                <a:schemeClr val="lt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53" name="Google Shape;1653;p70"/>
              <p:cNvSpPr/>
              <p:nvPr/>
            </p:nvSpPr>
            <p:spPr>
              <a:xfrm>
                <a:off x="5979350" y="4008425"/>
                <a:ext cx="1074175" cy="1073500"/>
              </a:xfrm>
              <a:custGeom>
                <a:avLst/>
                <a:gdLst/>
                <a:ahLst/>
                <a:cxnLst/>
                <a:rect l="l" t="t" r="r" b="b"/>
                <a:pathLst>
                  <a:path w="42967" h="42940" fill="none" extrusionOk="0">
                    <a:moveTo>
                      <a:pt x="42966" y="21470"/>
                    </a:moveTo>
                    <a:lnTo>
                      <a:pt x="42966" y="21470"/>
                    </a:lnTo>
                    <a:lnTo>
                      <a:pt x="42940" y="22551"/>
                    </a:lnTo>
                    <a:lnTo>
                      <a:pt x="42861" y="23606"/>
                    </a:lnTo>
                    <a:lnTo>
                      <a:pt x="42729" y="24635"/>
                    </a:lnTo>
                    <a:lnTo>
                      <a:pt x="42544" y="25664"/>
                    </a:lnTo>
                    <a:lnTo>
                      <a:pt x="42544" y="25664"/>
                    </a:lnTo>
                    <a:lnTo>
                      <a:pt x="42386" y="26376"/>
                    </a:lnTo>
                    <a:lnTo>
                      <a:pt x="42228" y="27088"/>
                    </a:lnTo>
                    <a:lnTo>
                      <a:pt x="42017" y="27774"/>
                    </a:lnTo>
                    <a:lnTo>
                      <a:pt x="41779" y="28459"/>
                    </a:lnTo>
                    <a:lnTo>
                      <a:pt x="41542" y="29145"/>
                    </a:lnTo>
                    <a:lnTo>
                      <a:pt x="41278" y="29804"/>
                    </a:lnTo>
                    <a:lnTo>
                      <a:pt x="40988" y="30464"/>
                    </a:lnTo>
                    <a:lnTo>
                      <a:pt x="40671" y="31097"/>
                    </a:lnTo>
                    <a:lnTo>
                      <a:pt x="40671" y="31097"/>
                    </a:lnTo>
                    <a:lnTo>
                      <a:pt x="40276" y="31862"/>
                    </a:lnTo>
                    <a:lnTo>
                      <a:pt x="39854" y="32600"/>
                    </a:lnTo>
                    <a:lnTo>
                      <a:pt x="39854" y="32600"/>
                    </a:lnTo>
                    <a:lnTo>
                      <a:pt x="39379" y="33365"/>
                    </a:lnTo>
                    <a:lnTo>
                      <a:pt x="38852" y="34077"/>
                    </a:lnTo>
                    <a:lnTo>
                      <a:pt x="38324" y="34789"/>
                    </a:lnTo>
                    <a:lnTo>
                      <a:pt x="37744" y="35502"/>
                    </a:lnTo>
                    <a:lnTo>
                      <a:pt x="37744" y="35502"/>
                    </a:lnTo>
                    <a:lnTo>
                      <a:pt x="37612" y="35633"/>
                    </a:lnTo>
                    <a:lnTo>
                      <a:pt x="37612" y="35633"/>
                    </a:lnTo>
                    <a:lnTo>
                      <a:pt x="37533" y="35713"/>
                    </a:lnTo>
                    <a:lnTo>
                      <a:pt x="37533" y="35713"/>
                    </a:lnTo>
                    <a:lnTo>
                      <a:pt x="36847" y="36451"/>
                    </a:lnTo>
                    <a:lnTo>
                      <a:pt x="36135" y="37163"/>
                    </a:lnTo>
                    <a:lnTo>
                      <a:pt x="35396" y="37823"/>
                    </a:lnTo>
                    <a:lnTo>
                      <a:pt x="34605" y="38456"/>
                    </a:lnTo>
                    <a:lnTo>
                      <a:pt x="33788" y="39062"/>
                    </a:lnTo>
                    <a:lnTo>
                      <a:pt x="32970" y="39616"/>
                    </a:lnTo>
                    <a:lnTo>
                      <a:pt x="32099" y="40144"/>
                    </a:lnTo>
                    <a:lnTo>
                      <a:pt x="31203" y="40618"/>
                    </a:lnTo>
                    <a:lnTo>
                      <a:pt x="31203" y="40618"/>
                    </a:lnTo>
                    <a:lnTo>
                      <a:pt x="31203" y="40618"/>
                    </a:lnTo>
                    <a:lnTo>
                      <a:pt x="30649" y="40882"/>
                    </a:lnTo>
                    <a:lnTo>
                      <a:pt x="30095" y="41146"/>
                    </a:lnTo>
                    <a:lnTo>
                      <a:pt x="29515" y="41383"/>
                    </a:lnTo>
                    <a:lnTo>
                      <a:pt x="28934" y="41621"/>
                    </a:lnTo>
                    <a:lnTo>
                      <a:pt x="28354" y="41805"/>
                    </a:lnTo>
                    <a:lnTo>
                      <a:pt x="27774" y="42016"/>
                    </a:lnTo>
                    <a:lnTo>
                      <a:pt x="27167" y="42174"/>
                    </a:lnTo>
                    <a:lnTo>
                      <a:pt x="26561" y="42333"/>
                    </a:lnTo>
                    <a:lnTo>
                      <a:pt x="25954" y="42465"/>
                    </a:lnTo>
                    <a:lnTo>
                      <a:pt x="25321" y="42596"/>
                    </a:lnTo>
                    <a:lnTo>
                      <a:pt x="24688" y="42702"/>
                    </a:lnTo>
                    <a:lnTo>
                      <a:pt x="24055" y="42781"/>
                    </a:lnTo>
                    <a:lnTo>
                      <a:pt x="23422" y="42860"/>
                    </a:lnTo>
                    <a:lnTo>
                      <a:pt x="22789" y="42913"/>
                    </a:lnTo>
                    <a:lnTo>
                      <a:pt x="22130" y="42939"/>
                    </a:lnTo>
                    <a:lnTo>
                      <a:pt x="21497" y="42939"/>
                    </a:lnTo>
                    <a:lnTo>
                      <a:pt x="21497" y="42939"/>
                    </a:lnTo>
                    <a:lnTo>
                      <a:pt x="20732" y="42939"/>
                    </a:lnTo>
                    <a:lnTo>
                      <a:pt x="19993" y="42887"/>
                    </a:lnTo>
                    <a:lnTo>
                      <a:pt x="19255" y="42834"/>
                    </a:lnTo>
                    <a:lnTo>
                      <a:pt x="18516" y="42728"/>
                    </a:lnTo>
                    <a:lnTo>
                      <a:pt x="18516" y="42728"/>
                    </a:lnTo>
                    <a:lnTo>
                      <a:pt x="17540" y="42570"/>
                    </a:lnTo>
                    <a:lnTo>
                      <a:pt x="16591" y="42385"/>
                    </a:lnTo>
                    <a:lnTo>
                      <a:pt x="15641" y="42122"/>
                    </a:lnTo>
                    <a:lnTo>
                      <a:pt x="14718" y="41858"/>
                    </a:lnTo>
                    <a:lnTo>
                      <a:pt x="13821" y="41515"/>
                    </a:lnTo>
                    <a:lnTo>
                      <a:pt x="12925" y="41172"/>
                    </a:lnTo>
                    <a:lnTo>
                      <a:pt x="12054" y="40777"/>
                    </a:lnTo>
                    <a:lnTo>
                      <a:pt x="11210" y="40328"/>
                    </a:lnTo>
                    <a:lnTo>
                      <a:pt x="10393" y="39853"/>
                    </a:lnTo>
                    <a:lnTo>
                      <a:pt x="9601" y="39352"/>
                    </a:lnTo>
                    <a:lnTo>
                      <a:pt x="8810" y="38798"/>
                    </a:lnTo>
                    <a:lnTo>
                      <a:pt x="8072" y="38218"/>
                    </a:lnTo>
                    <a:lnTo>
                      <a:pt x="7333" y="37638"/>
                    </a:lnTo>
                    <a:lnTo>
                      <a:pt x="6647" y="36979"/>
                    </a:lnTo>
                    <a:lnTo>
                      <a:pt x="5988" y="36319"/>
                    </a:lnTo>
                    <a:lnTo>
                      <a:pt x="5355" y="35633"/>
                    </a:lnTo>
                    <a:lnTo>
                      <a:pt x="4748" y="34895"/>
                    </a:lnTo>
                    <a:lnTo>
                      <a:pt x="4168" y="34156"/>
                    </a:lnTo>
                    <a:lnTo>
                      <a:pt x="3614" y="33391"/>
                    </a:lnTo>
                    <a:lnTo>
                      <a:pt x="3113" y="32574"/>
                    </a:lnTo>
                    <a:lnTo>
                      <a:pt x="2638" y="31756"/>
                    </a:lnTo>
                    <a:lnTo>
                      <a:pt x="2190" y="30912"/>
                    </a:lnTo>
                    <a:lnTo>
                      <a:pt x="1794" y="30042"/>
                    </a:lnTo>
                    <a:lnTo>
                      <a:pt x="1425" y="29171"/>
                    </a:lnTo>
                    <a:lnTo>
                      <a:pt x="1109" y="28248"/>
                    </a:lnTo>
                    <a:lnTo>
                      <a:pt x="818" y="27325"/>
                    </a:lnTo>
                    <a:lnTo>
                      <a:pt x="581" y="26402"/>
                    </a:lnTo>
                    <a:lnTo>
                      <a:pt x="370" y="25426"/>
                    </a:lnTo>
                    <a:lnTo>
                      <a:pt x="212" y="24477"/>
                    </a:lnTo>
                    <a:lnTo>
                      <a:pt x="106" y="23474"/>
                    </a:lnTo>
                    <a:lnTo>
                      <a:pt x="27" y="22472"/>
                    </a:lnTo>
                    <a:lnTo>
                      <a:pt x="1" y="21470"/>
                    </a:lnTo>
                    <a:lnTo>
                      <a:pt x="1" y="21470"/>
                    </a:lnTo>
                    <a:lnTo>
                      <a:pt x="27" y="20468"/>
                    </a:lnTo>
                    <a:lnTo>
                      <a:pt x="106" y="19465"/>
                    </a:lnTo>
                    <a:lnTo>
                      <a:pt x="212" y="18489"/>
                    </a:lnTo>
                    <a:lnTo>
                      <a:pt x="370" y="17540"/>
                    </a:lnTo>
                    <a:lnTo>
                      <a:pt x="581" y="16590"/>
                    </a:lnTo>
                    <a:lnTo>
                      <a:pt x="818" y="15641"/>
                    </a:lnTo>
                    <a:lnTo>
                      <a:pt x="1082" y="14744"/>
                    </a:lnTo>
                    <a:lnTo>
                      <a:pt x="1425" y="13847"/>
                    </a:lnTo>
                    <a:lnTo>
                      <a:pt x="1425" y="13847"/>
                    </a:lnTo>
                    <a:lnTo>
                      <a:pt x="1662" y="13214"/>
                    </a:lnTo>
                    <a:lnTo>
                      <a:pt x="1926" y="12581"/>
                    </a:lnTo>
                    <a:lnTo>
                      <a:pt x="1926" y="12581"/>
                    </a:lnTo>
                    <a:lnTo>
                      <a:pt x="2269" y="11896"/>
                    </a:lnTo>
                    <a:lnTo>
                      <a:pt x="2612" y="11210"/>
                    </a:lnTo>
                    <a:lnTo>
                      <a:pt x="2981" y="10551"/>
                    </a:lnTo>
                    <a:lnTo>
                      <a:pt x="3377" y="9918"/>
                    </a:lnTo>
                    <a:lnTo>
                      <a:pt x="3799" y="9285"/>
                    </a:lnTo>
                    <a:lnTo>
                      <a:pt x="4247" y="8652"/>
                    </a:lnTo>
                    <a:lnTo>
                      <a:pt x="4722" y="8071"/>
                    </a:lnTo>
                    <a:lnTo>
                      <a:pt x="5197" y="7491"/>
                    </a:lnTo>
                    <a:lnTo>
                      <a:pt x="5698" y="6911"/>
                    </a:lnTo>
                    <a:lnTo>
                      <a:pt x="6225" y="6383"/>
                    </a:lnTo>
                    <a:lnTo>
                      <a:pt x="6753" y="5856"/>
                    </a:lnTo>
                    <a:lnTo>
                      <a:pt x="7307" y="5328"/>
                    </a:lnTo>
                    <a:lnTo>
                      <a:pt x="7887" y="4854"/>
                    </a:lnTo>
                    <a:lnTo>
                      <a:pt x="8494" y="4379"/>
                    </a:lnTo>
                    <a:lnTo>
                      <a:pt x="9100" y="3930"/>
                    </a:lnTo>
                    <a:lnTo>
                      <a:pt x="9707" y="3508"/>
                    </a:lnTo>
                    <a:lnTo>
                      <a:pt x="10366" y="3113"/>
                    </a:lnTo>
                    <a:lnTo>
                      <a:pt x="11026" y="2717"/>
                    </a:lnTo>
                    <a:lnTo>
                      <a:pt x="11685" y="2348"/>
                    </a:lnTo>
                    <a:lnTo>
                      <a:pt x="12371" y="2031"/>
                    </a:lnTo>
                    <a:lnTo>
                      <a:pt x="13057" y="1715"/>
                    </a:lnTo>
                    <a:lnTo>
                      <a:pt x="13769" y="1425"/>
                    </a:lnTo>
                    <a:lnTo>
                      <a:pt x="14507" y="1161"/>
                    </a:lnTo>
                    <a:lnTo>
                      <a:pt x="15246" y="924"/>
                    </a:lnTo>
                    <a:lnTo>
                      <a:pt x="15984" y="713"/>
                    </a:lnTo>
                    <a:lnTo>
                      <a:pt x="16749" y="528"/>
                    </a:lnTo>
                    <a:lnTo>
                      <a:pt x="17514" y="370"/>
                    </a:lnTo>
                    <a:lnTo>
                      <a:pt x="18279" y="238"/>
                    </a:lnTo>
                    <a:lnTo>
                      <a:pt x="19070" y="132"/>
                    </a:lnTo>
                    <a:lnTo>
                      <a:pt x="19861" y="53"/>
                    </a:lnTo>
                    <a:lnTo>
                      <a:pt x="20679" y="0"/>
                    </a:lnTo>
                    <a:lnTo>
                      <a:pt x="21497" y="0"/>
                    </a:lnTo>
                    <a:lnTo>
                      <a:pt x="21497" y="0"/>
                    </a:lnTo>
                    <a:lnTo>
                      <a:pt x="22578" y="27"/>
                    </a:lnTo>
                    <a:lnTo>
                      <a:pt x="23686" y="106"/>
                    </a:lnTo>
                    <a:lnTo>
                      <a:pt x="24767" y="238"/>
                    </a:lnTo>
                    <a:lnTo>
                      <a:pt x="25822" y="422"/>
                    </a:lnTo>
                    <a:lnTo>
                      <a:pt x="26851" y="686"/>
                    </a:lnTo>
                    <a:lnTo>
                      <a:pt x="27879" y="950"/>
                    </a:lnTo>
                    <a:lnTo>
                      <a:pt x="28855" y="1293"/>
                    </a:lnTo>
                    <a:lnTo>
                      <a:pt x="29831" y="1688"/>
                    </a:lnTo>
                    <a:lnTo>
                      <a:pt x="30781" y="2110"/>
                    </a:lnTo>
                    <a:lnTo>
                      <a:pt x="31730" y="2585"/>
                    </a:lnTo>
                    <a:lnTo>
                      <a:pt x="32627" y="3113"/>
                    </a:lnTo>
                    <a:lnTo>
                      <a:pt x="33497" y="3667"/>
                    </a:lnTo>
                    <a:lnTo>
                      <a:pt x="34341" y="4273"/>
                    </a:lnTo>
                    <a:lnTo>
                      <a:pt x="35133" y="4906"/>
                    </a:lnTo>
                    <a:lnTo>
                      <a:pt x="35924" y="5566"/>
                    </a:lnTo>
                    <a:lnTo>
                      <a:pt x="36662" y="6278"/>
                    </a:lnTo>
                    <a:lnTo>
                      <a:pt x="37375" y="7043"/>
                    </a:lnTo>
                    <a:lnTo>
                      <a:pt x="38060" y="7808"/>
                    </a:lnTo>
                    <a:lnTo>
                      <a:pt x="38693" y="8625"/>
                    </a:lnTo>
                    <a:lnTo>
                      <a:pt x="39300" y="9469"/>
                    </a:lnTo>
                    <a:lnTo>
                      <a:pt x="39854" y="10340"/>
                    </a:lnTo>
                    <a:lnTo>
                      <a:pt x="40355" y="11236"/>
                    </a:lnTo>
                    <a:lnTo>
                      <a:pt x="40830" y="12159"/>
                    </a:lnTo>
                    <a:lnTo>
                      <a:pt x="41278" y="13109"/>
                    </a:lnTo>
                    <a:lnTo>
                      <a:pt x="41647" y="14085"/>
                    </a:lnTo>
                    <a:lnTo>
                      <a:pt x="41990" y="15087"/>
                    </a:lnTo>
                    <a:lnTo>
                      <a:pt x="42280" y="16116"/>
                    </a:lnTo>
                    <a:lnTo>
                      <a:pt x="42518" y="17144"/>
                    </a:lnTo>
                    <a:lnTo>
                      <a:pt x="42702" y="18199"/>
                    </a:lnTo>
                    <a:lnTo>
                      <a:pt x="42834" y="19281"/>
                    </a:lnTo>
                    <a:lnTo>
                      <a:pt x="42940" y="20362"/>
                    </a:lnTo>
                    <a:lnTo>
                      <a:pt x="42966" y="21470"/>
                    </a:lnTo>
                  </a:path>
                </a:pathLst>
              </a:custGeom>
              <a:no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54" name="Google Shape;1654;p70"/>
              <p:cNvSpPr/>
              <p:nvPr/>
            </p:nvSpPr>
            <p:spPr>
              <a:xfrm>
                <a:off x="6285975" y="4374375"/>
                <a:ext cx="507075" cy="707550"/>
              </a:xfrm>
              <a:custGeom>
                <a:avLst/>
                <a:gdLst/>
                <a:ahLst/>
                <a:cxnLst/>
                <a:rect l="l" t="t" r="r" b="b"/>
                <a:pathLst>
                  <a:path w="20283" h="28302" extrusionOk="0">
                    <a:moveTo>
                      <a:pt x="1029" y="1"/>
                    </a:moveTo>
                    <a:lnTo>
                      <a:pt x="871" y="27"/>
                    </a:lnTo>
                    <a:lnTo>
                      <a:pt x="633" y="133"/>
                    </a:lnTo>
                    <a:lnTo>
                      <a:pt x="422" y="238"/>
                    </a:lnTo>
                    <a:lnTo>
                      <a:pt x="290" y="370"/>
                    </a:lnTo>
                    <a:lnTo>
                      <a:pt x="185" y="475"/>
                    </a:lnTo>
                    <a:lnTo>
                      <a:pt x="106" y="581"/>
                    </a:lnTo>
                    <a:lnTo>
                      <a:pt x="79" y="660"/>
                    </a:lnTo>
                    <a:lnTo>
                      <a:pt x="53" y="739"/>
                    </a:lnTo>
                    <a:lnTo>
                      <a:pt x="0" y="924"/>
                    </a:lnTo>
                    <a:lnTo>
                      <a:pt x="0" y="1082"/>
                    </a:lnTo>
                    <a:lnTo>
                      <a:pt x="0" y="1267"/>
                    </a:lnTo>
                    <a:lnTo>
                      <a:pt x="27" y="1399"/>
                    </a:lnTo>
                    <a:lnTo>
                      <a:pt x="53" y="1557"/>
                    </a:lnTo>
                    <a:lnTo>
                      <a:pt x="106" y="1689"/>
                    </a:lnTo>
                    <a:lnTo>
                      <a:pt x="159" y="1794"/>
                    </a:lnTo>
                    <a:lnTo>
                      <a:pt x="238" y="1900"/>
                    </a:lnTo>
                    <a:lnTo>
                      <a:pt x="449" y="2111"/>
                    </a:lnTo>
                    <a:lnTo>
                      <a:pt x="686" y="2269"/>
                    </a:lnTo>
                    <a:lnTo>
                      <a:pt x="923" y="2427"/>
                    </a:lnTo>
                    <a:lnTo>
                      <a:pt x="1214" y="2533"/>
                    </a:lnTo>
                    <a:lnTo>
                      <a:pt x="1504" y="2612"/>
                    </a:lnTo>
                    <a:lnTo>
                      <a:pt x="1767" y="2691"/>
                    </a:lnTo>
                    <a:lnTo>
                      <a:pt x="2269" y="2770"/>
                    </a:lnTo>
                    <a:lnTo>
                      <a:pt x="2638" y="2796"/>
                    </a:lnTo>
                    <a:lnTo>
                      <a:pt x="2770" y="2796"/>
                    </a:lnTo>
                    <a:lnTo>
                      <a:pt x="5961" y="7307"/>
                    </a:lnTo>
                    <a:lnTo>
                      <a:pt x="5987" y="7808"/>
                    </a:lnTo>
                    <a:lnTo>
                      <a:pt x="6014" y="8441"/>
                    </a:lnTo>
                    <a:lnTo>
                      <a:pt x="6040" y="9285"/>
                    </a:lnTo>
                    <a:lnTo>
                      <a:pt x="6040" y="10340"/>
                    </a:lnTo>
                    <a:lnTo>
                      <a:pt x="6014" y="11606"/>
                    </a:lnTo>
                    <a:lnTo>
                      <a:pt x="5961" y="13056"/>
                    </a:lnTo>
                    <a:lnTo>
                      <a:pt x="5856" y="14692"/>
                    </a:lnTo>
                    <a:lnTo>
                      <a:pt x="5776" y="16169"/>
                    </a:lnTo>
                    <a:lnTo>
                      <a:pt x="5724" y="17830"/>
                    </a:lnTo>
                    <a:lnTo>
                      <a:pt x="5724" y="19598"/>
                    </a:lnTo>
                    <a:lnTo>
                      <a:pt x="5724" y="21391"/>
                    </a:lnTo>
                    <a:lnTo>
                      <a:pt x="5776" y="23132"/>
                    </a:lnTo>
                    <a:lnTo>
                      <a:pt x="5803" y="24767"/>
                    </a:lnTo>
                    <a:lnTo>
                      <a:pt x="5908" y="27325"/>
                    </a:lnTo>
                    <a:lnTo>
                      <a:pt x="5935" y="27563"/>
                    </a:lnTo>
                    <a:lnTo>
                      <a:pt x="6014" y="27747"/>
                    </a:lnTo>
                    <a:lnTo>
                      <a:pt x="6119" y="27932"/>
                    </a:lnTo>
                    <a:lnTo>
                      <a:pt x="6251" y="28090"/>
                    </a:lnTo>
                    <a:lnTo>
                      <a:pt x="6990" y="28196"/>
                    </a:lnTo>
                    <a:lnTo>
                      <a:pt x="7728" y="28249"/>
                    </a:lnTo>
                    <a:lnTo>
                      <a:pt x="8467" y="28301"/>
                    </a:lnTo>
                    <a:lnTo>
                      <a:pt x="9865" y="28301"/>
                    </a:lnTo>
                    <a:lnTo>
                      <a:pt x="10524" y="28275"/>
                    </a:lnTo>
                    <a:lnTo>
                      <a:pt x="11157" y="28222"/>
                    </a:lnTo>
                    <a:lnTo>
                      <a:pt x="11790" y="28143"/>
                    </a:lnTo>
                    <a:lnTo>
                      <a:pt x="12423" y="28064"/>
                    </a:lnTo>
                    <a:lnTo>
                      <a:pt x="13056" y="27958"/>
                    </a:lnTo>
                    <a:lnTo>
                      <a:pt x="13689" y="27827"/>
                    </a:lnTo>
                    <a:lnTo>
                      <a:pt x="14296" y="27695"/>
                    </a:lnTo>
                    <a:lnTo>
                      <a:pt x="14902" y="27536"/>
                    </a:lnTo>
                    <a:lnTo>
                      <a:pt x="15509" y="27378"/>
                    </a:lnTo>
                    <a:lnTo>
                      <a:pt x="16089" y="27167"/>
                    </a:lnTo>
                    <a:lnTo>
                      <a:pt x="16669" y="26983"/>
                    </a:lnTo>
                    <a:lnTo>
                      <a:pt x="17250" y="26745"/>
                    </a:lnTo>
                    <a:lnTo>
                      <a:pt x="17830" y="26508"/>
                    </a:lnTo>
                    <a:lnTo>
                      <a:pt x="18384" y="26244"/>
                    </a:lnTo>
                    <a:lnTo>
                      <a:pt x="18938" y="25980"/>
                    </a:lnTo>
                    <a:lnTo>
                      <a:pt x="20283" y="8652"/>
                    </a:lnTo>
                    <a:lnTo>
                      <a:pt x="20256" y="8652"/>
                    </a:lnTo>
                    <a:lnTo>
                      <a:pt x="15694" y="7544"/>
                    </a:lnTo>
                    <a:lnTo>
                      <a:pt x="14586" y="7280"/>
                    </a:lnTo>
                    <a:lnTo>
                      <a:pt x="9152" y="5962"/>
                    </a:lnTo>
                    <a:lnTo>
                      <a:pt x="9047" y="5935"/>
                    </a:lnTo>
                    <a:lnTo>
                      <a:pt x="8810" y="5381"/>
                    </a:lnTo>
                    <a:lnTo>
                      <a:pt x="8519" y="4775"/>
                    </a:lnTo>
                    <a:lnTo>
                      <a:pt x="8097" y="4010"/>
                    </a:lnTo>
                    <a:lnTo>
                      <a:pt x="7886" y="3640"/>
                    </a:lnTo>
                    <a:lnTo>
                      <a:pt x="7702" y="3350"/>
                    </a:lnTo>
                    <a:lnTo>
                      <a:pt x="7649" y="3271"/>
                    </a:lnTo>
                    <a:lnTo>
                      <a:pt x="7385" y="2876"/>
                    </a:lnTo>
                    <a:lnTo>
                      <a:pt x="7280" y="2717"/>
                    </a:lnTo>
                    <a:lnTo>
                      <a:pt x="7148" y="2585"/>
                    </a:lnTo>
                    <a:lnTo>
                      <a:pt x="6831" y="2295"/>
                    </a:lnTo>
                    <a:lnTo>
                      <a:pt x="6700" y="2190"/>
                    </a:lnTo>
                    <a:lnTo>
                      <a:pt x="6357" y="1952"/>
                    </a:lnTo>
                    <a:lnTo>
                      <a:pt x="5987" y="1715"/>
                    </a:lnTo>
                    <a:lnTo>
                      <a:pt x="5592" y="1504"/>
                    </a:lnTo>
                    <a:lnTo>
                      <a:pt x="5196" y="1293"/>
                    </a:lnTo>
                    <a:lnTo>
                      <a:pt x="4326" y="897"/>
                    </a:lnTo>
                    <a:lnTo>
                      <a:pt x="3455" y="581"/>
                    </a:lnTo>
                    <a:lnTo>
                      <a:pt x="3271" y="502"/>
                    </a:lnTo>
                    <a:lnTo>
                      <a:pt x="2480" y="264"/>
                    </a:lnTo>
                    <a:lnTo>
                      <a:pt x="1767" y="80"/>
                    </a:lnTo>
                    <a:lnTo>
                      <a:pt x="1477" y="27"/>
                    </a:lnTo>
                    <a:lnTo>
                      <a:pt x="1240" y="1"/>
                    </a:lnTo>
                    <a:close/>
                  </a:path>
                </a:pathLst>
              </a:custGeom>
              <a:solidFill>
                <a:schemeClr val="accent5"/>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55" name="Google Shape;1655;p70"/>
              <p:cNvSpPr/>
              <p:nvPr/>
            </p:nvSpPr>
            <p:spPr>
              <a:xfrm>
                <a:off x="6299150" y="4131075"/>
                <a:ext cx="496550" cy="513025"/>
              </a:xfrm>
              <a:custGeom>
                <a:avLst/>
                <a:gdLst/>
                <a:ahLst/>
                <a:cxnLst/>
                <a:rect l="l" t="t" r="r" b="b"/>
                <a:pathLst>
                  <a:path w="19862" h="20521" extrusionOk="0">
                    <a:moveTo>
                      <a:pt x="5460" y="0"/>
                    </a:moveTo>
                    <a:lnTo>
                      <a:pt x="5144" y="53"/>
                    </a:lnTo>
                    <a:lnTo>
                      <a:pt x="4854" y="132"/>
                    </a:lnTo>
                    <a:lnTo>
                      <a:pt x="4616" y="238"/>
                    </a:lnTo>
                    <a:lnTo>
                      <a:pt x="4405" y="396"/>
                    </a:lnTo>
                    <a:lnTo>
                      <a:pt x="4247" y="581"/>
                    </a:lnTo>
                    <a:lnTo>
                      <a:pt x="4115" y="818"/>
                    </a:lnTo>
                    <a:lnTo>
                      <a:pt x="4036" y="1082"/>
                    </a:lnTo>
                    <a:lnTo>
                      <a:pt x="4010" y="1425"/>
                    </a:lnTo>
                    <a:lnTo>
                      <a:pt x="3852" y="1425"/>
                    </a:lnTo>
                    <a:lnTo>
                      <a:pt x="3403" y="1451"/>
                    </a:lnTo>
                    <a:lnTo>
                      <a:pt x="2770" y="1530"/>
                    </a:lnTo>
                    <a:lnTo>
                      <a:pt x="2401" y="1609"/>
                    </a:lnTo>
                    <a:lnTo>
                      <a:pt x="2032" y="1688"/>
                    </a:lnTo>
                    <a:lnTo>
                      <a:pt x="1662" y="1794"/>
                    </a:lnTo>
                    <a:lnTo>
                      <a:pt x="1293" y="1926"/>
                    </a:lnTo>
                    <a:lnTo>
                      <a:pt x="950" y="2110"/>
                    </a:lnTo>
                    <a:lnTo>
                      <a:pt x="660" y="2321"/>
                    </a:lnTo>
                    <a:lnTo>
                      <a:pt x="502" y="2427"/>
                    </a:lnTo>
                    <a:lnTo>
                      <a:pt x="396" y="2559"/>
                    </a:lnTo>
                    <a:lnTo>
                      <a:pt x="291" y="2691"/>
                    </a:lnTo>
                    <a:lnTo>
                      <a:pt x="185" y="2849"/>
                    </a:lnTo>
                    <a:lnTo>
                      <a:pt x="106" y="3007"/>
                    </a:lnTo>
                    <a:lnTo>
                      <a:pt x="54" y="3165"/>
                    </a:lnTo>
                    <a:lnTo>
                      <a:pt x="1" y="3350"/>
                    </a:lnTo>
                    <a:lnTo>
                      <a:pt x="1" y="3561"/>
                    </a:lnTo>
                    <a:lnTo>
                      <a:pt x="1" y="3614"/>
                    </a:lnTo>
                    <a:lnTo>
                      <a:pt x="54" y="3746"/>
                    </a:lnTo>
                    <a:lnTo>
                      <a:pt x="159" y="3957"/>
                    </a:lnTo>
                    <a:lnTo>
                      <a:pt x="317" y="4194"/>
                    </a:lnTo>
                    <a:lnTo>
                      <a:pt x="449" y="4326"/>
                    </a:lnTo>
                    <a:lnTo>
                      <a:pt x="607" y="4458"/>
                    </a:lnTo>
                    <a:lnTo>
                      <a:pt x="766" y="4563"/>
                    </a:lnTo>
                    <a:lnTo>
                      <a:pt x="977" y="4669"/>
                    </a:lnTo>
                    <a:lnTo>
                      <a:pt x="1214" y="4774"/>
                    </a:lnTo>
                    <a:lnTo>
                      <a:pt x="1478" y="4827"/>
                    </a:lnTo>
                    <a:lnTo>
                      <a:pt x="1768" y="4880"/>
                    </a:lnTo>
                    <a:lnTo>
                      <a:pt x="2137" y="4906"/>
                    </a:lnTo>
                    <a:lnTo>
                      <a:pt x="2823" y="4959"/>
                    </a:lnTo>
                    <a:lnTo>
                      <a:pt x="3430" y="5012"/>
                    </a:lnTo>
                    <a:lnTo>
                      <a:pt x="3983" y="5091"/>
                    </a:lnTo>
                    <a:lnTo>
                      <a:pt x="4432" y="5196"/>
                    </a:lnTo>
                    <a:lnTo>
                      <a:pt x="5038" y="5354"/>
                    </a:lnTo>
                    <a:lnTo>
                      <a:pt x="5249" y="5434"/>
                    </a:lnTo>
                    <a:lnTo>
                      <a:pt x="8705" y="7860"/>
                    </a:lnTo>
                    <a:lnTo>
                      <a:pt x="7861" y="7596"/>
                    </a:lnTo>
                    <a:lnTo>
                      <a:pt x="6990" y="7333"/>
                    </a:lnTo>
                    <a:lnTo>
                      <a:pt x="5988" y="7042"/>
                    </a:lnTo>
                    <a:lnTo>
                      <a:pt x="4959" y="6779"/>
                    </a:lnTo>
                    <a:lnTo>
                      <a:pt x="4458" y="6647"/>
                    </a:lnTo>
                    <a:lnTo>
                      <a:pt x="4010" y="6568"/>
                    </a:lnTo>
                    <a:lnTo>
                      <a:pt x="3588" y="6515"/>
                    </a:lnTo>
                    <a:lnTo>
                      <a:pt x="3245" y="6489"/>
                    </a:lnTo>
                    <a:lnTo>
                      <a:pt x="3008" y="6515"/>
                    </a:lnTo>
                    <a:lnTo>
                      <a:pt x="2902" y="6515"/>
                    </a:lnTo>
                    <a:lnTo>
                      <a:pt x="2823" y="6568"/>
                    </a:lnTo>
                    <a:lnTo>
                      <a:pt x="2084" y="7095"/>
                    </a:lnTo>
                    <a:lnTo>
                      <a:pt x="1583" y="7491"/>
                    </a:lnTo>
                    <a:lnTo>
                      <a:pt x="1082" y="7913"/>
                    </a:lnTo>
                    <a:lnTo>
                      <a:pt x="845" y="8150"/>
                    </a:lnTo>
                    <a:lnTo>
                      <a:pt x="634" y="8388"/>
                    </a:lnTo>
                    <a:lnTo>
                      <a:pt x="476" y="8625"/>
                    </a:lnTo>
                    <a:lnTo>
                      <a:pt x="344" y="8862"/>
                    </a:lnTo>
                    <a:lnTo>
                      <a:pt x="238" y="9100"/>
                    </a:lnTo>
                    <a:lnTo>
                      <a:pt x="212" y="9311"/>
                    </a:lnTo>
                    <a:lnTo>
                      <a:pt x="212" y="9443"/>
                    </a:lnTo>
                    <a:lnTo>
                      <a:pt x="238" y="9548"/>
                    </a:lnTo>
                    <a:lnTo>
                      <a:pt x="291" y="9654"/>
                    </a:lnTo>
                    <a:lnTo>
                      <a:pt x="344" y="9759"/>
                    </a:lnTo>
                    <a:lnTo>
                      <a:pt x="423" y="9865"/>
                    </a:lnTo>
                    <a:lnTo>
                      <a:pt x="528" y="9944"/>
                    </a:lnTo>
                    <a:lnTo>
                      <a:pt x="739" y="10076"/>
                    </a:lnTo>
                    <a:lnTo>
                      <a:pt x="1029" y="10181"/>
                    </a:lnTo>
                    <a:lnTo>
                      <a:pt x="1320" y="10260"/>
                    </a:lnTo>
                    <a:lnTo>
                      <a:pt x="1662" y="10287"/>
                    </a:lnTo>
                    <a:lnTo>
                      <a:pt x="2348" y="10287"/>
                    </a:lnTo>
                    <a:lnTo>
                      <a:pt x="2717" y="10234"/>
                    </a:lnTo>
                    <a:lnTo>
                      <a:pt x="3377" y="10128"/>
                    </a:lnTo>
                    <a:lnTo>
                      <a:pt x="3957" y="10023"/>
                    </a:lnTo>
                    <a:lnTo>
                      <a:pt x="4485" y="9891"/>
                    </a:lnTo>
                    <a:lnTo>
                      <a:pt x="8335" y="14428"/>
                    </a:lnTo>
                    <a:lnTo>
                      <a:pt x="9760" y="20520"/>
                    </a:lnTo>
                    <a:lnTo>
                      <a:pt x="19571" y="19412"/>
                    </a:lnTo>
                    <a:lnTo>
                      <a:pt x="19677" y="18779"/>
                    </a:lnTo>
                    <a:lnTo>
                      <a:pt x="19782" y="18094"/>
                    </a:lnTo>
                    <a:lnTo>
                      <a:pt x="19835" y="17223"/>
                    </a:lnTo>
                    <a:lnTo>
                      <a:pt x="19861" y="16775"/>
                    </a:lnTo>
                    <a:lnTo>
                      <a:pt x="19861" y="16274"/>
                    </a:lnTo>
                    <a:lnTo>
                      <a:pt x="19861" y="15773"/>
                    </a:lnTo>
                    <a:lnTo>
                      <a:pt x="19835" y="15298"/>
                    </a:lnTo>
                    <a:lnTo>
                      <a:pt x="19756" y="14797"/>
                    </a:lnTo>
                    <a:lnTo>
                      <a:pt x="19677" y="14322"/>
                    </a:lnTo>
                    <a:lnTo>
                      <a:pt x="19571" y="13847"/>
                    </a:lnTo>
                    <a:lnTo>
                      <a:pt x="19413" y="13425"/>
                    </a:lnTo>
                    <a:lnTo>
                      <a:pt x="18332" y="10946"/>
                    </a:lnTo>
                    <a:lnTo>
                      <a:pt x="17619" y="9284"/>
                    </a:lnTo>
                    <a:lnTo>
                      <a:pt x="16855" y="7544"/>
                    </a:lnTo>
                    <a:lnTo>
                      <a:pt x="16063" y="5882"/>
                    </a:lnTo>
                    <a:lnTo>
                      <a:pt x="15694" y="5143"/>
                    </a:lnTo>
                    <a:lnTo>
                      <a:pt x="15351" y="4458"/>
                    </a:lnTo>
                    <a:lnTo>
                      <a:pt x="15008" y="3877"/>
                    </a:lnTo>
                    <a:lnTo>
                      <a:pt x="14718" y="3403"/>
                    </a:lnTo>
                    <a:lnTo>
                      <a:pt x="14454" y="3086"/>
                    </a:lnTo>
                    <a:lnTo>
                      <a:pt x="14349" y="2981"/>
                    </a:lnTo>
                    <a:lnTo>
                      <a:pt x="14243" y="2902"/>
                    </a:lnTo>
                    <a:lnTo>
                      <a:pt x="13531" y="2532"/>
                    </a:lnTo>
                    <a:lnTo>
                      <a:pt x="12213" y="1926"/>
                    </a:lnTo>
                    <a:lnTo>
                      <a:pt x="11421" y="1556"/>
                    </a:lnTo>
                    <a:lnTo>
                      <a:pt x="10551" y="1214"/>
                    </a:lnTo>
                    <a:lnTo>
                      <a:pt x="9654" y="871"/>
                    </a:lnTo>
                    <a:lnTo>
                      <a:pt x="8731" y="554"/>
                    </a:lnTo>
                    <a:lnTo>
                      <a:pt x="7834" y="290"/>
                    </a:lnTo>
                    <a:lnTo>
                      <a:pt x="7386" y="185"/>
                    </a:lnTo>
                    <a:lnTo>
                      <a:pt x="6964" y="106"/>
                    </a:lnTo>
                    <a:lnTo>
                      <a:pt x="6568" y="53"/>
                    </a:lnTo>
                    <a:lnTo>
                      <a:pt x="6173" y="0"/>
                    </a:lnTo>
                    <a:close/>
                  </a:path>
                </a:pathLst>
              </a:custGeom>
              <a:solidFill>
                <a:schemeClr val="accent5"/>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56" name="Google Shape;1656;p70"/>
              <p:cNvSpPr/>
              <p:nvPr/>
            </p:nvSpPr>
            <p:spPr>
              <a:xfrm>
                <a:off x="6303125" y="4331525"/>
                <a:ext cx="138475" cy="62650"/>
              </a:xfrm>
              <a:custGeom>
                <a:avLst/>
                <a:gdLst/>
                <a:ahLst/>
                <a:cxnLst/>
                <a:rect l="l" t="t" r="r" b="b"/>
                <a:pathLst>
                  <a:path w="5539" h="2506" extrusionOk="0">
                    <a:moveTo>
                      <a:pt x="659" y="0"/>
                    </a:moveTo>
                    <a:lnTo>
                      <a:pt x="501" y="159"/>
                    </a:lnTo>
                    <a:lnTo>
                      <a:pt x="343" y="317"/>
                    </a:lnTo>
                    <a:lnTo>
                      <a:pt x="211" y="554"/>
                    </a:lnTo>
                    <a:lnTo>
                      <a:pt x="79" y="818"/>
                    </a:lnTo>
                    <a:lnTo>
                      <a:pt x="26" y="950"/>
                    </a:lnTo>
                    <a:lnTo>
                      <a:pt x="0" y="1108"/>
                    </a:lnTo>
                    <a:lnTo>
                      <a:pt x="0" y="1266"/>
                    </a:lnTo>
                    <a:lnTo>
                      <a:pt x="26" y="1425"/>
                    </a:lnTo>
                    <a:lnTo>
                      <a:pt x="53" y="1609"/>
                    </a:lnTo>
                    <a:lnTo>
                      <a:pt x="132" y="1767"/>
                    </a:lnTo>
                    <a:lnTo>
                      <a:pt x="264" y="1952"/>
                    </a:lnTo>
                    <a:lnTo>
                      <a:pt x="448" y="2110"/>
                    </a:lnTo>
                    <a:lnTo>
                      <a:pt x="633" y="2242"/>
                    </a:lnTo>
                    <a:lnTo>
                      <a:pt x="818" y="2348"/>
                    </a:lnTo>
                    <a:lnTo>
                      <a:pt x="1029" y="2400"/>
                    </a:lnTo>
                    <a:lnTo>
                      <a:pt x="1266" y="2453"/>
                    </a:lnTo>
                    <a:lnTo>
                      <a:pt x="1503" y="2480"/>
                    </a:lnTo>
                    <a:lnTo>
                      <a:pt x="1741" y="2506"/>
                    </a:lnTo>
                    <a:lnTo>
                      <a:pt x="2005" y="2480"/>
                    </a:lnTo>
                    <a:lnTo>
                      <a:pt x="2268" y="2453"/>
                    </a:lnTo>
                    <a:lnTo>
                      <a:pt x="2506" y="2400"/>
                    </a:lnTo>
                    <a:lnTo>
                      <a:pt x="2717" y="2348"/>
                    </a:lnTo>
                    <a:lnTo>
                      <a:pt x="2743" y="2348"/>
                    </a:lnTo>
                    <a:lnTo>
                      <a:pt x="3376" y="2163"/>
                    </a:lnTo>
                    <a:lnTo>
                      <a:pt x="4167" y="1926"/>
                    </a:lnTo>
                    <a:lnTo>
                      <a:pt x="4932" y="1636"/>
                    </a:lnTo>
                    <a:lnTo>
                      <a:pt x="5249" y="1504"/>
                    </a:lnTo>
                    <a:lnTo>
                      <a:pt x="5512" y="1345"/>
                    </a:lnTo>
                    <a:lnTo>
                      <a:pt x="5539" y="1319"/>
                    </a:lnTo>
                    <a:lnTo>
                      <a:pt x="5539" y="1266"/>
                    </a:lnTo>
                    <a:lnTo>
                      <a:pt x="5486" y="1240"/>
                    </a:lnTo>
                    <a:lnTo>
                      <a:pt x="5460" y="1240"/>
                    </a:lnTo>
                    <a:lnTo>
                      <a:pt x="5196" y="1398"/>
                    </a:lnTo>
                    <a:lnTo>
                      <a:pt x="4879" y="1530"/>
                    </a:lnTo>
                    <a:lnTo>
                      <a:pt x="4115" y="1820"/>
                    </a:lnTo>
                    <a:lnTo>
                      <a:pt x="3350" y="2058"/>
                    </a:lnTo>
                    <a:lnTo>
                      <a:pt x="2717" y="2242"/>
                    </a:lnTo>
                    <a:lnTo>
                      <a:pt x="2690" y="2242"/>
                    </a:lnTo>
                    <a:lnTo>
                      <a:pt x="2427" y="2321"/>
                    </a:lnTo>
                    <a:lnTo>
                      <a:pt x="2110" y="2348"/>
                    </a:lnTo>
                    <a:lnTo>
                      <a:pt x="1767" y="2374"/>
                    </a:lnTo>
                    <a:lnTo>
                      <a:pt x="1398" y="2374"/>
                    </a:lnTo>
                    <a:lnTo>
                      <a:pt x="1055" y="2295"/>
                    </a:lnTo>
                    <a:lnTo>
                      <a:pt x="897" y="2242"/>
                    </a:lnTo>
                    <a:lnTo>
                      <a:pt x="739" y="2189"/>
                    </a:lnTo>
                    <a:lnTo>
                      <a:pt x="580" y="2084"/>
                    </a:lnTo>
                    <a:lnTo>
                      <a:pt x="448" y="1978"/>
                    </a:lnTo>
                    <a:lnTo>
                      <a:pt x="343" y="1873"/>
                    </a:lnTo>
                    <a:lnTo>
                      <a:pt x="237" y="1715"/>
                    </a:lnTo>
                    <a:lnTo>
                      <a:pt x="158" y="1556"/>
                    </a:lnTo>
                    <a:lnTo>
                      <a:pt x="132" y="1398"/>
                    </a:lnTo>
                    <a:lnTo>
                      <a:pt x="106" y="1266"/>
                    </a:lnTo>
                    <a:lnTo>
                      <a:pt x="106" y="1108"/>
                    </a:lnTo>
                    <a:lnTo>
                      <a:pt x="132" y="976"/>
                    </a:lnTo>
                    <a:lnTo>
                      <a:pt x="185" y="844"/>
                    </a:lnTo>
                    <a:lnTo>
                      <a:pt x="317" y="607"/>
                    </a:lnTo>
                    <a:lnTo>
                      <a:pt x="448" y="396"/>
                    </a:lnTo>
                    <a:lnTo>
                      <a:pt x="580" y="238"/>
                    </a:lnTo>
                    <a:lnTo>
                      <a:pt x="739" y="106"/>
                    </a:lnTo>
                    <a:lnTo>
                      <a:pt x="765" y="53"/>
                    </a:lnTo>
                    <a:lnTo>
                      <a:pt x="739" y="27"/>
                    </a:lnTo>
                    <a:lnTo>
                      <a:pt x="712" y="0"/>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57" name="Google Shape;1657;p70"/>
              <p:cNvSpPr/>
              <p:nvPr/>
            </p:nvSpPr>
            <p:spPr>
              <a:xfrm>
                <a:off x="6409925" y="4376350"/>
                <a:ext cx="80475" cy="97625"/>
              </a:xfrm>
              <a:custGeom>
                <a:avLst/>
                <a:gdLst/>
                <a:ahLst/>
                <a:cxnLst/>
                <a:rect l="l" t="t" r="r" b="b"/>
                <a:pathLst>
                  <a:path w="3219" h="3905" extrusionOk="0">
                    <a:moveTo>
                      <a:pt x="80" y="1"/>
                    </a:moveTo>
                    <a:lnTo>
                      <a:pt x="27" y="27"/>
                    </a:lnTo>
                    <a:lnTo>
                      <a:pt x="1" y="54"/>
                    </a:lnTo>
                    <a:lnTo>
                      <a:pt x="27" y="106"/>
                    </a:lnTo>
                    <a:lnTo>
                      <a:pt x="3113" y="3878"/>
                    </a:lnTo>
                    <a:lnTo>
                      <a:pt x="3166" y="3904"/>
                    </a:lnTo>
                    <a:lnTo>
                      <a:pt x="3192" y="3904"/>
                    </a:lnTo>
                    <a:lnTo>
                      <a:pt x="3219" y="3852"/>
                    </a:lnTo>
                    <a:lnTo>
                      <a:pt x="3219" y="3825"/>
                    </a:lnTo>
                    <a:lnTo>
                      <a:pt x="106" y="27"/>
                    </a:lnTo>
                    <a:lnTo>
                      <a:pt x="80"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58" name="Google Shape;1658;p70"/>
              <p:cNvSpPr/>
              <p:nvPr/>
            </p:nvSpPr>
            <p:spPr>
              <a:xfrm>
                <a:off x="6398075" y="4165350"/>
                <a:ext cx="116075" cy="77175"/>
              </a:xfrm>
              <a:custGeom>
                <a:avLst/>
                <a:gdLst/>
                <a:ahLst/>
                <a:cxnLst/>
                <a:rect l="l" t="t" r="r" b="b"/>
                <a:pathLst>
                  <a:path w="4643" h="3087" extrusionOk="0">
                    <a:moveTo>
                      <a:pt x="26" y="1"/>
                    </a:moveTo>
                    <a:lnTo>
                      <a:pt x="0" y="54"/>
                    </a:lnTo>
                    <a:lnTo>
                      <a:pt x="53" y="212"/>
                    </a:lnTo>
                    <a:lnTo>
                      <a:pt x="106" y="396"/>
                    </a:lnTo>
                    <a:lnTo>
                      <a:pt x="185" y="581"/>
                    </a:lnTo>
                    <a:lnTo>
                      <a:pt x="317" y="818"/>
                    </a:lnTo>
                    <a:lnTo>
                      <a:pt x="501" y="1056"/>
                    </a:lnTo>
                    <a:lnTo>
                      <a:pt x="765" y="1320"/>
                    </a:lnTo>
                    <a:lnTo>
                      <a:pt x="1055" y="1557"/>
                    </a:lnTo>
                    <a:lnTo>
                      <a:pt x="1477" y="1768"/>
                    </a:lnTo>
                    <a:lnTo>
                      <a:pt x="1978" y="2032"/>
                    </a:lnTo>
                    <a:lnTo>
                      <a:pt x="2558" y="2295"/>
                    </a:lnTo>
                    <a:lnTo>
                      <a:pt x="3112" y="2533"/>
                    </a:lnTo>
                    <a:lnTo>
                      <a:pt x="4115" y="2902"/>
                    </a:lnTo>
                    <a:lnTo>
                      <a:pt x="4563" y="3087"/>
                    </a:lnTo>
                    <a:lnTo>
                      <a:pt x="4616" y="3087"/>
                    </a:lnTo>
                    <a:lnTo>
                      <a:pt x="4642" y="3060"/>
                    </a:lnTo>
                    <a:lnTo>
                      <a:pt x="4642" y="3008"/>
                    </a:lnTo>
                    <a:lnTo>
                      <a:pt x="4616" y="2981"/>
                    </a:lnTo>
                    <a:lnTo>
                      <a:pt x="4167" y="2823"/>
                    </a:lnTo>
                    <a:lnTo>
                      <a:pt x="3191" y="2427"/>
                    </a:lnTo>
                    <a:lnTo>
                      <a:pt x="2057" y="1926"/>
                    </a:lnTo>
                    <a:lnTo>
                      <a:pt x="1530" y="1689"/>
                    </a:lnTo>
                    <a:lnTo>
                      <a:pt x="1134" y="1451"/>
                    </a:lnTo>
                    <a:lnTo>
                      <a:pt x="844" y="1214"/>
                    </a:lnTo>
                    <a:lnTo>
                      <a:pt x="607" y="977"/>
                    </a:lnTo>
                    <a:lnTo>
                      <a:pt x="422" y="766"/>
                    </a:lnTo>
                    <a:lnTo>
                      <a:pt x="290" y="528"/>
                    </a:lnTo>
                    <a:lnTo>
                      <a:pt x="211" y="344"/>
                    </a:lnTo>
                    <a:lnTo>
                      <a:pt x="158" y="185"/>
                    </a:lnTo>
                    <a:lnTo>
                      <a:pt x="132" y="27"/>
                    </a:lnTo>
                    <a:lnTo>
                      <a:pt x="106"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59" name="Google Shape;1659;p70"/>
              <p:cNvSpPr/>
              <p:nvPr/>
            </p:nvSpPr>
            <p:spPr>
              <a:xfrm>
                <a:off x="5942425" y="4170625"/>
                <a:ext cx="793275" cy="187950"/>
              </a:xfrm>
              <a:custGeom>
                <a:avLst/>
                <a:gdLst/>
                <a:ahLst/>
                <a:cxnLst/>
                <a:rect l="l" t="t" r="r" b="b"/>
                <a:pathLst>
                  <a:path w="31731" h="7518" extrusionOk="0">
                    <a:moveTo>
                      <a:pt x="28565" y="1"/>
                    </a:moveTo>
                    <a:lnTo>
                      <a:pt x="27668" y="27"/>
                    </a:lnTo>
                    <a:lnTo>
                      <a:pt x="26719" y="106"/>
                    </a:lnTo>
                    <a:lnTo>
                      <a:pt x="25875" y="185"/>
                    </a:lnTo>
                    <a:lnTo>
                      <a:pt x="24978" y="291"/>
                    </a:lnTo>
                    <a:lnTo>
                      <a:pt x="23132" y="555"/>
                    </a:lnTo>
                    <a:lnTo>
                      <a:pt x="21286" y="898"/>
                    </a:lnTo>
                    <a:lnTo>
                      <a:pt x="19492" y="1240"/>
                    </a:lnTo>
                    <a:lnTo>
                      <a:pt x="17857" y="1583"/>
                    </a:lnTo>
                    <a:lnTo>
                      <a:pt x="16406" y="1900"/>
                    </a:lnTo>
                    <a:lnTo>
                      <a:pt x="14428" y="2348"/>
                    </a:lnTo>
                    <a:lnTo>
                      <a:pt x="13953" y="2480"/>
                    </a:lnTo>
                    <a:lnTo>
                      <a:pt x="13558" y="2612"/>
                    </a:lnTo>
                    <a:lnTo>
                      <a:pt x="13162" y="2744"/>
                    </a:lnTo>
                    <a:lnTo>
                      <a:pt x="12845" y="2876"/>
                    </a:lnTo>
                    <a:lnTo>
                      <a:pt x="12529" y="3034"/>
                    </a:lnTo>
                    <a:lnTo>
                      <a:pt x="12265" y="3166"/>
                    </a:lnTo>
                    <a:lnTo>
                      <a:pt x="11790" y="3482"/>
                    </a:lnTo>
                    <a:lnTo>
                      <a:pt x="11368" y="3772"/>
                    </a:lnTo>
                    <a:lnTo>
                      <a:pt x="11026" y="4063"/>
                    </a:lnTo>
                    <a:lnTo>
                      <a:pt x="10656" y="4300"/>
                    </a:lnTo>
                    <a:lnTo>
                      <a:pt x="10498" y="4379"/>
                    </a:lnTo>
                    <a:lnTo>
                      <a:pt x="10313" y="4485"/>
                    </a:lnTo>
                    <a:lnTo>
                      <a:pt x="9812" y="4643"/>
                    </a:lnTo>
                    <a:lnTo>
                      <a:pt x="9232" y="4801"/>
                    </a:lnTo>
                    <a:lnTo>
                      <a:pt x="7887" y="5170"/>
                    </a:lnTo>
                    <a:lnTo>
                      <a:pt x="6489" y="5487"/>
                    </a:lnTo>
                    <a:lnTo>
                      <a:pt x="5355" y="5751"/>
                    </a:lnTo>
                    <a:lnTo>
                      <a:pt x="4669" y="5882"/>
                    </a:lnTo>
                    <a:lnTo>
                      <a:pt x="3904" y="6014"/>
                    </a:lnTo>
                    <a:lnTo>
                      <a:pt x="3139" y="6146"/>
                    </a:lnTo>
                    <a:lnTo>
                      <a:pt x="2269" y="6331"/>
                    </a:lnTo>
                    <a:lnTo>
                      <a:pt x="1399" y="6542"/>
                    </a:lnTo>
                    <a:lnTo>
                      <a:pt x="1003" y="6674"/>
                    </a:lnTo>
                    <a:lnTo>
                      <a:pt x="660" y="6779"/>
                    </a:lnTo>
                    <a:lnTo>
                      <a:pt x="370" y="6911"/>
                    </a:lnTo>
                    <a:lnTo>
                      <a:pt x="159" y="7069"/>
                    </a:lnTo>
                    <a:lnTo>
                      <a:pt x="80" y="7122"/>
                    </a:lnTo>
                    <a:lnTo>
                      <a:pt x="27" y="7201"/>
                    </a:lnTo>
                    <a:lnTo>
                      <a:pt x="1" y="7280"/>
                    </a:lnTo>
                    <a:lnTo>
                      <a:pt x="1" y="7359"/>
                    </a:lnTo>
                    <a:lnTo>
                      <a:pt x="53" y="7412"/>
                    </a:lnTo>
                    <a:lnTo>
                      <a:pt x="159" y="7465"/>
                    </a:lnTo>
                    <a:lnTo>
                      <a:pt x="344" y="7518"/>
                    </a:lnTo>
                    <a:lnTo>
                      <a:pt x="1108" y="7518"/>
                    </a:lnTo>
                    <a:lnTo>
                      <a:pt x="1821" y="7465"/>
                    </a:lnTo>
                    <a:lnTo>
                      <a:pt x="2665" y="7386"/>
                    </a:lnTo>
                    <a:lnTo>
                      <a:pt x="3588" y="7254"/>
                    </a:lnTo>
                    <a:lnTo>
                      <a:pt x="5566" y="6937"/>
                    </a:lnTo>
                    <a:lnTo>
                      <a:pt x="8784" y="6384"/>
                    </a:lnTo>
                    <a:lnTo>
                      <a:pt x="9918" y="6173"/>
                    </a:lnTo>
                    <a:lnTo>
                      <a:pt x="10498" y="6093"/>
                    </a:lnTo>
                    <a:lnTo>
                      <a:pt x="10894" y="6093"/>
                    </a:lnTo>
                    <a:lnTo>
                      <a:pt x="11342" y="6173"/>
                    </a:lnTo>
                    <a:lnTo>
                      <a:pt x="12423" y="6384"/>
                    </a:lnTo>
                    <a:lnTo>
                      <a:pt x="13030" y="6489"/>
                    </a:lnTo>
                    <a:lnTo>
                      <a:pt x="13610" y="6595"/>
                    </a:lnTo>
                    <a:lnTo>
                      <a:pt x="14217" y="6647"/>
                    </a:lnTo>
                    <a:lnTo>
                      <a:pt x="14771" y="6647"/>
                    </a:lnTo>
                    <a:lnTo>
                      <a:pt x="15430" y="6568"/>
                    </a:lnTo>
                    <a:lnTo>
                      <a:pt x="16459" y="6410"/>
                    </a:lnTo>
                    <a:lnTo>
                      <a:pt x="19202" y="5935"/>
                    </a:lnTo>
                    <a:lnTo>
                      <a:pt x="22472" y="5355"/>
                    </a:lnTo>
                    <a:lnTo>
                      <a:pt x="25638" y="4827"/>
                    </a:lnTo>
                    <a:lnTo>
                      <a:pt x="26745" y="4643"/>
                    </a:lnTo>
                    <a:lnTo>
                      <a:pt x="27800" y="4458"/>
                    </a:lnTo>
                    <a:lnTo>
                      <a:pt x="28750" y="4247"/>
                    </a:lnTo>
                    <a:lnTo>
                      <a:pt x="29198" y="4142"/>
                    </a:lnTo>
                    <a:lnTo>
                      <a:pt x="29620" y="4010"/>
                    </a:lnTo>
                    <a:lnTo>
                      <a:pt x="29989" y="3878"/>
                    </a:lnTo>
                    <a:lnTo>
                      <a:pt x="30359" y="3720"/>
                    </a:lnTo>
                    <a:lnTo>
                      <a:pt x="30675" y="3561"/>
                    </a:lnTo>
                    <a:lnTo>
                      <a:pt x="30939" y="3377"/>
                    </a:lnTo>
                    <a:lnTo>
                      <a:pt x="31176" y="3166"/>
                    </a:lnTo>
                    <a:lnTo>
                      <a:pt x="31387" y="2955"/>
                    </a:lnTo>
                    <a:lnTo>
                      <a:pt x="31546" y="2691"/>
                    </a:lnTo>
                    <a:lnTo>
                      <a:pt x="31651" y="2427"/>
                    </a:lnTo>
                    <a:lnTo>
                      <a:pt x="31730" y="2137"/>
                    </a:lnTo>
                    <a:lnTo>
                      <a:pt x="31730" y="1794"/>
                    </a:lnTo>
                    <a:lnTo>
                      <a:pt x="31704" y="1425"/>
                    </a:lnTo>
                    <a:lnTo>
                      <a:pt x="31651" y="1029"/>
                    </a:lnTo>
                    <a:lnTo>
                      <a:pt x="31572" y="871"/>
                    </a:lnTo>
                    <a:lnTo>
                      <a:pt x="31466" y="713"/>
                    </a:lnTo>
                    <a:lnTo>
                      <a:pt x="31308" y="555"/>
                    </a:lnTo>
                    <a:lnTo>
                      <a:pt x="31124" y="449"/>
                    </a:lnTo>
                    <a:lnTo>
                      <a:pt x="30913" y="344"/>
                    </a:lnTo>
                    <a:lnTo>
                      <a:pt x="30675" y="238"/>
                    </a:lnTo>
                    <a:lnTo>
                      <a:pt x="30385" y="159"/>
                    </a:lnTo>
                    <a:lnTo>
                      <a:pt x="30069" y="106"/>
                    </a:lnTo>
                    <a:lnTo>
                      <a:pt x="29726" y="54"/>
                    </a:lnTo>
                    <a:lnTo>
                      <a:pt x="29356" y="27"/>
                    </a:lnTo>
                    <a:lnTo>
                      <a:pt x="28565"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60" name="Google Shape;1660;p70"/>
              <p:cNvSpPr/>
              <p:nvPr/>
            </p:nvSpPr>
            <p:spPr>
              <a:xfrm>
                <a:off x="6371700" y="4225350"/>
                <a:ext cx="125300" cy="64650"/>
              </a:xfrm>
              <a:custGeom>
                <a:avLst/>
                <a:gdLst/>
                <a:ahLst/>
                <a:cxnLst/>
                <a:rect l="l" t="t" r="r" b="b"/>
                <a:pathLst>
                  <a:path w="5012" h="2586" extrusionOk="0">
                    <a:moveTo>
                      <a:pt x="4721" y="1"/>
                    </a:moveTo>
                    <a:lnTo>
                      <a:pt x="0" y="766"/>
                    </a:lnTo>
                    <a:lnTo>
                      <a:pt x="290" y="2586"/>
                    </a:lnTo>
                    <a:lnTo>
                      <a:pt x="5011" y="1794"/>
                    </a:lnTo>
                    <a:lnTo>
                      <a:pt x="4721" y="1"/>
                    </a:lnTo>
                    <a:close/>
                  </a:path>
                </a:pathLst>
              </a:custGeom>
              <a:solidFill>
                <a:srgbClr val="FFEEDC"/>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61" name="Google Shape;1661;p70"/>
              <p:cNvSpPr/>
              <p:nvPr/>
            </p:nvSpPr>
            <p:spPr>
              <a:xfrm>
                <a:off x="6526650" y="4218100"/>
                <a:ext cx="43525" cy="43550"/>
              </a:xfrm>
              <a:custGeom>
                <a:avLst/>
                <a:gdLst/>
                <a:ahLst/>
                <a:cxnLst/>
                <a:rect l="l" t="t" r="r" b="b"/>
                <a:pathLst>
                  <a:path w="1741" h="1742" extrusionOk="0">
                    <a:moveTo>
                      <a:pt x="871" y="1"/>
                    </a:moveTo>
                    <a:lnTo>
                      <a:pt x="712" y="27"/>
                    </a:lnTo>
                    <a:lnTo>
                      <a:pt x="528" y="80"/>
                    </a:lnTo>
                    <a:lnTo>
                      <a:pt x="396" y="159"/>
                    </a:lnTo>
                    <a:lnTo>
                      <a:pt x="264" y="265"/>
                    </a:lnTo>
                    <a:lnTo>
                      <a:pt x="158" y="396"/>
                    </a:lnTo>
                    <a:lnTo>
                      <a:pt x="79" y="528"/>
                    </a:lnTo>
                    <a:lnTo>
                      <a:pt x="27" y="713"/>
                    </a:lnTo>
                    <a:lnTo>
                      <a:pt x="0" y="871"/>
                    </a:lnTo>
                    <a:lnTo>
                      <a:pt x="27" y="1056"/>
                    </a:lnTo>
                    <a:lnTo>
                      <a:pt x="79" y="1214"/>
                    </a:lnTo>
                    <a:lnTo>
                      <a:pt x="158" y="1372"/>
                    </a:lnTo>
                    <a:lnTo>
                      <a:pt x="264" y="1504"/>
                    </a:lnTo>
                    <a:lnTo>
                      <a:pt x="396" y="1610"/>
                    </a:lnTo>
                    <a:lnTo>
                      <a:pt x="528" y="1689"/>
                    </a:lnTo>
                    <a:lnTo>
                      <a:pt x="712" y="1742"/>
                    </a:lnTo>
                    <a:lnTo>
                      <a:pt x="1055" y="1742"/>
                    </a:lnTo>
                    <a:lnTo>
                      <a:pt x="1214" y="1689"/>
                    </a:lnTo>
                    <a:lnTo>
                      <a:pt x="1372" y="1610"/>
                    </a:lnTo>
                    <a:lnTo>
                      <a:pt x="1504" y="1504"/>
                    </a:lnTo>
                    <a:lnTo>
                      <a:pt x="1609" y="1372"/>
                    </a:lnTo>
                    <a:lnTo>
                      <a:pt x="1688" y="1214"/>
                    </a:lnTo>
                    <a:lnTo>
                      <a:pt x="1741" y="1056"/>
                    </a:lnTo>
                    <a:lnTo>
                      <a:pt x="1741" y="871"/>
                    </a:lnTo>
                    <a:lnTo>
                      <a:pt x="1741" y="713"/>
                    </a:lnTo>
                    <a:lnTo>
                      <a:pt x="1688" y="528"/>
                    </a:lnTo>
                    <a:lnTo>
                      <a:pt x="1609" y="396"/>
                    </a:lnTo>
                    <a:lnTo>
                      <a:pt x="1504" y="265"/>
                    </a:lnTo>
                    <a:lnTo>
                      <a:pt x="1372" y="159"/>
                    </a:lnTo>
                    <a:lnTo>
                      <a:pt x="1214" y="80"/>
                    </a:lnTo>
                    <a:lnTo>
                      <a:pt x="1055" y="27"/>
                    </a:lnTo>
                    <a:lnTo>
                      <a:pt x="871" y="1"/>
                    </a:lnTo>
                    <a:close/>
                  </a:path>
                </a:pathLst>
              </a:custGeom>
              <a:solidFill>
                <a:srgbClr val="FFEEDC"/>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62" name="Google Shape;1662;p70"/>
              <p:cNvSpPr/>
              <p:nvPr/>
            </p:nvSpPr>
            <p:spPr>
              <a:xfrm>
                <a:off x="6610375" y="4170625"/>
                <a:ext cx="125325" cy="111475"/>
              </a:xfrm>
              <a:custGeom>
                <a:avLst/>
                <a:gdLst/>
                <a:ahLst/>
                <a:cxnLst/>
                <a:rect l="l" t="t" r="r" b="b"/>
                <a:pathLst>
                  <a:path w="5013" h="4459" extrusionOk="0">
                    <a:moveTo>
                      <a:pt x="1847" y="1"/>
                    </a:moveTo>
                    <a:lnTo>
                      <a:pt x="950" y="27"/>
                    </a:lnTo>
                    <a:lnTo>
                      <a:pt x="1" y="106"/>
                    </a:lnTo>
                    <a:lnTo>
                      <a:pt x="317" y="1188"/>
                    </a:lnTo>
                    <a:lnTo>
                      <a:pt x="608" y="2269"/>
                    </a:lnTo>
                    <a:lnTo>
                      <a:pt x="845" y="3350"/>
                    </a:lnTo>
                    <a:lnTo>
                      <a:pt x="1082" y="4458"/>
                    </a:lnTo>
                    <a:lnTo>
                      <a:pt x="2032" y="4247"/>
                    </a:lnTo>
                    <a:lnTo>
                      <a:pt x="2480" y="4142"/>
                    </a:lnTo>
                    <a:lnTo>
                      <a:pt x="2902" y="4010"/>
                    </a:lnTo>
                    <a:lnTo>
                      <a:pt x="3271" y="3878"/>
                    </a:lnTo>
                    <a:lnTo>
                      <a:pt x="3641" y="3720"/>
                    </a:lnTo>
                    <a:lnTo>
                      <a:pt x="3957" y="3561"/>
                    </a:lnTo>
                    <a:lnTo>
                      <a:pt x="4221" y="3377"/>
                    </a:lnTo>
                    <a:lnTo>
                      <a:pt x="4458" y="3166"/>
                    </a:lnTo>
                    <a:lnTo>
                      <a:pt x="4669" y="2955"/>
                    </a:lnTo>
                    <a:lnTo>
                      <a:pt x="4828" y="2691"/>
                    </a:lnTo>
                    <a:lnTo>
                      <a:pt x="4933" y="2427"/>
                    </a:lnTo>
                    <a:lnTo>
                      <a:pt x="5012" y="2137"/>
                    </a:lnTo>
                    <a:lnTo>
                      <a:pt x="5012" y="1794"/>
                    </a:lnTo>
                    <a:lnTo>
                      <a:pt x="4986" y="1425"/>
                    </a:lnTo>
                    <a:lnTo>
                      <a:pt x="4933" y="1029"/>
                    </a:lnTo>
                    <a:lnTo>
                      <a:pt x="4854" y="871"/>
                    </a:lnTo>
                    <a:lnTo>
                      <a:pt x="4748" y="713"/>
                    </a:lnTo>
                    <a:lnTo>
                      <a:pt x="4590" y="555"/>
                    </a:lnTo>
                    <a:lnTo>
                      <a:pt x="4406" y="449"/>
                    </a:lnTo>
                    <a:lnTo>
                      <a:pt x="4195" y="344"/>
                    </a:lnTo>
                    <a:lnTo>
                      <a:pt x="3957" y="238"/>
                    </a:lnTo>
                    <a:lnTo>
                      <a:pt x="3667" y="159"/>
                    </a:lnTo>
                    <a:lnTo>
                      <a:pt x="3351" y="106"/>
                    </a:lnTo>
                    <a:lnTo>
                      <a:pt x="3008" y="54"/>
                    </a:lnTo>
                    <a:lnTo>
                      <a:pt x="2638" y="27"/>
                    </a:lnTo>
                    <a:lnTo>
                      <a:pt x="1847" y="1"/>
                    </a:lnTo>
                    <a:close/>
                  </a:path>
                </a:pathLst>
              </a:custGeom>
              <a:solidFill>
                <a:schemeClr val="accent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63" name="Google Shape;1663;p70"/>
              <p:cNvSpPr/>
              <p:nvPr/>
            </p:nvSpPr>
            <p:spPr>
              <a:xfrm>
                <a:off x="5942425" y="4314375"/>
                <a:ext cx="139150" cy="44200"/>
              </a:xfrm>
              <a:custGeom>
                <a:avLst/>
                <a:gdLst/>
                <a:ahLst/>
                <a:cxnLst/>
                <a:rect l="l" t="t" r="r" b="b"/>
                <a:pathLst>
                  <a:path w="5566" h="1768" extrusionOk="0">
                    <a:moveTo>
                      <a:pt x="5355" y="1"/>
                    </a:moveTo>
                    <a:lnTo>
                      <a:pt x="4669" y="132"/>
                    </a:lnTo>
                    <a:lnTo>
                      <a:pt x="3904" y="264"/>
                    </a:lnTo>
                    <a:lnTo>
                      <a:pt x="3139" y="396"/>
                    </a:lnTo>
                    <a:lnTo>
                      <a:pt x="2269" y="581"/>
                    </a:lnTo>
                    <a:lnTo>
                      <a:pt x="1399" y="792"/>
                    </a:lnTo>
                    <a:lnTo>
                      <a:pt x="1003" y="924"/>
                    </a:lnTo>
                    <a:lnTo>
                      <a:pt x="660" y="1029"/>
                    </a:lnTo>
                    <a:lnTo>
                      <a:pt x="370" y="1161"/>
                    </a:lnTo>
                    <a:lnTo>
                      <a:pt x="159" y="1319"/>
                    </a:lnTo>
                    <a:lnTo>
                      <a:pt x="80" y="1372"/>
                    </a:lnTo>
                    <a:lnTo>
                      <a:pt x="27" y="1451"/>
                    </a:lnTo>
                    <a:lnTo>
                      <a:pt x="1" y="1530"/>
                    </a:lnTo>
                    <a:lnTo>
                      <a:pt x="1" y="1609"/>
                    </a:lnTo>
                    <a:lnTo>
                      <a:pt x="53" y="1662"/>
                    </a:lnTo>
                    <a:lnTo>
                      <a:pt x="159" y="1715"/>
                    </a:lnTo>
                    <a:lnTo>
                      <a:pt x="344" y="1768"/>
                    </a:lnTo>
                    <a:lnTo>
                      <a:pt x="1108" y="1768"/>
                    </a:lnTo>
                    <a:lnTo>
                      <a:pt x="1821" y="1715"/>
                    </a:lnTo>
                    <a:lnTo>
                      <a:pt x="2665" y="1636"/>
                    </a:lnTo>
                    <a:lnTo>
                      <a:pt x="3588" y="1504"/>
                    </a:lnTo>
                    <a:lnTo>
                      <a:pt x="5566" y="1187"/>
                    </a:lnTo>
                    <a:lnTo>
                      <a:pt x="5487" y="607"/>
                    </a:lnTo>
                    <a:lnTo>
                      <a:pt x="5434" y="291"/>
                    </a:lnTo>
                    <a:lnTo>
                      <a:pt x="5355" y="1"/>
                    </a:lnTo>
                    <a:close/>
                  </a:path>
                </a:pathLst>
              </a:custGeom>
              <a:solidFill>
                <a:srgbClr val="FFEEDC"/>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64" name="Google Shape;1664;p70"/>
              <p:cNvSpPr/>
              <p:nvPr/>
            </p:nvSpPr>
            <p:spPr>
              <a:xfrm>
                <a:off x="6472575" y="4236575"/>
                <a:ext cx="251250" cy="549950"/>
              </a:xfrm>
              <a:custGeom>
                <a:avLst/>
                <a:gdLst/>
                <a:ahLst/>
                <a:cxnLst/>
                <a:rect l="l" t="t" r="r" b="b"/>
                <a:pathLst>
                  <a:path w="10050" h="21998" extrusionOk="0">
                    <a:moveTo>
                      <a:pt x="2110" y="0"/>
                    </a:moveTo>
                    <a:lnTo>
                      <a:pt x="1926" y="27"/>
                    </a:lnTo>
                    <a:lnTo>
                      <a:pt x="1768" y="106"/>
                    </a:lnTo>
                    <a:lnTo>
                      <a:pt x="1609" y="185"/>
                    </a:lnTo>
                    <a:lnTo>
                      <a:pt x="1293" y="370"/>
                    </a:lnTo>
                    <a:lnTo>
                      <a:pt x="1029" y="607"/>
                    </a:lnTo>
                    <a:lnTo>
                      <a:pt x="818" y="897"/>
                    </a:lnTo>
                    <a:lnTo>
                      <a:pt x="633" y="1240"/>
                    </a:lnTo>
                    <a:lnTo>
                      <a:pt x="449" y="1609"/>
                    </a:lnTo>
                    <a:lnTo>
                      <a:pt x="317" y="2031"/>
                    </a:lnTo>
                    <a:lnTo>
                      <a:pt x="211" y="2480"/>
                    </a:lnTo>
                    <a:lnTo>
                      <a:pt x="132" y="2954"/>
                    </a:lnTo>
                    <a:lnTo>
                      <a:pt x="80" y="3455"/>
                    </a:lnTo>
                    <a:lnTo>
                      <a:pt x="27" y="3983"/>
                    </a:lnTo>
                    <a:lnTo>
                      <a:pt x="0" y="4537"/>
                    </a:lnTo>
                    <a:lnTo>
                      <a:pt x="27" y="5697"/>
                    </a:lnTo>
                    <a:lnTo>
                      <a:pt x="80" y="6937"/>
                    </a:lnTo>
                    <a:lnTo>
                      <a:pt x="185" y="8203"/>
                    </a:lnTo>
                    <a:lnTo>
                      <a:pt x="317" y="9495"/>
                    </a:lnTo>
                    <a:lnTo>
                      <a:pt x="554" y="12001"/>
                    </a:lnTo>
                    <a:lnTo>
                      <a:pt x="660" y="13188"/>
                    </a:lnTo>
                    <a:lnTo>
                      <a:pt x="713" y="14296"/>
                    </a:lnTo>
                    <a:lnTo>
                      <a:pt x="713" y="14797"/>
                    </a:lnTo>
                    <a:lnTo>
                      <a:pt x="713" y="15298"/>
                    </a:lnTo>
                    <a:lnTo>
                      <a:pt x="686" y="15773"/>
                    </a:lnTo>
                    <a:lnTo>
                      <a:pt x="633" y="16195"/>
                    </a:lnTo>
                    <a:lnTo>
                      <a:pt x="528" y="16986"/>
                    </a:lnTo>
                    <a:lnTo>
                      <a:pt x="475" y="17698"/>
                    </a:lnTo>
                    <a:lnTo>
                      <a:pt x="449" y="18357"/>
                    </a:lnTo>
                    <a:lnTo>
                      <a:pt x="422" y="18938"/>
                    </a:lnTo>
                    <a:lnTo>
                      <a:pt x="449" y="19465"/>
                    </a:lnTo>
                    <a:lnTo>
                      <a:pt x="475" y="19940"/>
                    </a:lnTo>
                    <a:lnTo>
                      <a:pt x="502" y="20362"/>
                    </a:lnTo>
                    <a:lnTo>
                      <a:pt x="554" y="20731"/>
                    </a:lnTo>
                    <a:lnTo>
                      <a:pt x="686" y="21311"/>
                    </a:lnTo>
                    <a:lnTo>
                      <a:pt x="792" y="21707"/>
                    </a:lnTo>
                    <a:lnTo>
                      <a:pt x="897" y="21918"/>
                    </a:lnTo>
                    <a:lnTo>
                      <a:pt x="924" y="21997"/>
                    </a:lnTo>
                    <a:lnTo>
                      <a:pt x="10049" y="21048"/>
                    </a:lnTo>
                    <a:lnTo>
                      <a:pt x="9838" y="20098"/>
                    </a:lnTo>
                    <a:lnTo>
                      <a:pt x="9311" y="17593"/>
                    </a:lnTo>
                    <a:lnTo>
                      <a:pt x="8915" y="15931"/>
                    </a:lnTo>
                    <a:lnTo>
                      <a:pt x="8467" y="14058"/>
                    </a:lnTo>
                    <a:lnTo>
                      <a:pt x="7966" y="12107"/>
                    </a:lnTo>
                    <a:lnTo>
                      <a:pt x="7412" y="10076"/>
                    </a:lnTo>
                    <a:lnTo>
                      <a:pt x="6805" y="8071"/>
                    </a:lnTo>
                    <a:lnTo>
                      <a:pt x="6489" y="7095"/>
                    </a:lnTo>
                    <a:lnTo>
                      <a:pt x="6172" y="6146"/>
                    </a:lnTo>
                    <a:lnTo>
                      <a:pt x="5829" y="5223"/>
                    </a:lnTo>
                    <a:lnTo>
                      <a:pt x="5487" y="4352"/>
                    </a:lnTo>
                    <a:lnTo>
                      <a:pt x="5144" y="3535"/>
                    </a:lnTo>
                    <a:lnTo>
                      <a:pt x="4801" y="2796"/>
                    </a:lnTo>
                    <a:lnTo>
                      <a:pt x="4432" y="2110"/>
                    </a:lnTo>
                    <a:lnTo>
                      <a:pt x="4089" y="1504"/>
                    </a:lnTo>
                    <a:lnTo>
                      <a:pt x="3719" y="1003"/>
                    </a:lnTo>
                    <a:lnTo>
                      <a:pt x="3561" y="792"/>
                    </a:lnTo>
                    <a:lnTo>
                      <a:pt x="3377" y="581"/>
                    </a:lnTo>
                    <a:lnTo>
                      <a:pt x="3192" y="422"/>
                    </a:lnTo>
                    <a:lnTo>
                      <a:pt x="3007" y="264"/>
                    </a:lnTo>
                    <a:lnTo>
                      <a:pt x="2823" y="159"/>
                    </a:lnTo>
                    <a:lnTo>
                      <a:pt x="2638" y="79"/>
                    </a:lnTo>
                    <a:lnTo>
                      <a:pt x="2480" y="27"/>
                    </a:lnTo>
                    <a:lnTo>
                      <a:pt x="2295" y="0"/>
                    </a:lnTo>
                    <a:close/>
                  </a:path>
                </a:pathLst>
              </a:custGeom>
              <a:solidFill>
                <a:schemeClr val="accent5"/>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65" name="Google Shape;1665;p70"/>
              <p:cNvSpPr/>
              <p:nvPr/>
            </p:nvSpPr>
            <p:spPr>
              <a:xfrm>
                <a:off x="6433000" y="4545150"/>
                <a:ext cx="27725" cy="13225"/>
              </a:xfrm>
              <a:custGeom>
                <a:avLst/>
                <a:gdLst/>
                <a:ahLst/>
                <a:cxnLst/>
                <a:rect l="l" t="t" r="r" b="b"/>
                <a:pathLst>
                  <a:path w="1109" h="529" extrusionOk="0">
                    <a:moveTo>
                      <a:pt x="1030" y="1"/>
                    </a:moveTo>
                    <a:lnTo>
                      <a:pt x="528" y="186"/>
                    </a:lnTo>
                    <a:lnTo>
                      <a:pt x="27" y="423"/>
                    </a:lnTo>
                    <a:lnTo>
                      <a:pt x="1" y="476"/>
                    </a:lnTo>
                    <a:lnTo>
                      <a:pt x="1" y="502"/>
                    </a:lnTo>
                    <a:lnTo>
                      <a:pt x="27" y="528"/>
                    </a:lnTo>
                    <a:lnTo>
                      <a:pt x="80" y="528"/>
                    </a:lnTo>
                    <a:lnTo>
                      <a:pt x="581" y="291"/>
                    </a:lnTo>
                    <a:lnTo>
                      <a:pt x="1082" y="106"/>
                    </a:lnTo>
                    <a:lnTo>
                      <a:pt x="1109" y="80"/>
                    </a:lnTo>
                    <a:lnTo>
                      <a:pt x="1109" y="27"/>
                    </a:lnTo>
                    <a:lnTo>
                      <a:pt x="1082"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66" name="Google Shape;1666;p70"/>
              <p:cNvSpPr/>
              <p:nvPr/>
            </p:nvSpPr>
            <p:spPr>
              <a:xfrm>
                <a:off x="6472575" y="4236575"/>
                <a:ext cx="205100" cy="563125"/>
              </a:xfrm>
              <a:custGeom>
                <a:avLst/>
                <a:gdLst/>
                <a:ahLst/>
                <a:cxnLst/>
                <a:rect l="l" t="t" r="r" b="b"/>
                <a:pathLst>
                  <a:path w="8204" h="22525" extrusionOk="0">
                    <a:moveTo>
                      <a:pt x="2084" y="0"/>
                    </a:moveTo>
                    <a:lnTo>
                      <a:pt x="1820" y="53"/>
                    </a:lnTo>
                    <a:lnTo>
                      <a:pt x="1583" y="132"/>
                    </a:lnTo>
                    <a:lnTo>
                      <a:pt x="1346" y="238"/>
                    </a:lnTo>
                    <a:lnTo>
                      <a:pt x="1135" y="396"/>
                    </a:lnTo>
                    <a:lnTo>
                      <a:pt x="1003" y="554"/>
                    </a:lnTo>
                    <a:lnTo>
                      <a:pt x="871" y="712"/>
                    </a:lnTo>
                    <a:lnTo>
                      <a:pt x="633" y="1029"/>
                    </a:lnTo>
                    <a:lnTo>
                      <a:pt x="422" y="1398"/>
                    </a:lnTo>
                    <a:lnTo>
                      <a:pt x="291" y="1820"/>
                    </a:lnTo>
                    <a:lnTo>
                      <a:pt x="159" y="2242"/>
                    </a:lnTo>
                    <a:lnTo>
                      <a:pt x="80" y="2717"/>
                    </a:lnTo>
                    <a:lnTo>
                      <a:pt x="27" y="3192"/>
                    </a:lnTo>
                    <a:lnTo>
                      <a:pt x="0" y="3666"/>
                    </a:lnTo>
                    <a:lnTo>
                      <a:pt x="0" y="4168"/>
                    </a:lnTo>
                    <a:lnTo>
                      <a:pt x="27" y="4669"/>
                    </a:lnTo>
                    <a:lnTo>
                      <a:pt x="106" y="5645"/>
                    </a:lnTo>
                    <a:lnTo>
                      <a:pt x="211" y="6568"/>
                    </a:lnTo>
                    <a:lnTo>
                      <a:pt x="343" y="7412"/>
                    </a:lnTo>
                    <a:lnTo>
                      <a:pt x="475" y="8388"/>
                    </a:lnTo>
                    <a:lnTo>
                      <a:pt x="528" y="8836"/>
                    </a:lnTo>
                    <a:lnTo>
                      <a:pt x="660" y="10419"/>
                    </a:lnTo>
                    <a:lnTo>
                      <a:pt x="713" y="11368"/>
                    </a:lnTo>
                    <a:lnTo>
                      <a:pt x="765" y="12397"/>
                    </a:lnTo>
                    <a:lnTo>
                      <a:pt x="739" y="13478"/>
                    </a:lnTo>
                    <a:lnTo>
                      <a:pt x="713" y="14586"/>
                    </a:lnTo>
                    <a:lnTo>
                      <a:pt x="660" y="15140"/>
                    </a:lnTo>
                    <a:lnTo>
                      <a:pt x="581" y="15694"/>
                    </a:lnTo>
                    <a:lnTo>
                      <a:pt x="502" y="16247"/>
                    </a:lnTo>
                    <a:lnTo>
                      <a:pt x="396" y="16801"/>
                    </a:lnTo>
                    <a:lnTo>
                      <a:pt x="291" y="17382"/>
                    </a:lnTo>
                    <a:lnTo>
                      <a:pt x="211" y="17962"/>
                    </a:lnTo>
                    <a:lnTo>
                      <a:pt x="159" y="18489"/>
                    </a:lnTo>
                    <a:lnTo>
                      <a:pt x="132" y="19017"/>
                    </a:lnTo>
                    <a:lnTo>
                      <a:pt x="132" y="19518"/>
                    </a:lnTo>
                    <a:lnTo>
                      <a:pt x="132" y="19966"/>
                    </a:lnTo>
                    <a:lnTo>
                      <a:pt x="185" y="20810"/>
                    </a:lnTo>
                    <a:lnTo>
                      <a:pt x="264" y="21496"/>
                    </a:lnTo>
                    <a:lnTo>
                      <a:pt x="370" y="22024"/>
                    </a:lnTo>
                    <a:lnTo>
                      <a:pt x="475" y="22472"/>
                    </a:lnTo>
                    <a:lnTo>
                      <a:pt x="502" y="22498"/>
                    </a:lnTo>
                    <a:lnTo>
                      <a:pt x="528" y="22525"/>
                    </a:lnTo>
                    <a:lnTo>
                      <a:pt x="554" y="22525"/>
                    </a:lnTo>
                    <a:lnTo>
                      <a:pt x="581" y="22498"/>
                    </a:lnTo>
                    <a:lnTo>
                      <a:pt x="581" y="22446"/>
                    </a:lnTo>
                    <a:lnTo>
                      <a:pt x="475" y="21997"/>
                    </a:lnTo>
                    <a:lnTo>
                      <a:pt x="396" y="21470"/>
                    </a:lnTo>
                    <a:lnTo>
                      <a:pt x="291" y="20784"/>
                    </a:lnTo>
                    <a:lnTo>
                      <a:pt x="238" y="19966"/>
                    </a:lnTo>
                    <a:lnTo>
                      <a:pt x="238" y="19492"/>
                    </a:lnTo>
                    <a:lnTo>
                      <a:pt x="238" y="19017"/>
                    </a:lnTo>
                    <a:lnTo>
                      <a:pt x="264" y="18489"/>
                    </a:lnTo>
                    <a:lnTo>
                      <a:pt x="317" y="17962"/>
                    </a:lnTo>
                    <a:lnTo>
                      <a:pt x="396" y="17408"/>
                    </a:lnTo>
                    <a:lnTo>
                      <a:pt x="502" y="16828"/>
                    </a:lnTo>
                    <a:lnTo>
                      <a:pt x="607" y="16274"/>
                    </a:lnTo>
                    <a:lnTo>
                      <a:pt x="713" y="15720"/>
                    </a:lnTo>
                    <a:lnTo>
                      <a:pt x="765" y="15166"/>
                    </a:lnTo>
                    <a:lnTo>
                      <a:pt x="818" y="14612"/>
                    </a:lnTo>
                    <a:lnTo>
                      <a:pt x="871" y="13478"/>
                    </a:lnTo>
                    <a:lnTo>
                      <a:pt x="871" y="12397"/>
                    </a:lnTo>
                    <a:lnTo>
                      <a:pt x="844" y="11368"/>
                    </a:lnTo>
                    <a:lnTo>
                      <a:pt x="765" y="10419"/>
                    </a:lnTo>
                    <a:lnTo>
                      <a:pt x="633" y="8810"/>
                    </a:lnTo>
                    <a:lnTo>
                      <a:pt x="581" y="8361"/>
                    </a:lnTo>
                    <a:lnTo>
                      <a:pt x="528" y="7939"/>
                    </a:lnTo>
                    <a:lnTo>
                      <a:pt x="449" y="7385"/>
                    </a:lnTo>
                    <a:lnTo>
                      <a:pt x="343" y="6594"/>
                    </a:lnTo>
                    <a:lnTo>
                      <a:pt x="238" y="5697"/>
                    </a:lnTo>
                    <a:lnTo>
                      <a:pt x="159" y="4721"/>
                    </a:lnTo>
                    <a:lnTo>
                      <a:pt x="132" y="4247"/>
                    </a:lnTo>
                    <a:lnTo>
                      <a:pt x="132" y="3746"/>
                    </a:lnTo>
                    <a:lnTo>
                      <a:pt x="159" y="3271"/>
                    </a:lnTo>
                    <a:lnTo>
                      <a:pt x="211" y="2796"/>
                    </a:lnTo>
                    <a:lnTo>
                      <a:pt x="291" y="2321"/>
                    </a:lnTo>
                    <a:lnTo>
                      <a:pt x="396" y="1899"/>
                    </a:lnTo>
                    <a:lnTo>
                      <a:pt x="528" y="1477"/>
                    </a:lnTo>
                    <a:lnTo>
                      <a:pt x="713" y="1108"/>
                    </a:lnTo>
                    <a:lnTo>
                      <a:pt x="950" y="792"/>
                    </a:lnTo>
                    <a:lnTo>
                      <a:pt x="1082" y="633"/>
                    </a:lnTo>
                    <a:lnTo>
                      <a:pt x="1214" y="501"/>
                    </a:lnTo>
                    <a:lnTo>
                      <a:pt x="1425" y="343"/>
                    </a:lnTo>
                    <a:lnTo>
                      <a:pt x="1636" y="238"/>
                    </a:lnTo>
                    <a:lnTo>
                      <a:pt x="1847" y="159"/>
                    </a:lnTo>
                    <a:lnTo>
                      <a:pt x="2084" y="132"/>
                    </a:lnTo>
                    <a:lnTo>
                      <a:pt x="2321" y="132"/>
                    </a:lnTo>
                    <a:lnTo>
                      <a:pt x="2559" y="159"/>
                    </a:lnTo>
                    <a:lnTo>
                      <a:pt x="2796" y="238"/>
                    </a:lnTo>
                    <a:lnTo>
                      <a:pt x="3007" y="343"/>
                    </a:lnTo>
                    <a:lnTo>
                      <a:pt x="3218" y="475"/>
                    </a:lnTo>
                    <a:lnTo>
                      <a:pt x="3429" y="660"/>
                    </a:lnTo>
                    <a:lnTo>
                      <a:pt x="3614" y="871"/>
                    </a:lnTo>
                    <a:lnTo>
                      <a:pt x="3799" y="1082"/>
                    </a:lnTo>
                    <a:lnTo>
                      <a:pt x="3983" y="1345"/>
                    </a:lnTo>
                    <a:lnTo>
                      <a:pt x="4141" y="1636"/>
                    </a:lnTo>
                    <a:lnTo>
                      <a:pt x="4273" y="1952"/>
                    </a:lnTo>
                    <a:lnTo>
                      <a:pt x="4432" y="2295"/>
                    </a:lnTo>
                    <a:lnTo>
                      <a:pt x="4616" y="2875"/>
                    </a:lnTo>
                    <a:lnTo>
                      <a:pt x="4827" y="3561"/>
                    </a:lnTo>
                    <a:lnTo>
                      <a:pt x="5223" y="5196"/>
                    </a:lnTo>
                    <a:lnTo>
                      <a:pt x="5645" y="7016"/>
                    </a:lnTo>
                    <a:lnTo>
                      <a:pt x="6067" y="8810"/>
                    </a:lnTo>
                    <a:lnTo>
                      <a:pt x="6462" y="10656"/>
                    </a:lnTo>
                    <a:lnTo>
                      <a:pt x="6647" y="11394"/>
                    </a:lnTo>
                    <a:lnTo>
                      <a:pt x="6779" y="11948"/>
                    </a:lnTo>
                    <a:lnTo>
                      <a:pt x="6990" y="12581"/>
                    </a:lnTo>
                    <a:lnTo>
                      <a:pt x="7201" y="13214"/>
                    </a:lnTo>
                    <a:lnTo>
                      <a:pt x="7623" y="14375"/>
                    </a:lnTo>
                    <a:lnTo>
                      <a:pt x="7939" y="15245"/>
                    </a:lnTo>
                    <a:lnTo>
                      <a:pt x="8098" y="15588"/>
                    </a:lnTo>
                    <a:lnTo>
                      <a:pt x="8124" y="15614"/>
                    </a:lnTo>
                    <a:lnTo>
                      <a:pt x="8177" y="15614"/>
                    </a:lnTo>
                    <a:lnTo>
                      <a:pt x="8203" y="15588"/>
                    </a:lnTo>
                    <a:lnTo>
                      <a:pt x="8203" y="15535"/>
                    </a:lnTo>
                    <a:lnTo>
                      <a:pt x="8045" y="15192"/>
                    </a:lnTo>
                    <a:lnTo>
                      <a:pt x="7728" y="14322"/>
                    </a:lnTo>
                    <a:lnTo>
                      <a:pt x="7306" y="13162"/>
                    </a:lnTo>
                    <a:lnTo>
                      <a:pt x="7095" y="12529"/>
                    </a:lnTo>
                    <a:lnTo>
                      <a:pt x="6911" y="11922"/>
                    </a:lnTo>
                    <a:lnTo>
                      <a:pt x="6753" y="11368"/>
                    </a:lnTo>
                    <a:lnTo>
                      <a:pt x="6568" y="10630"/>
                    </a:lnTo>
                    <a:lnTo>
                      <a:pt x="6172" y="8783"/>
                    </a:lnTo>
                    <a:lnTo>
                      <a:pt x="5777" y="6990"/>
                    </a:lnTo>
                    <a:lnTo>
                      <a:pt x="5355" y="5170"/>
                    </a:lnTo>
                    <a:lnTo>
                      <a:pt x="4933" y="3535"/>
                    </a:lnTo>
                    <a:lnTo>
                      <a:pt x="4722" y="2849"/>
                    </a:lnTo>
                    <a:lnTo>
                      <a:pt x="4537" y="2269"/>
                    </a:lnTo>
                    <a:lnTo>
                      <a:pt x="4379" y="1899"/>
                    </a:lnTo>
                    <a:lnTo>
                      <a:pt x="4247" y="1583"/>
                    </a:lnTo>
                    <a:lnTo>
                      <a:pt x="4062" y="1293"/>
                    </a:lnTo>
                    <a:lnTo>
                      <a:pt x="3904" y="1029"/>
                    </a:lnTo>
                    <a:lnTo>
                      <a:pt x="3693" y="765"/>
                    </a:lnTo>
                    <a:lnTo>
                      <a:pt x="3508" y="554"/>
                    </a:lnTo>
                    <a:lnTo>
                      <a:pt x="3297" y="396"/>
                    </a:lnTo>
                    <a:lnTo>
                      <a:pt x="3086" y="238"/>
                    </a:lnTo>
                    <a:lnTo>
                      <a:pt x="2849" y="132"/>
                    </a:lnTo>
                    <a:lnTo>
                      <a:pt x="2585" y="53"/>
                    </a:lnTo>
                    <a:lnTo>
                      <a:pt x="2348" y="0"/>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67" name="Google Shape;1667;p70"/>
              <p:cNvSpPr/>
              <p:nvPr/>
            </p:nvSpPr>
            <p:spPr>
              <a:xfrm>
                <a:off x="6634775" y="4506250"/>
                <a:ext cx="49475" cy="21800"/>
              </a:xfrm>
              <a:custGeom>
                <a:avLst/>
                <a:gdLst/>
                <a:ahLst/>
                <a:cxnLst/>
                <a:rect l="l" t="t" r="r" b="b"/>
                <a:pathLst>
                  <a:path w="1979" h="872" extrusionOk="0">
                    <a:moveTo>
                      <a:pt x="27" y="1"/>
                    </a:moveTo>
                    <a:lnTo>
                      <a:pt x="1" y="54"/>
                    </a:lnTo>
                    <a:lnTo>
                      <a:pt x="1" y="80"/>
                    </a:lnTo>
                    <a:lnTo>
                      <a:pt x="54" y="106"/>
                    </a:lnTo>
                    <a:lnTo>
                      <a:pt x="950" y="476"/>
                    </a:lnTo>
                    <a:lnTo>
                      <a:pt x="1847" y="845"/>
                    </a:lnTo>
                    <a:lnTo>
                      <a:pt x="1900" y="871"/>
                    </a:lnTo>
                    <a:lnTo>
                      <a:pt x="1953" y="871"/>
                    </a:lnTo>
                    <a:lnTo>
                      <a:pt x="1979" y="818"/>
                    </a:lnTo>
                    <a:lnTo>
                      <a:pt x="1979" y="792"/>
                    </a:lnTo>
                    <a:lnTo>
                      <a:pt x="1953" y="739"/>
                    </a:lnTo>
                    <a:lnTo>
                      <a:pt x="1900" y="739"/>
                    </a:lnTo>
                    <a:lnTo>
                      <a:pt x="1003" y="370"/>
                    </a:lnTo>
                    <a:lnTo>
                      <a:pt x="80"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68" name="Google Shape;1668;p70"/>
              <p:cNvSpPr/>
              <p:nvPr/>
            </p:nvSpPr>
            <p:spPr>
              <a:xfrm>
                <a:off x="6618300" y="4398775"/>
                <a:ext cx="45525" cy="30350"/>
              </a:xfrm>
              <a:custGeom>
                <a:avLst/>
                <a:gdLst/>
                <a:ahLst/>
                <a:cxnLst/>
                <a:rect l="l" t="t" r="r" b="b"/>
                <a:pathLst>
                  <a:path w="1821" h="1214" extrusionOk="0">
                    <a:moveTo>
                      <a:pt x="1768" y="1"/>
                    </a:moveTo>
                    <a:lnTo>
                      <a:pt x="1741" y="27"/>
                    </a:lnTo>
                    <a:lnTo>
                      <a:pt x="27" y="1108"/>
                    </a:lnTo>
                    <a:lnTo>
                      <a:pt x="0" y="1135"/>
                    </a:lnTo>
                    <a:lnTo>
                      <a:pt x="27" y="1187"/>
                    </a:lnTo>
                    <a:lnTo>
                      <a:pt x="80" y="1214"/>
                    </a:lnTo>
                    <a:lnTo>
                      <a:pt x="106" y="1187"/>
                    </a:lnTo>
                    <a:lnTo>
                      <a:pt x="1794" y="106"/>
                    </a:lnTo>
                    <a:lnTo>
                      <a:pt x="1820" y="80"/>
                    </a:lnTo>
                    <a:lnTo>
                      <a:pt x="1820" y="27"/>
                    </a:lnTo>
                    <a:lnTo>
                      <a:pt x="1768"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69" name="Google Shape;1669;p70"/>
              <p:cNvSpPr/>
              <p:nvPr/>
            </p:nvSpPr>
            <p:spPr>
              <a:xfrm>
                <a:off x="6026175" y="4648675"/>
                <a:ext cx="558525" cy="535450"/>
              </a:xfrm>
              <a:custGeom>
                <a:avLst/>
                <a:gdLst/>
                <a:ahLst/>
                <a:cxnLst/>
                <a:rect l="l" t="t" r="r" b="b"/>
                <a:pathLst>
                  <a:path w="22341" h="21418" extrusionOk="0">
                    <a:moveTo>
                      <a:pt x="17276" y="1"/>
                    </a:moveTo>
                    <a:lnTo>
                      <a:pt x="0" y="5487"/>
                    </a:lnTo>
                    <a:lnTo>
                      <a:pt x="5064" y="21417"/>
                    </a:lnTo>
                    <a:lnTo>
                      <a:pt x="22340" y="15931"/>
                    </a:lnTo>
                    <a:lnTo>
                      <a:pt x="17276"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70" name="Google Shape;1670;p70"/>
              <p:cNvSpPr/>
              <p:nvPr/>
            </p:nvSpPr>
            <p:spPr>
              <a:xfrm>
                <a:off x="6152125" y="4843850"/>
                <a:ext cx="152325" cy="251925"/>
              </a:xfrm>
              <a:custGeom>
                <a:avLst/>
                <a:gdLst/>
                <a:ahLst/>
                <a:cxnLst/>
                <a:rect l="l" t="t" r="r" b="b"/>
                <a:pathLst>
                  <a:path w="6093" h="10077" extrusionOk="0">
                    <a:moveTo>
                      <a:pt x="2611" y="1"/>
                    </a:moveTo>
                    <a:lnTo>
                      <a:pt x="2453" y="27"/>
                    </a:lnTo>
                    <a:lnTo>
                      <a:pt x="2295" y="54"/>
                    </a:lnTo>
                    <a:lnTo>
                      <a:pt x="2136" y="106"/>
                    </a:lnTo>
                    <a:lnTo>
                      <a:pt x="1820" y="291"/>
                    </a:lnTo>
                    <a:lnTo>
                      <a:pt x="1556" y="502"/>
                    </a:lnTo>
                    <a:lnTo>
                      <a:pt x="1319" y="739"/>
                    </a:lnTo>
                    <a:lnTo>
                      <a:pt x="1108" y="1003"/>
                    </a:lnTo>
                    <a:lnTo>
                      <a:pt x="950" y="1293"/>
                    </a:lnTo>
                    <a:lnTo>
                      <a:pt x="791" y="1610"/>
                    </a:lnTo>
                    <a:lnTo>
                      <a:pt x="501" y="2243"/>
                    </a:lnTo>
                    <a:lnTo>
                      <a:pt x="290" y="2902"/>
                    </a:lnTo>
                    <a:lnTo>
                      <a:pt x="132" y="3588"/>
                    </a:lnTo>
                    <a:lnTo>
                      <a:pt x="26" y="4274"/>
                    </a:lnTo>
                    <a:lnTo>
                      <a:pt x="0" y="4959"/>
                    </a:lnTo>
                    <a:lnTo>
                      <a:pt x="0" y="5645"/>
                    </a:lnTo>
                    <a:lnTo>
                      <a:pt x="79" y="6331"/>
                    </a:lnTo>
                    <a:lnTo>
                      <a:pt x="237" y="7017"/>
                    </a:lnTo>
                    <a:lnTo>
                      <a:pt x="369" y="7491"/>
                    </a:lnTo>
                    <a:lnTo>
                      <a:pt x="528" y="7940"/>
                    </a:lnTo>
                    <a:lnTo>
                      <a:pt x="739" y="8388"/>
                    </a:lnTo>
                    <a:lnTo>
                      <a:pt x="976" y="8784"/>
                    </a:lnTo>
                    <a:lnTo>
                      <a:pt x="1134" y="8968"/>
                    </a:lnTo>
                    <a:lnTo>
                      <a:pt x="1292" y="9153"/>
                    </a:lnTo>
                    <a:lnTo>
                      <a:pt x="1477" y="9338"/>
                    </a:lnTo>
                    <a:lnTo>
                      <a:pt x="1662" y="9496"/>
                    </a:lnTo>
                    <a:lnTo>
                      <a:pt x="1846" y="9628"/>
                    </a:lnTo>
                    <a:lnTo>
                      <a:pt x="2057" y="9760"/>
                    </a:lnTo>
                    <a:lnTo>
                      <a:pt x="2268" y="9865"/>
                    </a:lnTo>
                    <a:lnTo>
                      <a:pt x="2506" y="9944"/>
                    </a:lnTo>
                    <a:lnTo>
                      <a:pt x="2822" y="10050"/>
                    </a:lnTo>
                    <a:lnTo>
                      <a:pt x="3191" y="10076"/>
                    </a:lnTo>
                    <a:lnTo>
                      <a:pt x="3534" y="10050"/>
                    </a:lnTo>
                    <a:lnTo>
                      <a:pt x="3877" y="9997"/>
                    </a:lnTo>
                    <a:lnTo>
                      <a:pt x="4220" y="9918"/>
                    </a:lnTo>
                    <a:lnTo>
                      <a:pt x="4537" y="9760"/>
                    </a:lnTo>
                    <a:lnTo>
                      <a:pt x="4853" y="9575"/>
                    </a:lnTo>
                    <a:lnTo>
                      <a:pt x="5117" y="9364"/>
                    </a:lnTo>
                    <a:lnTo>
                      <a:pt x="5354" y="9100"/>
                    </a:lnTo>
                    <a:lnTo>
                      <a:pt x="5565" y="8837"/>
                    </a:lnTo>
                    <a:lnTo>
                      <a:pt x="5750" y="8520"/>
                    </a:lnTo>
                    <a:lnTo>
                      <a:pt x="5882" y="8204"/>
                    </a:lnTo>
                    <a:lnTo>
                      <a:pt x="5987" y="7861"/>
                    </a:lnTo>
                    <a:lnTo>
                      <a:pt x="6066" y="7518"/>
                    </a:lnTo>
                    <a:lnTo>
                      <a:pt x="6093" y="7175"/>
                    </a:lnTo>
                    <a:lnTo>
                      <a:pt x="6093" y="6832"/>
                    </a:lnTo>
                    <a:lnTo>
                      <a:pt x="6014" y="6384"/>
                    </a:lnTo>
                    <a:lnTo>
                      <a:pt x="5908" y="5935"/>
                    </a:lnTo>
                    <a:lnTo>
                      <a:pt x="5750" y="5487"/>
                    </a:lnTo>
                    <a:lnTo>
                      <a:pt x="5592" y="5065"/>
                    </a:lnTo>
                    <a:lnTo>
                      <a:pt x="5328" y="4432"/>
                    </a:lnTo>
                    <a:lnTo>
                      <a:pt x="5038" y="3773"/>
                    </a:lnTo>
                    <a:lnTo>
                      <a:pt x="4748" y="3140"/>
                    </a:lnTo>
                    <a:lnTo>
                      <a:pt x="4642" y="2797"/>
                    </a:lnTo>
                    <a:lnTo>
                      <a:pt x="4537" y="2480"/>
                    </a:lnTo>
                    <a:lnTo>
                      <a:pt x="4431" y="1953"/>
                    </a:lnTo>
                    <a:lnTo>
                      <a:pt x="4405" y="1715"/>
                    </a:lnTo>
                    <a:lnTo>
                      <a:pt x="4326" y="1452"/>
                    </a:lnTo>
                    <a:lnTo>
                      <a:pt x="4246" y="1188"/>
                    </a:lnTo>
                    <a:lnTo>
                      <a:pt x="4115" y="924"/>
                    </a:lnTo>
                    <a:lnTo>
                      <a:pt x="3956" y="687"/>
                    </a:lnTo>
                    <a:lnTo>
                      <a:pt x="3772" y="476"/>
                    </a:lnTo>
                    <a:lnTo>
                      <a:pt x="3561" y="291"/>
                    </a:lnTo>
                    <a:lnTo>
                      <a:pt x="3323" y="133"/>
                    </a:lnTo>
                    <a:lnTo>
                      <a:pt x="3060" y="54"/>
                    </a:lnTo>
                    <a:lnTo>
                      <a:pt x="2796" y="1"/>
                    </a:ln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71" name="Google Shape;1671;p70"/>
              <p:cNvSpPr/>
              <p:nvPr/>
            </p:nvSpPr>
            <p:spPr>
              <a:xfrm>
                <a:off x="6326200" y="4798350"/>
                <a:ext cx="176725" cy="234125"/>
              </a:xfrm>
              <a:custGeom>
                <a:avLst/>
                <a:gdLst/>
                <a:ahLst/>
                <a:cxnLst/>
                <a:rect l="l" t="t" r="r" b="b"/>
                <a:pathLst>
                  <a:path w="7069" h="9365" extrusionOk="0">
                    <a:moveTo>
                      <a:pt x="1504" y="1"/>
                    </a:moveTo>
                    <a:lnTo>
                      <a:pt x="1161" y="54"/>
                    </a:lnTo>
                    <a:lnTo>
                      <a:pt x="1002" y="106"/>
                    </a:lnTo>
                    <a:lnTo>
                      <a:pt x="844" y="159"/>
                    </a:lnTo>
                    <a:lnTo>
                      <a:pt x="712" y="238"/>
                    </a:lnTo>
                    <a:lnTo>
                      <a:pt x="554" y="317"/>
                    </a:lnTo>
                    <a:lnTo>
                      <a:pt x="369" y="528"/>
                    </a:lnTo>
                    <a:lnTo>
                      <a:pt x="211" y="739"/>
                    </a:lnTo>
                    <a:lnTo>
                      <a:pt x="106" y="1003"/>
                    </a:lnTo>
                    <a:lnTo>
                      <a:pt x="27" y="1267"/>
                    </a:lnTo>
                    <a:lnTo>
                      <a:pt x="0" y="1557"/>
                    </a:lnTo>
                    <a:lnTo>
                      <a:pt x="0" y="1847"/>
                    </a:lnTo>
                    <a:lnTo>
                      <a:pt x="53" y="2137"/>
                    </a:lnTo>
                    <a:lnTo>
                      <a:pt x="132" y="2401"/>
                    </a:lnTo>
                    <a:lnTo>
                      <a:pt x="211" y="2639"/>
                    </a:lnTo>
                    <a:lnTo>
                      <a:pt x="317" y="2876"/>
                    </a:lnTo>
                    <a:lnTo>
                      <a:pt x="554" y="3377"/>
                    </a:lnTo>
                    <a:lnTo>
                      <a:pt x="660" y="3694"/>
                    </a:lnTo>
                    <a:lnTo>
                      <a:pt x="739" y="4036"/>
                    </a:lnTo>
                    <a:lnTo>
                      <a:pt x="897" y="4722"/>
                    </a:lnTo>
                    <a:lnTo>
                      <a:pt x="1029" y="5408"/>
                    </a:lnTo>
                    <a:lnTo>
                      <a:pt x="1161" y="6094"/>
                    </a:lnTo>
                    <a:lnTo>
                      <a:pt x="1266" y="6542"/>
                    </a:lnTo>
                    <a:lnTo>
                      <a:pt x="1398" y="6964"/>
                    </a:lnTo>
                    <a:lnTo>
                      <a:pt x="1556" y="7412"/>
                    </a:lnTo>
                    <a:lnTo>
                      <a:pt x="1767" y="7808"/>
                    </a:lnTo>
                    <a:lnTo>
                      <a:pt x="1952" y="8098"/>
                    </a:lnTo>
                    <a:lnTo>
                      <a:pt x="2189" y="8388"/>
                    </a:lnTo>
                    <a:lnTo>
                      <a:pt x="2427" y="8626"/>
                    </a:lnTo>
                    <a:lnTo>
                      <a:pt x="2717" y="8837"/>
                    </a:lnTo>
                    <a:lnTo>
                      <a:pt x="3007" y="9021"/>
                    </a:lnTo>
                    <a:lnTo>
                      <a:pt x="3323" y="9180"/>
                    </a:lnTo>
                    <a:lnTo>
                      <a:pt x="3666" y="9285"/>
                    </a:lnTo>
                    <a:lnTo>
                      <a:pt x="4009" y="9338"/>
                    </a:lnTo>
                    <a:lnTo>
                      <a:pt x="4352" y="9364"/>
                    </a:lnTo>
                    <a:lnTo>
                      <a:pt x="4721" y="9338"/>
                    </a:lnTo>
                    <a:lnTo>
                      <a:pt x="5064" y="9285"/>
                    </a:lnTo>
                    <a:lnTo>
                      <a:pt x="5381" y="9153"/>
                    </a:lnTo>
                    <a:lnTo>
                      <a:pt x="5697" y="9021"/>
                    </a:lnTo>
                    <a:lnTo>
                      <a:pt x="5987" y="8810"/>
                    </a:lnTo>
                    <a:lnTo>
                      <a:pt x="6277" y="8599"/>
                    </a:lnTo>
                    <a:lnTo>
                      <a:pt x="6488" y="8336"/>
                    </a:lnTo>
                    <a:lnTo>
                      <a:pt x="6620" y="8125"/>
                    </a:lnTo>
                    <a:lnTo>
                      <a:pt x="6752" y="7914"/>
                    </a:lnTo>
                    <a:lnTo>
                      <a:pt x="6858" y="7703"/>
                    </a:lnTo>
                    <a:lnTo>
                      <a:pt x="6937" y="7465"/>
                    </a:lnTo>
                    <a:lnTo>
                      <a:pt x="6990" y="7228"/>
                    </a:lnTo>
                    <a:lnTo>
                      <a:pt x="7016" y="6990"/>
                    </a:lnTo>
                    <a:lnTo>
                      <a:pt x="7042" y="6753"/>
                    </a:lnTo>
                    <a:lnTo>
                      <a:pt x="7069" y="6516"/>
                    </a:lnTo>
                    <a:lnTo>
                      <a:pt x="7042" y="6015"/>
                    </a:lnTo>
                    <a:lnTo>
                      <a:pt x="6963" y="5540"/>
                    </a:lnTo>
                    <a:lnTo>
                      <a:pt x="6831" y="5091"/>
                    </a:lnTo>
                    <a:lnTo>
                      <a:pt x="6673" y="4617"/>
                    </a:lnTo>
                    <a:lnTo>
                      <a:pt x="6409" y="3984"/>
                    </a:lnTo>
                    <a:lnTo>
                      <a:pt x="6066" y="3377"/>
                    </a:lnTo>
                    <a:lnTo>
                      <a:pt x="5697" y="2797"/>
                    </a:lnTo>
                    <a:lnTo>
                      <a:pt x="5249" y="2243"/>
                    </a:lnTo>
                    <a:lnTo>
                      <a:pt x="4774" y="1742"/>
                    </a:lnTo>
                    <a:lnTo>
                      <a:pt x="4273" y="1293"/>
                    </a:lnTo>
                    <a:lnTo>
                      <a:pt x="3719" y="871"/>
                    </a:lnTo>
                    <a:lnTo>
                      <a:pt x="3112" y="502"/>
                    </a:lnTo>
                    <a:lnTo>
                      <a:pt x="2822" y="344"/>
                    </a:lnTo>
                    <a:lnTo>
                      <a:pt x="2506" y="212"/>
                    </a:lnTo>
                    <a:lnTo>
                      <a:pt x="2189" y="106"/>
                    </a:lnTo>
                    <a:lnTo>
                      <a:pt x="1846" y="27"/>
                    </a:lnTo>
                    <a:lnTo>
                      <a:pt x="1504" y="1"/>
                    </a:ln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72" name="Google Shape;1672;p70"/>
              <p:cNvSpPr/>
              <p:nvPr/>
            </p:nvSpPr>
            <p:spPr>
              <a:xfrm>
                <a:off x="6216075" y="4733750"/>
                <a:ext cx="71225" cy="287500"/>
              </a:xfrm>
              <a:custGeom>
                <a:avLst/>
                <a:gdLst/>
                <a:ahLst/>
                <a:cxnLst/>
                <a:rect l="l" t="t" r="r" b="b"/>
                <a:pathLst>
                  <a:path w="2849" h="11500" extrusionOk="0">
                    <a:moveTo>
                      <a:pt x="1557" y="0"/>
                    </a:moveTo>
                    <a:lnTo>
                      <a:pt x="1504" y="27"/>
                    </a:lnTo>
                    <a:lnTo>
                      <a:pt x="1504" y="79"/>
                    </a:lnTo>
                    <a:lnTo>
                      <a:pt x="2216" y="2189"/>
                    </a:lnTo>
                    <a:lnTo>
                      <a:pt x="2374" y="2638"/>
                    </a:lnTo>
                    <a:lnTo>
                      <a:pt x="2506" y="3086"/>
                    </a:lnTo>
                    <a:lnTo>
                      <a:pt x="2612" y="3561"/>
                    </a:lnTo>
                    <a:lnTo>
                      <a:pt x="2691" y="4036"/>
                    </a:lnTo>
                    <a:lnTo>
                      <a:pt x="2691" y="4299"/>
                    </a:lnTo>
                    <a:lnTo>
                      <a:pt x="2691" y="4537"/>
                    </a:lnTo>
                    <a:lnTo>
                      <a:pt x="2664" y="4774"/>
                    </a:lnTo>
                    <a:lnTo>
                      <a:pt x="2612" y="5012"/>
                    </a:lnTo>
                    <a:lnTo>
                      <a:pt x="2559" y="5223"/>
                    </a:lnTo>
                    <a:lnTo>
                      <a:pt x="2453" y="5434"/>
                    </a:lnTo>
                    <a:lnTo>
                      <a:pt x="2348" y="5618"/>
                    </a:lnTo>
                    <a:lnTo>
                      <a:pt x="2242" y="5803"/>
                    </a:lnTo>
                    <a:lnTo>
                      <a:pt x="2084" y="5961"/>
                    </a:lnTo>
                    <a:lnTo>
                      <a:pt x="1926" y="6119"/>
                    </a:lnTo>
                    <a:lnTo>
                      <a:pt x="1583" y="6409"/>
                    </a:lnTo>
                    <a:lnTo>
                      <a:pt x="1187" y="6726"/>
                    </a:lnTo>
                    <a:lnTo>
                      <a:pt x="976" y="6937"/>
                    </a:lnTo>
                    <a:lnTo>
                      <a:pt x="765" y="7201"/>
                    </a:lnTo>
                    <a:lnTo>
                      <a:pt x="581" y="7464"/>
                    </a:lnTo>
                    <a:lnTo>
                      <a:pt x="422" y="7755"/>
                    </a:lnTo>
                    <a:lnTo>
                      <a:pt x="291" y="8045"/>
                    </a:lnTo>
                    <a:lnTo>
                      <a:pt x="185" y="8335"/>
                    </a:lnTo>
                    <a:lnTo>
                      <a:pt x="106" y="8651"/>
                    </a:lnTo>
                    <a:lnTo>
                      <a:pt x="53" y="8994"/>
                    </a:lnTo>
                    <a:lnTo>
                      <a:pt x="27" y="9311"/>
                    </a:lnTo>
                    <a:lnTo>
                      <a:pt x="0" y="9627"/>
                    </a:lnTo>
                    <a:lnTo>
                      <a:pt x="27" y="9944"/>
                    </a:lnTo>
                    <a:lnTo>
                      <a:pt x="80" y="10260"/>
                    </a:lnTo>
                    <a:lnTo>
                      <a:pt x="159" y="10577"/>
                    </a:lnTo>
                    <a:lnTo>
                      <a:pt x="264" y="10893"/>
                    </a:lnTo>
                    <a:lnTo>
                      <a:pt x="422" y="11183"/>
                    </a:lnTo>
                    <a:lnTo>
                      <a:pt x="581" y="11473"/>
                    </a:lnTo>
                    <a:lnTo>
                      <a:pt x="607" y="11500"/>
                    </a:lnTo>
                    <a:lnTo>
                      <a:pt x="660" y="11500"/>
                    </a:lnTo>
                    <a:lnTo>
                      <a:pt x="713" y="11447"/>
                    </a:lnTo>
                    <a:lnTo>
                      <a:pt x="686" y="11394"/>
                    </a:lnTo>
                    <a:lnTo>
                      <a:pt x="528" y="11104"/>
                    </a:lnTo>
                    <a:lnTo>
                      <a:pt x="396" y="10840"/>
                    </a:lnTo>
                    <a:lnTo>
                      <a:pt x="317" y="10550"/>
                    </a:lnTo>
                    <a:lnTo>
                      <a:pt x="238" y="10234"/>
                    </a:lnTo>
                    <a:lnTo>
                      <a:pt x="185" y="9944"/>
                    </a:lnTo>
                    <a:lnTo>
                      <a:pt x="159" y="9627"/>
                    </a:lnTo>
                    <a:lnTo>
                      <a:pt x="159" y="9311"/>
                    </a:lnTo>
                    <a:lnTo>
                      <a:pt x="185" y="8994"/>
                    </a:lnTo>
                    <a:lnTo>
                      <a:pt x="238" y="8704"/>
                    </a:lnTo>
                    <a:lnTo>
                      <a:pt x="317" y="8388"/>
                    </a:lnTo>
                    <a:lnTo>
                      <a:pt x="422" y="8097"/>
                    </a:lnTo>
                    <a:lnTo>
                      <a:pt x="554" y="7807"/>
                    </a:lnTo>
                    <a:lnTo>
                      <a:pt x="686" y="7544"/>
                    </a:lnTo>
                    <a:lnTo>
                      <a:pt x="871" y="7280"/>
                    </a:lnTo>
                    <a:lnTo>
                      <a:pt x="1082" y="7042"/>
                    </a:lnTo>
                    <a:lnTo>
                      <a:pt x="1293" y="6831"/>
                    </a:lnTo>
                    <a:lnTo>
                      <a:pt x="1662" y="6515"/>
                    </a:lnTo>
                    <a:lnTo>
                      <a:pt x="2031" y="6225"/>
                    </a:lnTo>
                    <a:lnTo>
                      <a:pt x="2190" y="6067"/>
                    </a:lnTo>
                    <a:lnTo>
                      <a:pt x="2348" y="5882"/>
                    </a:lnTo>
                    <a:lnTo>
                      <a:pt x="2480" y="5697"/>
                    </a:lnTo>
                    <a:lnTo>
                      <a:pt x="2585" y="5486"/>
                    </a:lnTo>
                    <a:lnTo>
                      <a:pt x="2691" y="5275"/>
                    </a:lnTo>
                    <a:lnTo>
                      <a:pt x="2744" y="5038"/>
                    </a:lnTo>
                    <a:lnTo>
                      <a:pt x="2796" y="4801"/>
                    </a:lnTo>
                    <a:lnTo>
                      <a:pt x="2823" y="4563"/>
                    </a:lnTo>
                    <a:lnTo>
                      <a:pt x="2849" y="4299"/>
                    </a:lnTo>
                    <a:lnTo>
                      <a:pt x="2823" y="4009"/>
                    </a:lnTo>
                    <a:lnTo>
                      <a:pt x="2770" y="3534"/>
                    </a:lnTo>
                    <a:lnTo>
                      <a:pt x="2664" y="3060"/>
                    </a:lnTo>
                    <a:lnTo>
                      <a:pt x="2506" y="2611"/>
                    </a:lnTo>
                    <a:lnTo>
                      <a:pt x="2348" y="2137"/>
                    </a:lnTo>
                    <a:lnTo>
                      <a:pt x="1636" y="27"/>
                    </a:lnTo>
                    <a:lnTo>
                      <a:pt x="1609" y="0"/>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73" name="Google Shape;1673;p70"/>
              <p:cNvSpPr/>
              <p:nvPr/>
            </p:nvSpPr>
            <p:spPr>
              <a:xfrm>
                <a:off x="6279375" y="4812200"/>
                <a:ext cx="154975" cy="140475"/>
              </a:xfrm>
              <a:custGeom>
                <a:avLst/>
                <a:gdLst/>
                <a:ahLst/>
                <a:cxnLst/>
                <a:rect l="l" t="t" r="r" b="b"/>
                <a:pathLst>
                  <a:path w="6199" h="5619" extrusionOk="0">
                    <a:moveTo>
                      <a:pt x="80" y="1"/>
                    </a:moveTo>
                    <a:lnTo>
                      <a:pt x="27" y="27"/>
                    </a:lnTo>
                    <a:lnTo>
                      <a:pt x="1" y="80"/>
                    </a:lnTo>
                    <a:lnTo>
                      <a:pt x="80" y="344"/>
                    </a:lnTo>
                    <a:lnTo>
                      <a:pt x="185" y="581"/>
                    </a:lnTo>
                    <a:lnTo>
                      <a:pt x="317" y="818"/>
                    </a:lnTo>
                    <a:lnTo>
                      <a:pt x="502" y="1056"/>
                    </a:lnTo>
                    <a:lnTo>
                      <a:pt x="686" y="1267"/>
                    </a:lnTo>
                    <a:lnTo>
                      <a:pt x="897" y="1425"/>
                    </a:lnTo>
                    <a:lnTo>
                      <a:pt x="1135" y="1583"/>
                    </a:lnTo>
                    <a:lnTo>
                      <a:pt x="1398" y="1715"/>
                    </a:lnTo>
                    <a:lnTo>
                      <a:pt x="1689" y="1821"/>
                    </a:lnTo>
                    <a:lnTo>
                      <a:pt x="1952" y="1900"/>
                    </a:lnTo>
                    <a:lnTo>
                      <a:pt x="2533" y="1979"/>
                    </a:lnTo>
                    <a:lnTo>
                      <a:pt x="3007" y="2058"/>
                    </a:lnTo>
                    <a:lnTo>
                      <a:pt x="3245" y="2111"/>
                    </a:lnTo>
                    <a:lnTo>
                      <a:pt x="3456" y="2164"/>
                    </a:lnTo>
                    <a:lnTo>
                      <a:pt x="3746" y="2296"/>
                    </a:lnTo>
                    <a:lnTo>
                      <a:pt x="4036" y="2427"/>
                    </a:lnTo>
                    <a:lnTo>
                      <a:pt x="4273" y="2612"/>
                    </a:lnTo>
                    <a:lnTo>
                      <a:pt x="4484" y="2797"/>
                    </a:lnTo>
                    <a:lnTo>
                      <a:pt x="4669" y="2981"/>
                    </a:lnTo>
                    <a:lnTo>
                      <a:pt x="4854" y="3166"/>
                    </a:lnTo>
                    <a:lnTo>
                      <a:pt x="5144" y="3562"/>
                    </a:lnTo>
                    <a:lnTo>
                      <a:pt x="5434" y="4036"/>
                    </a:lnTo>
                    <a:lnTo>
                      <a:pt x="5671" y="4537"/>
                    </a:lnTo>
                    <a:lnTo>
                      <a:pt x="5882" y="5039"/>
                    </a:lnTo>
                    <a:lnTo>
                      <a:pt x="6067" y="5592"/>
                    </a:lnTo>
                    <a:lnTo>
                      <a:pt x="6093" y="5619"/>
                    </a:lnTo>
                    <a:lnTo>
                      <a:pt x="6172" y="5619"/>
                    </a:lnTo>
                    <a:lnTo>
                      <a:pt x="6199" y="5592"/>
                    </a:lnTo>
                    <a:lnTo>
                      <a:pt x="6199" y="5540"/>
                    </a:lnTo>
                    <a:lnTo>
                      <a:pt x="6014" y="5012"/>
                    </a:lnTo>
                    <a:lnTo>
                      <a:pt x="5803" y="4485"/>
                    </a:lnTo>
                    <a:lnTo>
                      <a:pt x="5539" y="3957"/>
                    </a:lnTo>
                    <a:lnTo>
                      <a:pt x="5249" y="3482"/>
                    </a:lnTo>
                    <a:lnTo>
                      <a:pt x="4959" y="3087"/>
                    </a:lnTo>
                    <a:lnTo>
                      <a:pt x="4774" y="2876"/>
                    </a:lnTo>
                    <a:lnTo>
                      <a:pt x="4590" y="2665"/>
                    </a:lnTo>
                    <a:lnTo>
                      <a:pt x="4352" y="2480"/>
                    </a:lnTo>
                    <a:lnTo>
                      <a:pt x="4089" y="2322"/>
                    </a:lnTo>
                    <a:lnTo>
                      <a:pt x="3825" y="2164"/>
                    </a:lnTo>
                    <a:lnTo>
                      <a:pt x="3508" y="2032"/>
                    </a:lnTo>
                    <a:lnTo>
                      <a:pt x="3271" y="1979"/>
                    </a:lnTo>
                    <a:lnTo>
                      <a:pt x="3034" y="1926"/>
                    </a:lnTo>
                    <a:lnTo>
                      <a:pt x="2559" y="1847"/>
                    </a:lnTo>
                    <a:lnTo>
                      <a:pt x="2005" y="1742"/>
                    </a:lnTo>
                    <a:lnTo>
                      <a:pt x="1715" y="1689"/>
                    </a:lnTo>
                    <a:lnTo>
                      <a:pt x="1451" y="1583"/>
                    </a:lnTo>
                    <a:lnTo>
                      <a:pt x="1214" y="1478"/>
                    </a:lnTo>
                    <a:lnTo>
                      <a:pt x="1003" y="1320"/>
                    </a:lnTo>
                    <a:lnTo>
                      <a:pt x="792" y="1161"/>
                    </a:lnTo>
                    <a:lnTo>
                      <a:pt x="607" y="950"/>
                    </a:lnTo>
                    <a:lnTo>
                      <a:pt x="449" y="766"/>
                    </a:lnTo>
                    <a:lnTo>
                      <a:pt x="317" y="528"/>
                    </a:lnTo>
                    <a:lnTo>
                      <a:pt x="212" y="291"/>
                    </a:lnTo>
                    <a:lnTo>
                      <a:pt x="159" y="54"/>
                    </a:lnTo>
                    <a:lnTo>
                      <a:pt x="132" y="27"/>
                    </a:lnTo>
                    <a:lnTo>
                      <a:pt x="80"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74" name="Google Shape;1674;p70"/>
              <p:cNvSpPr/>
              <p:nvPr/>
            </p:nvSpPr>
            <p:spPr>
              <a:xfrm>
                <a:off x="6724450" y="4408675"/>
                <a:ext cx="367300" cy="439825"/>
              </a:xfrm>
              <a:custGeom>
                <a:avLst/>
                <a:gdLst/>
                <a:ahLst/>
                <a:cxnLst/>
                <a:rect l="l" t="t" r="r" b="b"/>
                <a:pathLst>
                  <a:path w="14692" h="17593" extrusionOk="0">
                    <a:moveTo>
                      <a:pt x="5619" y="0"/>
                    </a:moveTo>
                    <a:lnTo>
                      <a:pt x="5487" y="53"/>
                    </a:lnTo>
                    <a:lnTo>
                      <a:pt x="5381" y="106"/>
                    </a:lnTo>
                    <a:lnTo>
                      <a:pt x="5276" y="185"/>
                    </a:lnTo>
                    <a:lnTo>
                      <a:pt x="5144" y="396"/>
                    </a:lnTo>
                    <a:lnTo>
                      <a:pt x="5091" y="580"/>
                    </a:lnTo>
                    <a:lnTo>
                      <a:pt x="5065" y="765"/>
                    </a:lnTo>
                    <a:lnTo>
                      <a:pt x="5091" y="950"/>
                    </a:lnTo>
                    <a:lnTo>
                      <a:pt x="5144" y="1108"/>
                    </a:lnTo>
                    <a:lnTo>
                      <a:pt x="5223" y="1293"/>
                    </a:lnTo>
                    <a:lnTo>
                      <a:pt x="5461" y="1635"/>
                    </a:lnTo>
                    <a:lnTo>
                      <a:pt x="5698" y="1978"/>
                    </a:lnTo>
                    <a:lnTo>
                      <a:pt x="5830" y="2137"/>
                    </a:lnTo>
                    <a:lnTo>
                      <a:pt x="5909" y="2321"/>
                    </a:lnTo>
                    <a:lnTo>
                      <a:pt x="5988" y="2506"/>
                    </a:lnTo>
                    <a:lnTo>
                      <a:pt x="6014" y="2690"/>
                    </a:lnTo>
                    <a:lnTo>
                      <a:pt x="6014" y="2875"/>
                    </a:lnTo>
                    <a:lnTo>
                      <a:pt x="5962" y="3060"/>
                    </a:lnTo>
                    <a:lnTo>
                      <a:pt x="5803" y="3376"/>
                    </a:lnTo>
                    <a:lnTo>
                      <a:pt x="5461" y="3851"/>
                    </a:lnTo>
                    <a:lnTo>
                      <a:pt x="4458" y="5328"/>
                    </a:lnTo>
                    <a:lnTo>
                      <a:pt x="3852" y="6251"/>
                    </a:lnTo>
                    <a:lnTo>
                      <a:pt x="3192" y="7253"/>
                    </a:lnTo>
                    <a:lnTo>
                      <a:pt x="2533" y="8335"/>
                    </a:lnTo>
                    <a:lnTo>
                      <a:pt x="1873" y="9469"/>
                    </a:lnTo>
                    <a:lnTo>
                      <a:pt x="1583" y="10049"/>
                    </a:lnTo>
                    <a:lnTo>
                      <a:pt x="1293" y="10629"/>
                    </a:lnTo>
                    <a:lnTo>
                      <a:pt x="1029" y="11210"/>
                    </a:lnTo>
                    <a:lnTo>
                      <a:pt x="766" y="11764"/>
                    </a:lnTo>
                    <a:lnTo>
                      <a:pt x="555" y="12344"/>
                    </a:lnTo>
                    <a:lnTo>
                      <a:pt x="370" y="12898"/>
                    </a:lnTo>
                    <a:lnTo>
                      <a:pt x="212" y="13425"/>
                    </a:lnTo>
                    <a:lnTo>
                      <a:pt x="106" y="13953"/>
                    </a:lnTo>
                    <a:lnTo>
                      <a:pt x="27" y="14454"/>
                    </a:lnTo>
                    <a:lnTo>
                      <a:pt x="1" y="14955"/>
                    </a:lnTo>
                    <a:lnTo>
                      <a:pt x="27" y="15403"/>
                    </a:lnTo>
                    <a:lnTo>
                      <a:pt x="106" y="15825"/>
                    </a:lnTo>
                    <a:lnTo>
                      <a:pt x="159" y="16036"/>
                    </a:lnTo>
                    <a:lnTo>
                      <a:pt x="238" y="16221"/>
                    </a:lnTo>
                    <a:lnTo>
                      <a:pt x="344" y="16406"/>
                    </a:lnTo>
                    <a:lnTo>
                      <a:pt x="449" y="16590"/>
                    </a:lnTo>
                    <a:lnTo>
                      <a:pt x="555" y="16775"/>
                    </a:lnTo>
                    <a:lnTo>
                      <a:pt x="713" y="16933"/>
                    </a:lnTo>
                    <a:lnTo>
                      <a:pt x="845" y="17065"/>
                    </a:lnTo>
                    <a:lnTo>
                      <a:pt x="1029" y="17197"/>
                    </a:lnTo>
                    <a:lnTo>
                      <a:pt x="1214" y="17329"/>
                    </a:lnTo>
                    <a:lnTo>
                      <a:pt x="1399" y="17434"/>
                    </a:lnTo>
                    <a:lnTo>
                      <a:pt x="1583" y="17513"/>
                    </a:lnTo>
                    <a:lnTo>
                      <a:pt x="1794" y="17566"/>
                    </a:lnTo>
                    <a:lnTo>
                      <a:pt x="1979" y="17593"/>
                    </a:lnTo>
                    <a:lnTo>
                      <a:pt x="2375" y="17593"/>
                    </a:lnTo>
                    <a:lnTo>
                      <a:pt x="2586" y="17566"/>
                    </a:lnTo>
                    <a:lnTo>
                      <a:pt x="2797" y="17513"/>
                    </a:lnTo>
                    <a:lnTo>
                      <a:pt x="3008" y="17461"/>
                    </a:lnTo>
                    <a:lnTo>
                      <a:pt x="3430" y="17276"/>
                    </a:lnTo>
                    <a:lnTo>
                      <a:pt x="3852" y="17039"/>
                    </a:lnTo>
                    <a:lnTo>
                      <a:pt x="4300" y="16748"/>
                    </a:lnTo>
                    <a:lnTo>
                      <a:pt x="4722" y="16406"/>
                    </a:lnTo>
                    <a:lnTo>
                      <a:pt x="5144" y="16010"/>
                    </a:lnTo>
                    <a:lnTo>
                      <a:pt x="5592" y="15562"/>
                    </a:lnTo>
                    <a:lnTo>
                      <a:pt x="6014" y="15087"/>
                    </a:lnTo>
                    <a:lnTo>
                      <a:pt x="6463" y="14586"/>
                    </a:lnTo>
                    <a:lnTo>
                      <a:pt x="6885" y="14085"/>
                    </a:lnTo>
                    <a:lnTo>
                      <a:pt x="7702" y="12977"/>
                    </a:lnTo>
                    <a:lnTo>
                      <a:pt x="8494" y="11843"/>
                    </a:lnTo>
                    <a:lnTo>
                      <a:pt x="9206" y="10709"/>
                    </a:lnTo>
                    <a:lnTo>
                      <a:pt x="9892" y="9627"/>
                    </a:lnTo>
                    <a:lnTo>
                      <a:pt x="10472" y="8651"/>
                    </a:lnTo>
                    <a:lnTo>
                      <a:pt x="11395" y="7148"/>
                    </a:lnTo>
                    <a:lnTo>
                      <a:pt x="11685" y="6726"/>
                    </a:lnTo>
                    <a:lnTo>
                      <a:pt x="11791" y="6594"/>
                    </a:lnTo>
                    <a:lnTo>
                      <a:pt x="11870" y="6541"/>
                    </a:lnTo>
                    <a:lnTo>
                      <a:pt x="12529" y="6541"/>
                    </a:lnTo>
                    <a:lnTo>
                      <a:pt x="13004" y="6515"/>
                    </a:lnTo>
                    <a:lnTo>
                      <a:pt x="13479" y="6489"/>
                    </a:lnTo>
                    <a:lnTo>
                      <a:pt x="13716" y="6436"/>
                    </a:lnTo>
                    <a:lnTo>
                      <a:pt x="13927" y="6409"/>
                    </a:lnTo>
                    <a:lnTo>
                      <a:pt x="14138" y="6330"/>
                    </a:lnTo>
                    <a:lnTo>
                      <a:pt x="14323" y="6251"/>
                    </a:lnTo>
                    <a:lnTo>
                      <a:pt x="14481" y="6119"/>
                    </a:lnTo>
                    <a:lnTo>
                      <a:pt x="14586" y="5987"/>
                    </a:lnTo>
                    <a:lnTo>
                      <a:pt x="14666" y="5829"/>
                    </a:lnTo>
                    <a:lnTo>
                      <a:pt x="14692" y="5645"/>
                    </a:lnTo>
                    <a:lnTo>
                      <a:pt x="14692" y="5434"/>
                    </a:lnTo>
                    <a:lnTo>
                      <a:pt x="14639" y="5223"/>
                    </a:lnTo>
                    <a:lnTo>
                      <a:pt x="14560" y="5012"/>
                    </a:lnTo>
                    <a:lnTo>
                      <a:pt x="14428" y="4827"/>
                    </a:lnTo>
                    <a:lnTo>
                      <a:pt x="14296" y="4616"/>
                    </a:lnTo>
                    <a:lnTo>
                      <a:pt x="14112" y="4431"/>
                    </a:lnTo>
                    <a:lnTo>
                      <a:pt x="13927" y="4247"/>
                    </a:lnTo>
                    <a:lnTo>
                      <a:pt x="13690" y="4036"/>
                    </a:lnTo>
                    <a:lnTo>
                      <a:pt x="13188" y="3666"/>
                    </a:lnTo>
                    <a:lnTo>
                      <a:pt x="12608" y="3297"/>
                    </a:lnTo>
                    <a:lnTo>
                      <a:pt x="11369" y="2559"/>
                    </a:lnTo>
                    <a:lnTo>
                      <a:pt x="10551" y="2031"/>
                    </a:lnTo>
                    <a:lnTo>
                      <a:pt x="9681" y="1530"/>
                    </a:lnTo>
                    <a:lnTo>
                      <a:pt x="8652" y="976"/>
                    </a:lnTo>
                    <a:lnTo>
                      <a:pt x="8124" y="712"/>
                    </a:lnTo>
                    <a:lnTo>
                      <a:pt x="7571" y="475"/>
                    </a:lnTo>
                    <a:lnTo>
                      <a:pt x="7069" y="264"/>
                    </a:lnTo>
                    <a:lnTo>
                      <a:pt x="6595" y="106"/>
                    </a:lnTo>
                    <a:lnTo>
                      <a:pt x="6146" y="27"/>
                    </a:lnTo>
                    <a:lnTo>
                      <a:pt x="5962" y="0"/>
                    </a:lnTo>
                    <a:close/>
                  </a:path>
                </a:pathLst>
              </a:custGeom>
              <a:solidFill>
                <a:srgbClr val="FFEEDC"/>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75" name="Google Shape;1675;p70"/>
              <p:cNvSpPr/>
              <p:nvPr/>
            </p:nvSpPr>
            <p:spPr>
              <a:xfrm>
                <a:off x="6724450" y="4408675"/>
                <a:ext cx="367300" cy="439825"/>
              </a:xfrm>
              <a:custGeom>
                <a:avLst/>
                <a:gdLst/>
                <a:ahLst/>
                <a:cxnLst/>
                <a:rect l="l" t="t" r="r" b="b"/>
                <a:pathLst>
                  <a:path w="14692" h="17593" fill="none" extrusionOk="0">
                    <a:moveTo>
                      <a:pt x="11369" y="2559"/>
                    </a:moveTo>
                    <a:lnTo>
                      <a:pt x="11369" y="2559"/>
                    </a:lnTo>
                    <a:lnTo>
                      <a:pt x="10551" y="2031"/>
                    </a:lnTo>
                    <a:lnTo>
                      <a:pt x="9681" y="1530"/>
                    </a:lnTo>
                    <a:lnTo>
                      <a:pt x="8652" y="976"/>
                    </a:lnTo>
                    <a:lnTo>
                      <a:pt x="8124" y="712"/>
                    </a:lnTo>
                    <a:lnTo>
                      <a:pt x="7571" y="475"/>
                    </a:lnTo>
                    <a:lnTo>
                      <a:pt x="7069" y="264"/>
                    </a:lnTo>
                    <a:lnTo>
                      <a:pt x="6595" y="106"/>
                    </a:lnTo>
                    <a:lnTo>
                      <a:pt x="6146" y="27"/>
                    </a:lnTo>
                    <a:lnTo>
                      <a:pt x="5962" y="0"/>
                    </a:lnTo>
                    <a:lnTo>
                      <a:pt x="5777" y="0"/>
                    </a:lnTo>
                    <a:lnTo>
                      <a:pt x="5619" y="0"/>
                    </a:lnTo>
                    <a:lnTo>
                      <a:pt x="5487" y="53"/>
                    </a:lnTo>
                    <a:lnTo>
                      <a:pt x="5381" y="106"/>
                    </a:lnTo>
                    <a:lnTo>
                      <a:pt x="5276" y="185"/>
                    </a:lnTo>
                    <a:lnTo>
                      <a:pt x="5276" y="185"/>
                    </a:lnTo>
                    <a:lnTo>
                      <a:pt x="5144" y="396"/>
                    </a:lnTo>
                    <a:lnTo>
                      <a:pt x="5091" y="580"/>
                    </a:lnTo>
                    <a:lnTo>
                      <a:pt x="5065" y="765"/>
                    </a:lnTo>
                    <a:lnTo>
                      <a:pt x="5091" y="950"/>
                    </a:lnTo>
                    <a:lnTo>
                      <a:pt x="5144" y="1108"/>
                    </a:lnTo>
                    <a:lnTo>
                      <a:pt x="5223" y="1293"/>
                    </a:lnTo>
                    <a:lnTo>
                      <a:pt x="5461" y="1635"/>
                    </a:lnTo>
                    <a:lnTo>
                      <a:pt x="5698" y="1978"/>
                    </a:lnTo>
                    <a:lnTo>
                      <a:pt x="5830" y="2137"/>
                    </a:lnTo>
                    <a:lnTo>
                      <a:pt x="5909" y="2321"/>
                    </a:lnTo>
                    <a:lnTo>
                      <a:pt x="5988" y="2506"/>
                    </a:lnTo>
                    <a:lnTo>
                      <a:pt x="6014" y="2690"/>
                    </a:lnTo>
                    <a:lnTo>
                      <a:pt x="6014" y="2875"/>
                    </a:lnTo>
                    <a:lnTo>
                      <a:pt x="5962" y="3060"/>
                    </a:lnTo>
                    <a:lnTo>
                      <a:pt x="5962" y="3060"/>
                    </a:lnTo>
                    <a:lnTo>
                      <a:pt x="5803" y="3376"/>
                    </a:lnTo>
                    <a:lnTo>
                      <a:pt x="5461" y="3851"/>
                    </a:lnTo>
                    <a:lnTo>
                      <a:pt x="4458" y="5328"/>
                    </a:lnTo>
                    <a:lnTo>
                      <a:pt x="3852" y="6251"/>
                    </a:lnTo>
                    <a:lnTo>
                      <a:pt x="3192" y="7253"/>
                    </a:lnTo>
                    <a:lnTo>
                      <a:pt x="2533" y="8335"/>
                    </a:lnTo>
                    <a:lnTo>
                      <a:pt x="1873" y="9469"/>
                    </a:lnTo>
                    <a:lnTo>
                      <a:pt x="1583" y="10049"/>
                    </a:lnTo>
                    <a:lnTo>
                      <a:pt x="1293" y="10629"/>
                    </a:lnTo>
                    <a:lnTo>
                      <a:pt x="1029" y="11210"/>
                    </a:lnTo>
                    <a:lnTo>
                      <a:pt x="766" y="11764"/>
                    </a:lnTo>
                    <a:lnTo>
                      <a:pt x="555" y="12344"/>
                    </a:lnTo>
                    <a:lnTo>
                      <a:pt x="370" y="12898"/>
                    </a:lnTo>
                    <a:lnTo>
                      <a:pt x="212" y="13425"/>
                    </a:lnTo>
                    <a:lnTo>
                      <a:pt x="106" y="13953"/>
                    </a:lnTo>
                    <a:lnTo>
                      <a:pt x="27" y="14454"/>
                    </a:lnTo>
                    <a:lnTo>
                      <a:pt x="1" y="14955"/>
                    </a:lnTo>
                    <a:lnTo>
                      <a:pt x="27" y="15403"/>
                    </a:lnTo>
                    <a:lnTo>
                      <a:pt x="106" y="15825"/>
                    </a:lnTo>
                    <a:lnTo>
                      <a:pt x="159" y="16036"/>
                    </a:lnTo>
                    <a:lnTo>
                      <a:pt x="238" y="16221"/>
                    </a:lnTo>
                    <a:lnTo>
                      <a:pt x="344" y="16406"/>
                    </a:lnTo>
                    <a:lnTo>
                      <a:pt x="449" y="16590"/>
                    </a:lnTo>
                    <a:lnTo>
                      <a:pt x="555" y="16775"/>
                    </a:lnTo>
                    <a:lnTo>
                      <a:pt x="713" y="16933"/>
                    </a:lnTo>
                    <a:lnTo>
                      <a:pt x="845" y="17065"/>
                    </a:lnTo>
                    <a:lnTo>
                      <a:pt x="1029" y="17197"/>
                    </a:lnTo>
                    <a:lnTo>
                      <a:pt x="1029" y="17197"/>
                    </a:lnTo>
                    <a:lnTo>
                      <a:pt x="1214" y="17329"/>
                    </a:lnTo>
                    <a:lnTo>
                      <a:pt x="1399" y="17434"/>
                    </a:lnTo>
                    <a:lnTo>
                      <a:pt x="1583" y="17513"/>
                    </a:lnTo>
                    <a:lnTo>
                      <a:pt x="1794" y="17566"/>
                    </a:lnTo>
                    <a:lnTo>
                      <a:pt x="1979" y="17593"/>
                    </a:lnTo>
                    <a:lnTo>
                      <a:pt x="2190" y="17593"/>
                    </a:lnTo>
                    <a:lnTo>
                      <a:pt x="2375" y="17593"/>
                    </a:lnTo>
                    <a:lnTo>
                      <a:pt x="2586" y="17566"/>
                    </a:lnTo>
                    <a:lnTo>
                      <a:pt x="2797" y="17513"/>
                    </a:lnTo>
                    <a:lnTo>
                      <a:pt x="3008" y="17461"/>
                    </a:lnTo>
                    <a:lnTo>
                      <a:pt x="3430" y="17276"/>
                    </a:lnTo>
                    <a:lnTo>
                      <a:pt x="3852" y="17039"/>
                    </a:lnTo>
                    <a:lnTo>
                      <a:pt x="4300" y="16748"/>
                    </a:lnTo>
                    <a:lnTo>
                      <a:pt x="4722" y="16406"/>
                    </a:lnTo>
                    <a:lnTo>
                      <a:pt x="5144" y="16010"/>
                    </a:lnTo>
                    <a:lnTo>
                      <a:pt x="5592" y="15562"/>
                    </a:lnTo>
                    <a:lnTo>
                      <a:pt x="6014" y="15087"/>
                    </a:lnTo>
                    <a:lnTo>
                      <a:pt x="6463" y="14586"/>
                    </a:lnTo>
                    <a:lnTo>
                      <a:pt x="6885" y="14085"/>
                    </a:lnTo>
                    <a:lnTo>
                      <a:pt x="7702" y="12977"/>
                    </a:lnTo>
                    <a:lnTo>
                      <a:pt x="8494" y="11843"/>
                    </a:lnTo>
                    <a:lnTo>
                      <a:pt x="9206" y="10709"/>
                    </a:lnTo>
                    <a:lnTo>
                      <a:pt x="9892" y="9627"/>
                    </a:lnTo>
                    <a:lnTo>
                      <a:pt x="10472" y="8651"/>
                    </a:lnTo>
                    <a:lnTo>
                      <a:pt x="11395" y="7148"/>
                    </a:lnTo>
                    <a:lnTo>
                      <a:pt x="11685" y="6726"/>
                    </a:lnTo>
                    <a:lnTo>
                      <a:pt x="11791" y="6594"/>
                    </a:lnTo>
                    <a:lnTo>
                      <a:pt x="11870" y="6541"/>
                    </a:lnTo>
                    <a:lnTo>
                      <a:pt x="11870" y="6541"/>
                    </a:lnTo>
                    <a:lnTo>
                      <a:pt x="12133" y="6541"/>
                    </a:lnTo>
                    <a:lnTo>
                      <a:pt x="12529" y="6541"/>
                    </a:lnTo>
                    <a:lnTo>
                      <a:pt x="13004" y="6515"/>
                    </a:lnTo>
                    <a:lnTo>
                      <a:pt x="13479" y="6489"/>
                    </a:lnTo>
                    <a:lnTo>
                      <a:pt x="13716" y="6436"/>
                    </a:lnTo>
                    <a:lnTo>
                      <a:pt x="13927" y="6409"/>
                    </a:lnTo>
                    <a:lnTo>
                      <a:pt x="14138" y="6330"/>
                    </a:lnTo>
                    <a:lnTo>
                      <a:pt x="14323" y="6251"/>
                    </a:lnTo>
                    <a:lnTo>
                      <a:pt x="14481" y="6119"/>
                    </a:lnTo>
                    <a:lnTo>
                      <a:pt x="14586" y="5987"/>
                    </a:lnTo>
                    <a:lnTo>
                      <a:pt x="14666" y="5829"/>
                    </a:lnTo>
                    <a:lnTo>
                      <a:pt x="14692" y="5645"/>
                    </a:lnTo>
                    <a:lnTo>
                      <a:pt x="14692" y="5645"/>
                    </a:lnTo>
                    <a:lnTo>
                      <a:pt x="14692" y="5434"/>
                    </a:lnTo>
                    <a:lnTo>
                      <a:pt x="14639" y="5223"/>
                    </a:lnTo>
                    <a:lnTo>
                      <a:pt x="14560" y="5012"/>
                    </a:lnTo>
                    <a:lnTo>
                      <a:pt x="14428" y="4827"/>
                    </a:lnTo>
                    <a:lnTo>
                      <a:pt x="14296" y="4616"/>
                    </a:lnTo>
                    <a:lnTo>
                      <a:pt x="14112" y="4431"/>
                    </a:lnTo>
                    <a:lnTo>
                      <a:pt x="13927" y="4247"/>
                    </a:lnTo>
                    <a:lnTo>
                      <a:pt x="13690" y="4036"/>
                    </a:lnTo>
                    <a:lnTo>
                      <a:pt x="13188" y="3666"/>
                    </a:lnTo>
                    <a:lnTo>
                      <a:pt x="12608" y="3297"/>
                    </a:lnTo>
                    <a:lnTo>
                      <a:pt x="11369" y="2559"/>
                    </a:lnTo>
                  </a:path>
                </a:pathLst>
              </a:custGeom>
              <a:no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76" name="Google Shape;1676;p70"/>
              <p:cNvSpPr/>
              <p:nvPr/>
            </p:nvSpPr>
            <p:spPr>
              <a:xfrm>
                <a:off x="6875450" y="4419225"/>
                <a:ext cx="202450" cy="125950"/>
              </a:xfrm>
              <a:custGeom>
                <a:avLst/>
                <a:gdLst/>
                <a:ahLst/>
                <a:cxnLst/>
                <a:rect l="l" t="t" r="r" b="b"/>
                <a:pathLst>
                  <a:path w="8098" h="5038" extrusionOk="0">
                    <a:moveTo>
                      <a:pt x="133" y="53"/>
                    </a:moveTo>
                    <a:lnTo>
                      <a:pt x="317" y="106"/>
                    </a:lnTo>
                    <a:lnTo>
                      <a:pt x="581" y="185"/>
                    </a:lnTo>
                    <a:lnTo>
                      <a:pt x="977" y="343"/>
                    </a:lnTo>
                    <a:lnTo>
                      <a:pt x="1451" y="580"/>
                    </a:lnTo>
                    <a:lnTo>
                      <a:pt x="2032" y="871"/>
                    </a:lnTo>
                    <a:lnTo>
                      <a:pt x="2691" y="1240"/>
                    </a:lnTo>
                    <a:lnTo>
                      <a:pt x="3430" y="1662"/>
                    </a:lnTo>
                    <a:lnTo>
                      <a:pt x="4274" y="2163"/>
                    </a:lnTo>
                    <a:lnTo>
                      <a:pt x="5065" y="2664"/>
                    </a:lnTo>
                    <a:lnTo>
                      <a:pt x="5803" y="3139"/>
                    </a:lnTo>
                    <a:lnTo>
                      <a:pt x="6463" y="3587"/>
                    </a:lnTo>
                    <a:lnTo>
                      <a:pt x="7043" y="4009"/>
                    </a:lnTo>
                    <a:lnTo>
                      <a:pt x="7650" y="4510"/>
                    </a:lnTo>
                    <a:lnTo>
                      <a:pt x="7940" y="4774"/>
                    </a:lnTo>
                    <a:lnTo>
                      <a:pt x="8045" y="4932"/>
                    </a:lnTo>
                    <a:lnTo>
                      <a:pt x="8045" y="4959"/>
                    </a:lnTo>
                    <a:lnTo>
                      <a:pt x="7993" y="4985"/>
                    </a:lnTo>
                    <a:lnTo>
                      <a:pt x="7834" y="4959"/>
                    </a:lnTo>
                    <a:lnTo>
                      <a:pt x="7439" y="4827"/>
                    </a:lnTo>
                    <a:lnTo>
                      <a:pt x="6726" y="4510"/>
                    </a:lnTo>
                    <a:lnTo>
                      <a:pt x="6093" y="4168"/>
                    </a:lnTo>
                    <a:lnTo>
                      <a:pt x="5381" y="3798"/>
                    </a:lnTo>
                    <a:lnTo>
                      <a:pt x="4616" y="3350"/>
                    </a:lnTo>
                    <a:lnTo>
                      <a:pt x="3825" y="2875"/>
                    </a:lnTo>
                    <a:lnTo>
                      <a:pt x="2928" y="2321"/>
                    </a:lnTo>
                    <a:lnTo>
                      <a:pt x="2164" y="1794"/>
                    </a:lnTo>
                    <a:lnTo>
                      <a:pt x="1504" y="1345"/>
                    </a:lnTo>
                    <a:lnTo>
                      <a:pt x="950" y="950"/>
                    </a:lnTo>
                    <a:lnTo>
                      <a:pt x="555" y="607"/>
                    </a:lnTo>
                    <a:lnTo>
                      <a:pt x="265" y="369"/>
                    </a:lnTo>
                    <a:lnTo>
                      <a:pt x="106" y="185"/>
                    </a:lnTo>
                    <a:lnTo>
                      <a:pt x="80" y="132"/>
                    </a:lnTo>
                    <a:lnTo>
                      <a:pt x="80" y="79"/>
                    </a:lnTo>
                    <a:lnTo>
                      <a:pt x="133" y="53"/>
                    </a:lnTo>
                    <a:close/>
                    <a:moveTo>
                      <a:pt x="80" y="0"/>
                    </a:moveTo>
                    <a:lnTo>
                      <a:pt x="27" y="53"/>
                    </a:lnTo>
                    <a:lnTo>
                      <a:pt x="1" y="106"/>
                    </a:lnTo>
                    <a:lnTo>
                      <a:pt x="54" y="211"/>
                    </a:lnTo>
                    <a:lnTo>
                      <a:pt x="133" y="317"/>
                    </a:lnTo>
                    <a:lnTo>
                      <a:pt x="265" y="449"/>
                    </a:lnTo>
                    <a:lnTo>
                      <a:pt x="634" y="765"/>
                    </a:lnTo>
                    <a:lnTo>
                      <a:pt x="1109" y="1134"/>
                    </a:lnTo>
                    <a:lnTo>
                      <a:pt x="1689" y="1556"/>
                    </a:lnTo>
                    <a:lnTo>
                      <a:pt x="2375" y="2005"/>
                    </a:lnTo>
                    <a:lnTo>
                      <a:pt x="3060" y="2480"/>
                    </a:lnTo>
                    <a:lnTo>
                      <a:pt x="3799" y="2928"/>
                    </a:lnTo>
                    <a:lnTo>
                      <a:pt x="4590" y="3403"/>
                    </a:lnTo>
                    <a:lnTo>
                      <a:pt x="5355" y="3851"/>
                    </a:lnTo>
                    <a:lnTo>
                      <a:pt x="6067" y="4220"/>
                    </a:lnTo>
                    <a:lnTo>
                      <a:pt x="6700" y="4563"/>
                    </a:lnTo>
                    <a:lnTo>
                      <a:pt x="7228" y="4801"/>
                    </a:lnTo>
                    <a:lnTo>
                      <a:pt x="7597" y="4959"/>
                    </a:lnTo>
                    <a:lnTo>
                      <a:pt x="7834" y="5012"/>
                    </a:lnTo>
                    <a:lnTo>
                      <a:pt x="7993" y="5038"/>
                    </a:lnTo>
                    <a:lnTo>
                      <a:pt x="8072" y="5012"/>
                    </a:lnTo>
                    <a:lnTo>
                      <a:pt x="8098" y="4985"/>
                    </a:lnTo>
                    <a:lnTo>
                      <a:pt x="8098" y="4959"/>
                    </a:lnTo>
                    <a:lnTo>
                      <a:pt x="8098" y="4932"/>
                    </a:lnTo>
                    <a:lnTo>
                      <a:pt x="8072" y="4880"/>
                    </a:lnTo>
                    <a:lnTo>
                      <a:pt x="8019" y="4774"/>
                    </a:lnTo>
                    <a:lnTo>
                      <a:pt x="7913" y="4642"/>
                    </a:lnTo>
                    <a:lnTo>
                      <a:pt x="7729" y="4484"/>
                    </a:lnTo>
                    <a:lnTo>
                      <a:pt x="7439" y="4247"/>
                    </a:lnTo>
                    <a:lnTo>
                      <a:pt x="7069" y="3957"/>
                    </a:lnTo>
                    <a:lnTo>
                      <a:pt x="6489" y="3535"/>
                    </a:lnTo>
                    <a:lnTo>
                      <a:pt x="5830" y="3086"/>
                    </a:lnTo>
                    <a:lnTo>
                      <a:pt x="5091" y="2585"/>
                    </a:lnTo>
                    <a:lnTo>
                      <a:pt x="4300" y="2110"/>
                    </a:lnTo>
                    <a:lnTo>
                      <a:pt x="3561" y="1662"/>
                    </a:lnTo>
                    <a:lnTo>
                      <a:pt x="2823" y="1240"/>
                    </a:lnTo>
                    <a:lnTo>
                      <a:pt x="2137" y="871"/>
                    </a:lnTo>
                    <a:lnTo>
                      <a:pt x="1478" y="528"/>
                    </a:lnTo>
                    <a:lnTo>
                      <a:pt x="924" y="264"/>
                    </a:lnTo>
                    <a:lnTo>
                      <a:pt x="476" y="79"/>
                    </a:lnTo>
                    <a:lnTo>
                      <a:pt x="317" y="27"/>
                    </a:lnTo>
                    <a:lnTo>
                      <a:pt x="159" y="0"/>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77" name="Google Shape;1677;p70"/>
              <p:cNvSpPr/>
              <p:nvPr/>
            </p:nvSpPr>
            <p:spPr>
              <a:xfrm>
                <a:off x="6748850" y="4543850"/>
                <a:ext cx="209725" cy="278925"/>
              </a:xfrm>
              <a:custGeom>
                <a:avLst/>
                <a:gdLst/>
                <a:ahLst/>
                <a:cxnLst/>
                <a:rect l="l" t="t" r="r" b="b"/>
                <a:pathLst>
                  <a:path w="8389" h="11157" extrusionOk="0">
                    <a:moveTo>
                      <a:pt x="4696" y="0"/>
                    </a:moveTo>
                    <a:lnTo>
                      <a:pt x="4511" y="264"/>
                    </a:lnTo>
                    <a:lnTo>
                      <a:pt x="3957" y="1002"/>
                    </a:lnTo>
                    <a:lnTo>
                      <a:pt x="3219" y="2110"/>
                    </a:lnTo>
                    <a:lnTo>
                      <a:pt x="2770" y="2770"/>
                    </a:lnTo>
                    <a:lnTo>
                      <a:pt x="2348" y="3482"/>
                    </a:lnTo>
                    <a:lnTo>
                      <a:pt x="1900" y="4220"/>
                    </a:lnTo>
                    <a:lnTo>
                      <a:pt x="1478" y="4985"/>
                    </a:lnTo>
                    <a:lnTo>
                      <a:pt x="1082" y="5750"/>
                    </a:lnTo>
                    <a:lnTo>
                      <a:pt x="713" y="6541"/>
                    </a:lnTo>
                    <a:lnTo>
                      <a:pt x="423" y="7280"/>
                    </a:lnTo>
                    <a:lnTo>
                      <a:pt x="291" y="7649"/>
                    </a:lnTo>
                    <a:lnTo>
                      <a:pt x="185" y="8018"/>
                    </a:lnTo>
                    <a:lnTo>
                      <a:pt x="106" y="8361"/>
                    </a:lnTo>
                    <a:lnTo>
                      <a:pt x="53" y="8704"/>
                    </a:lnTo>
                    <a:lnTo>
                      <a:pt x="1" y="9020"/>
                    </a:lnTo>
                    <a:lnTo>
                      <a:pt x="1" y="9337"/>
                    </a:lnTo>
                    <a:lnTo>
                      <a:pt x="1" y="9574"/>
                    </a:lnTo>
                    <a:lnTo>
                      <a:pt x="53" y="9812"/>
                    </a:lnTo>
                    <a:lnTo>
                      <a:pt x="106" y="10049"/>
                    </a:lnTo>
                    <a:lnTo>
                      <a:pt x="185" y="10234"/>
                    </a:lnTo>
                    <a:lnTo>
                      <a:pt x="291" y="10418"/>
                    </a:lnTo>
                    <a:lnTo>
                      <a:pt x="396" y="10603"/>
                    </a:lnTo>
                    <a:lnTo>
                      <a:pt x="555" y="10735"/>
                    </a:lnTo>
                    <a:lnTo>
                      <a:pt x="739" y="10867"/>
                    </a:lnTo>
                    <a:lnTo>
                      <a:pt x="1003" y="11025"/>
                    </a:lnTo>
                    <a:lnTo>
                      <a:pt x="1267" y="11104"/>
                    </a:lnTo>
                    <a:lnTo>
                      <a:pt x="1557" y="11157"/>
                    </a:lnTo>
                    <a:lnTo>
                      <a:pt x="1821" y="11157"/>
                    </a:lnTo>
                    <a:lnTo>
                      <a:pt x="2084" y="11130"/>
                    </a:lnTo>
                    <a:lnTo>
                      <a:pt x="2348" y="11078"/>
                    </a:lnTo>
                    <a:lnTo>
                      <a:pt x="2612" y="10972"/>
                    </a:lnTo>
                    <a:lnTo>
                      <a:pt x="2902" y="10867"/>
                    </a:lnTo>
                    <a:lnTo>
                      <a:pt x="3245" y="10656"/>
                    </a:lnTo>
                    <a:lnTo>
                      <a:pt x="3588" y="10418"/>
                    </a:lnTo>
                    <a:lnTo>
                      <a:pt x="3931" y="10128"/>
                    </a:lnTo>
                    <a:lnTo>
                      <a:pt x="4247" y="9812"/>
                    </a:lnTo>
                    <a:lnTo>
                      <a:pt x="4564" y="9469"/>
                    </a:lnTo>
                    <a:lnTo>
                      <a:pt x="4880" y="9126"/>
                    </a:lnTo>
                    <a:lnTo>
                      <a:pt x="5170" y="8757"/>
                    </a:lnTo>
                    <a:lnTo>
                      <a:pt x="5434" y="8387"/>
                    </a:lnTo>
                    <a:lnTo>
                      <a:pt x="5935" y="7623"/>
                    </a:lnTo>
                    <a:lnTo>
                      <a:pt x="6357" y="6937"/>
                    </a:lnTo>
                    <a:lnTo>
                      <a:pt x="6700" y="6357"/>
                    </a:lnTo>
                    <a:lnTo>
                      <a:pt x="6937" y="5908"/>
                    </a:lnTo>
                    <a:lnTo>
                      <a:pt x="7439" y="4880"/>
                    </a:lnTo>
                    <a:lnTo>
                      <a:pt x="7913" y="3956"/>
                    </a:lnTo>
                    <a:lnTo>
                      <a:pt x="8388" y="3007"/>
                    </a:lnTo>
                    <a:lnTo>
                      <a:pt x="8362" y="2954"/>
                    </a:lnTo>
                    <a:lnTo>
                      <a:pt x="7913" y="2532"/>
                    </a:lnTo>
                    <a:lnTo>
                      <a:pt x="7122" y="1820"/>
                    </a:lnTo>
                    <a:lnTo>
                      <a:pt x="6595" y="1372"/>
                    </a:lnTo>
                    <a:lnTo>
                      <a:pt x="6014" y="923"/>
                    </a:lnTo>
                    <a:lnTo>
                      <a:pt x="5381" y="449"/>
                    </a:lnTo>
                    <a:lnTo>
                      <a:pt x="4696" y="0"/>
                    </a:lnTo>
                    <a:close/>
                  </a:path>
                </a:pathLst>
              </a:custGeom>
              <a:solidFill>
                <a:schemeClr val="accent3"/>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78" name="Google Shape;1678;p70"/>
              <p:cNvSpPr/>
              <p:nvPr/>
            </p:nvSpPr>
            <p:spPr>
              <a:xfrm>
                <a:off x="6748850" y="4543850"/>
                <a:ext cx="209725" cy="278925"/>
              </a:xfrm>
              <a:custGeom>
                <a:avLst/>
                <a:gdLst/>
                <a:ahLst/>
                <a:cxnLst/>
                <a:rect l="l" t="t" r="r" b="b"/>
                <a:pathLst>
                  <a:path w="8389" h="11157" fill="none" extrusionOk="0">
                    <a:moveTo>
                      <a:pt x="2902" y="10867"/>
                    </a:moveTo>
                    <a:lnTo>
                      <a:pt x="2902" y="10867"/>
                    </a:lnTo>
                    <a:lnTo>
                      <a:pt x="2612" y="10972"/>
                    </a:lnTo>
                    <a:lnTo>
                      <a:pt x="2348" y="11078"/>
                    </a:lnTo>
                    <a:lnTo>
                      <a:pt x="2084" y="11130"/>
                    </a:lnTo>
                    <a:lnTo>
                      <a:pt x="1821" y="11157"/>
                    </a:lnTo>
                    <a:lnTo>
                      <a:pt x="1557" y="11157"/>
                    </a:lnTo>
                    <a:lnTo>
                      <a:pt x="1267" y="11104"/>
                    </a:lnTo>
                    <a:lnTo>
                      <a:pt x="1003" y="11025"/>
                    </a:lnTo>
                    <a:lnTo>
                      <a:pt x="739" y="10867"/>
                    </a:lnTo>
                    <a:lnTo>
                      <a:pt x="739" y="10867"/>
                    </a:lnTo>
                    <a:lnTo>
                      <a:pt x="555" y="10735"/>
                    </a:lnTo>
                    <a:lnTo>
                      <a:pt x="396" y="10603"/>
                    </a:lnTo>
                    <a:lnTo>
                      <a:pt x="291" y="10418"/>
                    </a:lnTo>
                    <a:lnTo>
                      <a:pt x="185" y="10234"/>
                    </a:lnTo>
                    <a:lnTo>
                      <a:pt x="106" y="10049"/>
                    </a:lnTo>
                    <a:lnTo>
                      <a:pt x="53" y="9812"/>
                    </a:lnTo>
                    <a:lnTo>
                      <a:pt x="1" y="9574"/>
                    </a:lnTo>
                    <a:lnTo>
                      <a:pt x="1" y="9337"/>
                    </a:lnTo>
                    <a:lnTo>
                      <a:pt x="1" y="9337"/>
                    </a:lnTo>
                    <a:lnTo>
                      <a:pt x="1" y="9020"/>
                    </a:lnTo>
                    <a:lnTo>
                      <a:pt x="53" y="8704"/>
                    </a:lnTo>
                    <a:lnTo>
                      <a:pt x="106" y="8361"/>
                    </a:lnTo>
                    <a:lnTo>
                      <a:pt x="185" y="8018"/>
                    </a:lnTo>
                    <a:lnTo>
                      <a:pt x="291" y="7649"/>
                    </a:lnTo>
                    <a:lnTo>
                      <a:pt x="423" y="7280"/>
                    </a:lnTo>
                    <a:lnTo>
                      <a:pt x="713" y="6541"/>
                    </a:lnTo>
                    <a:lnTo>
                      <a:pt x="1082" y="5750"/>
                    </a:lnTo>
                    <a:lnTo>
                      <a:pt x="1478" y="4985"/>
                    </a:lnTo>
                    <a:lnTo>
                      <a:pt x="1900" y="4220"/>
                    </a:lnTo>
                    <a:lnTo>
                      <a:pt x="2348" y="3482"/>
                    </a:lnTo>
                    <a:lnTo>
                      <a:pt x="2770" y="2770"/>
                    </a:lnTo>
                    <a:lnTo>
                      <a:pt x="3219" y="2110"/>
                    </a:lnTo>
                    <a:lnTo>
                      <a:pt x="3957" y="1002"/>
                    </a:lnTo>
                    <a:lnTo>
                      <a:pt x="4511" y="264"/>
                    </a:lnTo>
                    <a:lnTo>
                      <a:pt x="4696" y="0"/>
                    </a:lnTo>
                    <a:lnTo>
                      <a:pt x="4696" y="0"/>
                    </a:lnTo>
                    <a:lnTo>
                      <a:pt x="5381" y="449"/>
                    </a:lnTo>
                    <a:lnTo>
                      <a:pt x="6014" y="923"/>
                    </a:lnTo>
                    <a:lnTo>
                      <a:pt x="6595" y="1372"/>
                    </a:lnTo>
                    <a:lnTo>
                      <a:pt x="7122" y="1820"/>
                    </a:lnTo>
                    <a:lnTo>
                      <a:pt x="7913" y="2532"/>
                    </a:lnTo>
                    <a:lnTo>
                      <a:pt x="8362" y="2954"/>
                    </a:lnTo>
                    <a:lnTo>
                      <a:pt x="8362" y="2954"/>
                    </a:lnTo>
                    <a:lnTo>
                      <a:pt x="8388" y="3007"/>
                    </a:lnTo>
                    <a:lnTo>
                      <a:pt x="8388" y="3007"/>
                    </a:lnTo>
                    <a:lnTo>
                      <a:pt x="7913" y="3956"/>
                    </a:lnTo>
                    <a:lnTo>
                      <a:pt x="7439" y="4880"/>
                    </a:lnTo>
                    <a:lnTo>
                      <a:pt x="6937" y="5908"/>
                    </a:lnTo>
                    <a:lnTo>
                      <a:pt x="6937" y="5908"/>
                    </a:lnTo>
                    <a:lnTo>
                      <a:pt x="6700" y="6357"/>
                    </a:lnTo>
                    <a:lnTo>
                      <a:pt x="6357" y="6937"/>
                    </a:lnTo>
                    <a:lnTo>
                      <a:pt x="5935" y="7623"/>
                    </a:lnTo>
                    <a:lnTo>
                      <a:pt x="5434" y="8387"/>
                    </a:lnTo>
                    <a:lnTo>
                      <a:pt x="5170" y="8757"/>
                    </a:lnTo>
                    <a:lnTo>
                      <a:pt x="4880" y="9126"/>
                    </a:lnTo>
                    <a:lnTo>
                      <a:pt x="4564" y="9469"/>
                    </a:lnTo>
                    <a:lnTo>
                      <a:pt x="4247" y="9812"/>
                    </a:lnTo>
                    <a:lnTo>
                      <a:pt x="3931" y="10128"/>
                    </a:lnTo>
                    <a:lnTo>
                      <a:pt x="3588" y="10418"/>
                    </a:lnTo>
                    <a:lnTo>
                      <a:pt x="3245" y="10656"/>
                    </a:lnTo>
                    <a:lnTo>
                      <a:pt x="2902" y="10867"/>
                    </a:lnTo>
                  </a:path>
                </a:pathLst>
              </a:custGeom>
              <a:no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79" name="Google Shape;1679;p70"/>
              <p:cNvSpPr/>
              <p:nvPr/>
            </p:nvSpPr>
            <p:spPr>
              <a:xfrm>
                <a:off x="6866225" y="4543850"/>
                <a:ext cx="91675" cy="74525"/>
              </a:xfrm>
              <a:custGeom>
                <a:avLst/>
                <a:gdLst/>
                <a:ahLst/>
                <a:cxnLst/>
                <a:rect l="l" t="t" r="r" b="b"/>
                <a:pathLst>
                  <a:path w="3667" h="2981" extrusionOk="0">
                    <a:moveTo>
                      <a:pt x="1" y="0"/>
                    </a:moveTo>
                    <a:lnTo>
                      <a:pt x="53" y="317"/>
                    </a:lnTo>
                    <a:lnTo>
                      <a:pt x="132" y="660"/>
                    </a:lnTo>
                    <a:lnTo>
                      <a:pt x="238" y="976"/>
                    </a:lnTo>
                    <a:lnTo>
                      <a:pt x="370" y="1293"/>
                    </a:lnTo>
                    <a:lnTo>
                      <a:pt x="554" y="1583"/>
                    </a:lnTo>
                    <a:lnTo>
                      <a:pt x="765" y="1873"/>
                    </a:lnTo>
                    <a:lnTo>
                      <a:pt x="976" y="2110"/>
                    </a:lnTo>
                    <a:lnTo>
                      <a:pt x="1240" y="2321"/>
                    </a:lnTo>
                    <a:lnTo>
                      <a:pt x="1451" y="2479"/>
                    </a:lnTo>
                    <a:lnTo>
                      <a:pt x="1689" y="2611"/>
                    </a:lnTo>
                    <a:lnTo>
                      <a:pt x="1926" y="2717"/>
                    </a:lnTo>
                    <a:lnTo>
                      <a:pt x="2163" y="2822"/>
                    </a:lnTo>
                    <a:lnTo>
                      <a:pt x="2401" y="2901"/>
                    </a:lnTo>
                    <a:lnTo>
                      <a:pt x="2664" y="2954"/>
                    </a:lnTo>
                    <a:lnTo>
                      <a:pt x="2928" y="2981"/>
                    </a:lnTo>
                    <a:lnTo>
                      <a:pt x="3429" y="2981"/>
                    </a:lnTo>
                    <a:lnTo>
                      <a:pt x="3667" y="2954"/>
                    </a:lnTo>
                    <a:lnTo>
                      <a:pt x="3218" y="2532"/>
                    </a:lnTo>
                    <a:lnTo>
                      <a:pt x="2427" y="1820"/>
                    </a:lnTo>
                    <a:lnTo>
                      <a:pt x="1900" y="1372"/>
                    </a:lnTo>
                    <a:lnTo>
                      <a:pt x="1319" y="923"/>
                    </a:lnTo>
                    <a:lnTo>
                      <a:pt x="686" y="449"/>
                    </a:lnTo>
                    <a:lnTo>
                      <a:pt x="1" y="0"/>
                    </a:lnTo>
                    <a:close/>
                  </a:path>
                </a:pathLst>
              </a:custGeom>
              <a:solidFill>
                <a:schemeClr val="l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80" name="Google Shape;1680;p70"/>
              <p:cNvSpPr/>
              <p:nvPr/>
            </p:nvSpPr>
            <p:spPr>
              <a:xfrm>
                <a:off x="6866225" y="4543850"/>
                <a:ext cx="91675" cy="74525"/>
              </a:xfrm>
              <a:custGeom>
                <a:avLst/>
                <a:gdLst/>
                <a:ahLst/>
                <a:cxnLst/>
                <a:rect l="l" t="t" r="r" b="b"/>
                <a:pathLst>
                  <a:path w="3667" h="2981" fill="none" extrusionOk="0">
                    <a:moveTo>
                      <a:pt x="1" y="0"/>
                    </a:moveTo>
                    <a:lnTo>
                      <a:pt x="1" y="0"/>
                    </a:lnTo>
                    <a:lnTo>
                      <a:pt x="53" y="317"/>
                    </a:lnTo>
                    <a:lnTo>
                      <a:pt x="132" y="660"/>
                    </a:lnTo>
                    <a:lnTo>
                      <a:pt x="238" y="976"/>
                    </a:lnTo>
                    <a:lnTo>
                      <a:pt x="370" y="1293"/>
                    </a:lnTo>
                    <a:lnTo>
                      <a:pt x="554" y="1583"/>
                    </a:lnTo>
                    <a:lnTo>
                      <a:pt x="765" y="1873"/>
                    </a:lnTo>
                    <a:lnTo>
                      <a:pt x="976" y="2110"/>
                    </a:lnTo>
                    <a:lnTo>
                      <a:pt x="1240" y="2321"/>
                    </a:lnTo>
                    <a:lnTo>
                      <a:pt x="1240" y="2321"/>
                    </a:lnTo>
                    <a:lnTo>
                      <a:pt x="1451" y="2479"/>
                    </a:lnTo>
                    <a:lnTo>
                      <a:pt x="1689" y="2611"/>
                    </a:lnTo>
                    <a:lnTo>
                      <a:pt x="1926" y="2717"/>
                    </a:lnTo>
                    <a:lnTo>
                      <a:pt x="2163" y="2822"/>
                    </a:lnTo>
                    <a:lnTo>
                      <a:pt x="2401" y="2901"/>
                    </a:lnTo>
                    <a:lnTo>
                      <a:pt x="2664" y="2954"/>
                    </a:lnTo>
                    <a:lnTo>
                      <a:pt x="2928" y="2981"/>
                    </a:lnTo>
                    <a:lnTo>
                      <a:pt x="3192" y="2981"/>
                    </a:lnTo>
                    <a:lnTo>
                      <a:pt x="3192" y="2981"/>
                    </a:lnTo>
                    <a:lnTo>
                      <a:pt x="3429" y="2981"/>
                    </a:lnTo>
                    <a:lnTo>
                      <a:pt x="3667" y="2954"/>
                    </a:lnTo>
                    <a:lnTo>
                      <a:pt x="3667" y="2954"/>
                    </a:lnTo>
                    <a:lnTo>
                      <a:pt x="3218" y="2532"/>
                    </a:lnTo>
                    <a:lnTo>
                      <a:pt x="2427" y="1820"/>
                    </a:lnTo>
                    <a:lnTo>
                      <a:pt x="1900" y="1372"/>
                    </a:lnTo>
                    <a:lnTo>
                      <a:pt x="1319" y="923"/>
                    </a:lnTo>
                    <a:lnTo>
                      <a:pt x="686" y="449"/>
                    </a:lnTo>
                    <a:lnTo>
                      <a:pt x="1" y="0"/>
                    </a:lnTo>
                  </a:path>
                </a:pathLst>
              </a:custGeom>
              <a:no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81" name="Google Shape;1681;p70"/>
              <p:cNvSpPr/>
              <p:nvPr/>
            </p:nvSpPr>
            <p:spPr>
              <a:xfrm>
                <a:off x="6748850" y="4777250"/>
                <a:ext cx="72550" cy="45525"/>
              </a:xfrm>
              <a:custGeom>
                <a:avLst/>
                <a:gdLst/>
                <a:ahLst/>
                <a:cxnLst/>
                <a:rect l="l" t="t" r="r" b="b"/>
                <a:pathLst>
                  <a:path w="2902" h="1821" extrusionOk="0">
                    <a:moveTo>
                      <a:pt x="1" y="1"/>
                    </a:moveTo>
                    <a:lnTo>
                      <a:pt x="1" y="238"/>
                    </a:lnTo>
                    <a:lnTo>
                      <a:pt x="53" y="476"/>
                    </a:lnTo>
                    <a:lnTo>
                      <a:pt x="106" y="713"/>
                    </a:lnTo>
                    <a:lnTo>
                      <a:pt x="185" y="898"/>
                    </a:lnTo>
                    <a:lnTo>
                      <a:pt x="291" y="1082"/>
                    </a:lnTo>
                    <a:lnTo>
                      <a:pt x="396" y="1267"/>
                    </a:lnTo>
                    <a:lnTo>
                      <a:pt x="555" y="1399"/>
                    </a:lnTo>
                    <a:lnTo>
                      <a:pt x="739" y="1531"/>
                    </a:lnTo>
                    <a:lnTo>
                      <a:pt x="1003" y="1689"/>
                    </a:lnTo>
                    <a:lnTo>
                      <a:pt x="1267" y="1768"/>
                    </a:lnTo>
                    <a:lnTo>
                      <a:pt x="1557" y="1821"/>
                    </a:lnTo>
                    <a:lnTo>
                      <a:pt x="1821" y="1821"/>
                    </a:lnTo>
                    <a:lnTo>
                      <a:pt x="2084" y="1794"/>
                    </a:lnTo>
                    <a:lnTo>
                      <a:pt x="2348" y="1742"/>
                    </a:lnTo>
                    <a:lnTo>
                      <a:pt x="2612" y="1636"/>
                    </a:lnTo>
                    <a:lnTo>
                      <a:pt x="2902" y="1531"/>
                    </a:lnTo>
                    <a:lnTo>
                      <a:pt x="2454" y="1531"/>
                    </a:lnTo>
                    <a:lnTo>
                      <a:pt x="2005" y="1504"/>
                    </a:lnTo>
                    <a:lnTo>
                      <a:pt x="1583" y="1399"/>
                    </a:lnTo>
                    <a:lnTo>
                      <a:pt x="1372" y="1320"/>
                    </a:lnTo>
                    <a:lnTo>
                      <a:pt x="1188" y="1241"/>
                    </a:lnTo>
                    <a:lnTo>
                      <a:pt x="1003" y="1135"/>
                    </a:lnTo>
                    <a:lnTo>
                      <a:pt x="818" y="1003"/>
                    </a:lnTo>
                    <a:lnTo>
                      <a:pt x="634" y="871"/>
                    </a:lnTo>
                    <a:lnTo>
                      <a:pt x="475" y="713"/>
                    </a:lnTo>
                    <a:lnTo>
                      <a:pt x="344" y="555"/>
                    </a:lnTo>
                    <a:lnTo>
                      <a:pt x="212" y="370"/>
                    </a:lnTo>
                    <a:lnTo>
                      <a:pt x="80" y="186"/>
                    </a:lnTo>
                    <a:lnTo>
                      <a:pt x="1"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82" name="Google Shape;1682;p70"/>
              <p:cNvSpPr/>
              <p:nvPr/>
            </p:nvSpPr>
            <p:spPr>
              <a:xfrm>
                <a:off x="6820075" y="4622975"/>
                <a:ext cx="36950" cy="37600"/>
              </a:xfrm>
              <a:custGeom>
                <a:avLst/>
                <a:gdLst/>
                <a:ahLst/>
                <a:cxnLst/>
                <a:rect l="l" t="t" r="r" b="b"/>
                <a:pathLst>
                  <a:path w="1478" h="1504" extrusionOk="0">
                    <a:moveTo>
                      <a:pt x="739" y="79"/>
                    </a:moveTo>
                    <a:lnTo>
                      <a:pt x="923" y="106"/>
                    </a:lnTo>
                    <a:lnTo>
                      <a:pt x="1055" y="158"/>
                    </a:lnTo>
                    <a:lnTo>
                      <a:pt x="1161" y="238"/>
                    </a:lnTo>
                    <a:lnTo>
                      <a:pt x="1266" y="317"/>
                    </a:lnTo>
                    <a:lnTo>
                      <a:pt x="1345" y="422"/>
                    </a:lnTo>
                    <a:lnTo>
                      <a:pt x="1398" y="554"/>
                    </a:lnTo>
                    <a:lnTo>
                      <a:pt x="1398" y="686"/>
                    </a:lnTo>
                    <a:lnTo>
                      <a:pt x="1398" y="818"/>
                    </a:lnTo>
                    <a:lnTo>
                      <a:pt x="1398" y="950"/>
                    </a:lnTo>
                    <a:lnTo>
                      <a:pt x="1345" y="1055"/>
                    </a:lnTo>
                    <a:lnTo>
                      <a:pt x="1266" y="1161"/>
                    </a:lnTo>
                    <a:lnTo>
                      <a:pt x="1187" y="1266"/>
                    </a:lnTo>
                    <a:lnTo>
                      <a:pt x="1055" y="1345"/>
                    </a:lnTo>
                    <a:lnTo>
                      <a:pt x="923" y="1398"/>
                    </a:lnTo>
                    <a:lnTo>
                      <a:pt x="818" y="1424"/>
                    </a:lnTo>
                    <a:lnTo>
                      <a:pt x="686" y="1424"/>
                    </a:lnTo>
                    <a:lnTo>
                      <a:pt x="554" y="1398"/>
                    </a:lnTo>
                    <a:lnTo>
                      <a:pt x="422" y="1345"/>
                    </a:lnTo>
                    <a:lnTo>
                      <a:pt x="317" y="1266"/>
                    </a:lnTo>
                    <a:lnTo>
                      <a:pt x="211" y="1187"/>
                    </a:lnTo>
                    <a:lnTo>
                      <a:pt x="132" y="1082"/>
                    </a:lnTo>
                    <a:lnTo>
                      <a:pt x="79" y="950"/>
                    </a:lnTo>
                    <a:lnTo>
                      <a:pt x="79" y="818"/>
                    </a:lnTo>
                    <a:lnTo>
                      <a:pt x="79" y="686"/>
                    </a:lnTo>
                    <a:lnTo>
                      <a:pt x="79" y="554"/>
                    </a:lnTo>
                    <a:lnTo>
                      <a:pt x="132" y="449"/>
                    </a:lnTo>
                    <a:lnTo>
                      <a:pt x="211" y="317"/>
                    </a:lnTo>
                    <a:lnTo>
                      <a:pt x="290" y="238"/>
                    </a:lnTo>
                    <a:lnTo>
                      <a:pt x="422" y="158"/>
                    </a:lnTo>
                    <a:lnTo>
                      <a:pt x="581" y="106"/>
                    </a:lnTo>
                    <a:lnTo>
                      <a:pt x="739" y="79"/>
                    </a:lnTo>
                    <a:close/>
                    <a:moveTo>
                      <a:pt x="660" y="0"/>
                    </a:moveTo>
                    <a:lnTo>
                      <a:pt x="528" y="27"/>
                    </a:lnTo>
                    <a:lnTo>
                      <a:pt x="370" y="106"/>
                    </a:lnTo>
                    <a:lnTo>
                      <a:pt x="264" y="185"/>
                    </a:lnTo>
                    <a:lnTo>
                      <a:pt x="159" y="290"/>
                    </a:lnTo>
                    <a:lnTo>
                      <a:pt x="79" y="396"/>
                    </a:lnTo>
                    <a:lnTo>
                      <a:pt x="27" y="528"/>
                    </a:lnTo>
                    <a:lnTo>
                      <a:pt x="0" y="686"/>
                    </a:lnTo>
                    <a:lnTo>
                      <a:pt x="0" y="818"/>
                    </a:lnTo>
                    <a:lnTo>
                      <a:pt x="27" y="976"/>
                    </a:lnTo>
                    <a:lnTo>
                      <a:pt x="79" y="1108"/>
                    </a:lnTo>
                    <a:lnTo>
                      <a:pt x="211" y="1266"/>
                    </a:lnTo>
                    <a:lnTo>
                      <a:pt x="370" y="1398"/>
                    </a:lnTo>
                    <a:lnTo>
                      <a:pt x="554" y="1477"/>
                    </a:lnTo>
                    <a:lnTo>
                      <a:pt x="739" y="1504"/>
                    </a:lnTo>
                    <a:lnTo>
                      <a:pt x="923" y="1477"/>
                    </a:lnTo>
                    <a:lnTo>
                      <a:pt x="1108" y="1398"/>
                    </a:lnTo>
                    <a:lnTo>
                      <a:pt x="1214" y="1319"/>
                    </a:lnTo>
                    <a:lnTo>
                      <a:pt x="1319" y="1213"/>
                    </a:lnTo>
                    <a:lnTo>
                      <a:pt x="1398" y="1108"/>
                    </a:lnTo>
                    <a:lnTo>
                      <a:pt x="1451" y="950"/>
                    </a:lnTo>
                    <a:lnTo>
                      <a:pt x="1477" y="818"/>
                    </a:lnTo>
                    <a:lnTo>
                      <a:pt x="1477" y="686"/>
                    </a:lnTo>
                    <a:lnTo>
                      <a:pt x="1451" y="528"/>
                    </a:lnTo>
                    <a:lnTo>
                      <a:pt x="1398" y="396"/>
                    </a:lnTo>
                    <a:lnTo>
                      <a:pt x="1319" y="264"/>
                    </a:lnTo>
                    <a:lnTo>
                      <a:pt x="1214" y="158"/>
                    </a:lnTo>
                    <a:lnTo>
                      <a:pt x="1082" y="79"/>
                    </a:lnTo>
                    <a:lnTo>
                      <a:pt x="950" y="27"/>
                    </a:lnTo>
                    <a:lnTo>
                      <a:pt x="818"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83" name="Google Shape;1683;p70"/>
              <p:cNvSpPr/>
              <p:nvPr/>
            </p:nvSpPr>
            <p:spPr>
              <a:xfrm>
                <a:off x="6824025" y="4717250"/>
                <a:ext cx="27725" cy="28375"/>
              </a:xfrm>
              <a:custGeom>
                <a:avLst/>
                <a:gdLst/>
                <a:ahLst/>
                <a:cxnLst/>
                <a:rect l="l" t="t" r="r" b="b"/>
                <a:pathLst>
                  <a:path w="1109" h="1135" extrusionOk="0">
                    <a:moveTo>
                      <a:pt x="554" y="54"/>
                    </a:moveTo>
                    <a:lnTo>
                      <a:pt x="686" y="80"/>
                    </a:lnTo>
                    <a:lnTo>
                      <a:pt x="818" y="133"/>
                    </a:lnTo>
                    <a:lnTo>
                      <a:pt x="924" y="212"/>
                    </a:lnTo>
                    <a:lnTo>
                      <a:pt x="1003" y="317"/>
                    </a:lnTo>
                    <a:lnTo>
                      <a:pt x="1056" y="423"/>
                    </a:lnTo>
                    <a:lnTo>
                      <a:pt x="1056" y="502"/>
                    </a:lnTo>
                    <a:lnTo>
                      <a:pt x="1056" y="607"/>
                    </a:lnTo>
                    <a:lnTo>
                      <a:pt x="1056" y="713"/>
                    </a:lnTo>
                    <a:lnTo>
                      <a:pt x="1003" y="792"/>
                    </a:lnTo>
                    <a:lnTo>
                      <a:pt x="950" y="871"/>
                    </a:lnTo>
                    <a:lnTo>
                      <a:pt x="897" y="950"/>
                    </a:lnTo>
                    <a:lnTo>
                      <a:pt x="792" y="1003"/>
                    </a:lnTo>
                    <a:lnTo>
                      <a:pt x="713" y="1056"/>
                    </a:lnTo>
                    <a:lnTo>
                      <a:pt x="607" y="1082"/>
                    </a:lnTo>
                    <a:lnTo>
                      <a:pt x="502" y="1082"/>
                    </a:lnTo>
                    <a:lnTo>
                      <a:pt x="423" y="1056"/>
                    </a:lnTo>
                    <a:lnTo>
                      <a:pt x="317" y="1003"/>
                    </a:lnTo>
                    <a:lnTo>
                      <a:pt x="238" y="950"/>
                    </a:lnTo>
                    <a:lnTo>
                      <a:pt x="159" y="898"/>
                    </a:lnTo>
                    <a:lnTo>
                      <a:pt x="106" y="818"/>
                    </a:lnTo>
                    <a:lnTo>
                      <a:pt x="80" y="713"/>
                    </a:lnTo>
                    <a:lnTo>
                      <a:pt x="53" y="607"/>
                    </a:lnTo>
                    <a:lnTo>
                      <a:pt x="53" y="502"/>
                    </a:lnTo>
                    <a:lnTo>
                      <a:pt x="80" y="423"/>
                    </a:lnTo>
                    <a:lnTo>
                      <a:pt x="106" y="317"/>
                    </a:lnTo>
                    <a:lnTo>
                      <a:pt x="159" y="238"/>
                    </a:lnTo>
                    <a:lnTo>
                      <a:pt x="238" y="185"/>
                    </a:lnTo>
                    <a:lnTo>
                      <a:pt x="317" y="106"/>
                    </a:lnTo>
                    <a:lnTo>
                      <a:pt x="449" y="80"/>
                    </a:lnTo>
                    <a:lnTo>
                      <a:pt x="554" y="54"/>
                    </a:lnTo>
                    <a:close/>
                    <a:moveTo>
                      <a:pt x="502" y="1"/>
                    </a:moveTo>
                    <a:lnTo>
                      <a:pt x="396" y="27"/>
                    </a:lnTo>
                    <a:lnTo>
                      <a:pt x="291" y="80"/>
                    </a:lnTo>
                    <a:lnTo>
                      <a:pt x="185" y="133"/>
                    </a:lnTo>
                    <a:lnTo>
                      <a:pt x="132" y="212"/>
                    </a:lnTo>
                    <a:lnTo>
                      <a:pt x="53" y="291"/>
                    </a:lnTo>
                    <a:lnTo>
                      <a:pt x="27" y="396"/>
                    </a:lnTo>
                    <a:lnTo>
                      <a:pt x="1" y="502"/>
                    </a:lnTo>
                    <a:lnTo>
                      <a:pt x="1" y="607"/>
                    </a:lnTo>
                    <a:lnTo>
                      <a:pt x="27" y="739"/>
                    </a:lnTo>
                    <a:lnTo>
                      <a:pt x="53" y="845"/>
                    </a:lnTo>
                    <a:lnTo>
                      <a:pt x="159" y="950"/>
                    </a:lnTo>
                    <a:lnTo>
                      <a:pt x="264" y="1056"/>
                    </a:lnTo>
                    <a:lnTo>
                      <a:pt x="423" y="1109"/>
                    </a:lnTo>
                    <a:lnTo>
                      <a:pt x="554" y="1135"/>
                    </a:lnTo>
                    <a:lnTo>
                      <a:pt x="686" y="1109"/>
                    </a:lnTo>
                    <a:lnTo>
                      <a:pt x="818" y="1056"/>
                    </a:lnTo>
                    <a:lnTo>
                      <a:pt x="924" y="1003"/>
                    </a:lnTo>
                    <a:lnTo>
                      <a:pt x="1003" y="924"/>
                    </a:lnTo>
                    <a:lnTo>
                      <a:pt x="1056" y="818"/>
                    </a:lnTo>
                    <a:lnTo>
                      <a:pt x="1108" y="713"/>
                    </a:lnTo>
                    <a:lnTo>
                      <a:pt x="1108" y="607"/>
                    </a:lnTo>
                    <a:lnTo>
                      <a:pt x="1108" y="502"/>
                    </a:lnTo>
                    <a:lnTo>
                      <a:pt x="1108" y="396"/>
                    </a:lnTo>
                    <a:lnTo>
                      <a:pt x="1056" y="291"/>
                    </a:lnTo>
                    <a:lnTo>
                      <a:pt x="1003" y="212"/>
                    </a:lnTo>
                    <a:lnTo>
                      <a:pt x="924" y="133"/>
                    </a:lnTo>
                    <a:lnTo>
                      <a:pt x="818" y="54"/>
                    </a:lnTo>
                    <a:lnTo>
                      <a:pt x="713" y="27"/>
                    </a:lnTo>
                    <a:lnTo>
                      <a:pt x="607"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84" name="Google Shape;1684;p70"/>
              <p:cNvSpPr/>
              <p:nvPr/>
            </p:nvSpPr>
            <p:spPr>
              <a:xfrm>
                <a:off x="6858975" y="4699450"/>
                <a:ext cx="22450" cy="22450"/>
              </a:xfrm>
              <a:custGeom>
                <a:avLst/>
                <a:gdLst/>
                <a:ahLst/>
                <a:cxnLst/>
                <a:rect l="l" t="t" r="r" b="b"/>
                <a:pathLst>
                  <a:path w="898" h="898" extrusionOk="0">
                    <a:moveTo>
                      <a:pt x="581" y="53"/>
                    </a:moveTo>
                    <a:lnTo>
                      <a:pt x="633" y="80"/>
                    </a:lnTo>
                    <a:lnTo>
                      <a:pt x="713" y="133"/>
                    </a:lnTo>
                    <a:lnTo>
                      <a:pt x="818" y="264"/>
                    </a:lnTo>
                    <a:lnTo>
                      <a:pt x="844" y="344"/>
                    </a:lnTo>
                    <a:lnTo>
                      <a:pt x="871" y="396"/>
                    </a:lnTo>
                    <a:lnTo>
                      <a:pt x="844" y="555"/>
                    </a:lnTo>
                    <a:lnTo>
                      <a:pt x="765" y="713"/>
                    </a:lnTo>
                    <a:lnTo>
                      <a:pt x="713" y="766"/>
                    </a:lnTo>
                    <a:lnTo>
                      <a:pt x="660" y="818"/>
                    </a:lnTo>
                    <a:lnTo>
                      <a:pt x="581" y="845"/>
                    </a:lnTo>
                    <a:lnTo>
                      <a:pt x="343" y="845"/>
                    </a:lnTo>
                    <a:lnTo>
                      <a:pt x="211" y="766"/>
                    </a:lnTo>
                    <a:lnTo>
                      <a:pt x="106" y="634"/>
                    </a:lnTo>
                    <a:lnTo>
                      <a:pt x="53" y="502"/>
                    </a:lnTo>
                    <a:lnTo>
                      <a:pt x="53" y="344"/>
                    </a:lnTo>
                    <a:lnTo>
                      <a:pt x="132" y="185"/>
                    </a:lnTo>
                    <a:lnTo>
                      <a:pt x="264" y="80"/>
                    </a:lnTo>
                    <a:lnTo>
                      <a:pt x="343" y="53"/>
                    </a:lnTo>
                    <a:close/>
                    <a:moveTo>
                      <a:pt x="396" y="1"/>
                    </a:moveTo>
                    <a:lnTo>
                      <a:pt x="317" y="27"/>
                    </a:lnTo>
                    <a:lnTo>
                      <a:pt x="238" y="53"/>
                    </a:lnTo>
                    <a:lnTo>
                      <a:pt x="159" y="106"/>
                    </a:lnTo>
                    <a:lnTo>
                      <a:pt x="106" y="159"/>
                    </a:lnTo>
                    <a:lnTo>
                      <a:pt x="53" y="238"/>
                    </a:lnTo>
                    <a:lnTo>
                      <a:pt x="27" y="317"/>
                    </a:lnTo>
                    <a:lnTo>
                      <a:pt x="0" y="396"/>
                    </a:lnTo>
                    <a:lnTo>
                      <a:pt x="0" y="502"/>
                    </a:lnTo>
                    <a:lnTo>
                      <a:pt x="27" y="581"/>
                    </a:lnTo>
                    <a:lnTo>
                      <a:pt x="53" y="660"/>
                    </a:lnTo>
                    <a:lnTo>
                      <a:pt x="106" y="739"/>
                    </a:lnTo>
                    <a:lnTo>
                      <a:pt x="185" y="792"/>
                    </a:lnTo>
                    <a:lnTo>
                      <a:pt x="238" y="845"/>
                    </a:lnTo>
                    <a:lnTo>
                      <a:pt x="317" y="871"/>
                    </a:lnTo>
                    <a:lnTo>
                      <a:pt x="449" y="897"/>
                    </a:lnTo>
                    <a:lnTo>
                      <a:pt x="554" y="897"/>
                    </a:lnTo>
                    <a:lnTo>
                      <a:pt x="660" y="845"/>
                    </a:lnTo>
                    <a:lnTo>
                      <a:pt x="739" y="792"/>
                    </a:lnTo>
                    <a:lnTo>
                      <a:pt x="818" y="739"/>
                    </a:lnTo>
                    <a:lnTo>
                      <a:pt x="844" y="660"/>
                    </a:lnTo>
                    <a:lnTo>
                      <a:pt x="897" y="581"/>
                    </a:lnTo>
                    <a:lnTo>
                      <a:pt x="897" y="502"/>
                    </a:lnTo>
                    <a:lnTo>
                      <a:pt x="897" y="396"/>
                    </a:lnTo>
                    <a:lnTo>
                      <a:pt x="897" y="317"/>
                    </a:lnTo>
                    <a:lnTo>
                      <a:pt x="844" y="238"/>
                    </a:lnTo>
                    <a:lnTo>
                      <a:pt x="792" y="159"/>
                    </a:lnTo>
                    <a:lnTo>
                      <a:pt x="739" y="106"/>
                    </a:lnTo>
                    <a:lnTo>
                      <a:pt x="660" y="53"/>
                    </a:lnTo>
                    <a:lnTo>
                      <a:pt x="581" y="27"/>
                    </a:lnTo>
                    <a:lnTo>
                      <a:pt x="502"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85" name="Google Shape;1685;p70"/>
              <p:cNvSpPr/>
              <p:nvPr/>
            </p:nvSpPr>
            <p:spPr>
              <a:xfrm>
                <a:off x="6942050" y="4568900"/>
                <a:ext cx="55425" cy="64650"/>
              </a:xfrm>
              <a:custGeom>
                <a:avLst/>
                <a:gdLst/>
                <a:ahLst/>
                <a:cxnLst/>
                <a:rect l="l" t="t" r="r" b="b"/>
                <a:pathLst>
                  <a:path w="2217" h="2586" extrusionOk="0">
                    <a:moveTo>
                      <a:pt x="1715" y="0"/>
                    </a:moveTo>
                    <a:lnTo>
                      <a:pt x="1530" y="27"/>
                    </a:lnTo>
                    <a:lnTo>
                      <a:pt x="1346" y="132"/>
                    </a:lnTo>
                    <a:lnTo>
                      <a:pt x="1161" y="238"/>
                    </a:lnTo>
                    <a:lnTo>
                      <a:pt x="977" y="396"/>
                    </a:lnTo>
                    <a:lnTo>
                      <a:pt x="845" y="554"/>
                    </a:lnTo>
                    <a:lnTo>
                      <a:pt x="581" y="871"/>
                    </a:lnTo>
                    <a:lnTo>
                      <a:pt x="396" y="1108"/>
                    </a:lnTo>
                    <a:lnTo>
                      <a:pt x="212" y="1372"/>
                    </a:lnTo>
                    <a:lnTo>
                      <a:pt x="80" y="1662"/>
                    </a:lnTo>
                    <a:lnTo>
                      <a:pt x="53" y="1820"/>
                    </a:lnTo>
                    <a:lnTo>
                      <a:pt x="27" y="1979"/>
                    </a:lnTo>
                    <a:lnTo>
                      <a:pt x="1" y="2110"/>
                    </a:lnTo>
                    <a:lnTo>
                      <a:pt x="27" y="2269"/>
                    </a:lnTo>
                    <a:lnTo>
                      <a:pt x="106" y="2401"/>
                    </a:lnTo>
                    <a:lnTo>
                      <a:pt x="185" y="2506"/>
                    </a:lnTo>
                    <a:lnTo>
                      <a:pt x="291" y="2559"/>
                    </a:lnTo>
                    <a:lnTo>
                      <a:pt x="396" y="2585"/>
                    </a:lnTo>
                    <a:lnTo>
                      <a:pt x="607" y="2585"/>
                    </a:lnTo>
                    <a:lnTo>
                      <a:pt x="818" y="2480"/>
                    </a:lnTo>
                    <a:lnTo>
                      <a:pt x="1003" y="2374"/>
                    </a:lnTo>
                    <a:lnTo>
                      <a:pt x="1319" y="2110"/>
                    </a:lnTo>
                    <a:lnTo>
                      <a:pt x="1583" y="1820"/>
                    </a:lnTo>
                    <a:lnTo>
                      <a:pt x="1847" y="1504"/>
                    </a:lnTo>
                    <a:lnTo>
                      <a:pt x="2032" y="1161"/>
                    </a:lnTo>
                    <a:lnTo>
                      <a:pt x="2111" y="1029"/>
                    </a:lnTo>
                    <a:lnTo>
                      <a:pt x="2163" y="871"/>
                    </a:lnTo>
                    <a:lnTo>
                      <a:pt x="2190" y="713"/>
                    </a:lnTo>
                    <a:lnTo>
                      <a:pt x="2216" y="528"/>
                    </a:lnTo>
                    <a:lnTo>
                      <a:pt x="2190" y="370"/>
                    </a:lnTo>
                    <a:lnTo>
                      <a:pt x="2137" y="211"/>
                    </a:lnTo>
                    <a:lnTo>
                      <a:pt x="2058" y="106"/>
                    </a:lnTo>
                    <a:lnTo>
                      <a:pt x="1979" y="53"/>
                    </a:lnTo>
                    <a:lnTo>
                      <a:pt x="1900" y="27"/>
                    </a:lnTo>
                    <a:lnTo>
                      <a:pt x="1821" y="0"/>
                    </a:lnTo>
                    <a:close/>
                  </a:path>
                </a:pathLst>
              </a:custGeom>
              <a:solidFill>
                <a:schemeClr val="dk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86" name="Google Shape;1686;p70"/>
              <p:cNvSpPr/>
              <p:nvPr/>
            </p:nvSpPr>
            <p:spPr>
              <a:xfrm>
                <a:off x="6922275" y="4642100"/>
                <a:ext cx="23750" cy="23100"/>
              </a:xfrm>
              <a:custGeom>
                <a:avLst/>
                <a:gdLst/>
                <a:ahLst/>
                <a:cxnLst/>
                <a:rect l="l" t="t" r="r" b="b"/>
                <a:pathLst>
                  <a:path w="950" h="924" extrusionOk="0">
                    <a:moveTo>
                      <a:pt x="343" y="0"/>
                    </a:moveTo>
                    <a:lnTo>
                      <a:pt x="238" y="53"/>
                    </a:lnTo>
                    <a:lnTo>
                      <a:pt x="159" y="106"/>
                    </a:lnTo>
                    <a:lnTo>
                      <a:pt x="106" y="158"/>
                    </a:lnTo>
                    <a:lnTo>
                      <a:pt x="53" y="237"/>
                    </a:lnTo>
                    <a:lnTo>
                      <a:pt x="27" y="317"/>
                    </a:lnTo>
                    <a:lnTo>
                      <a:pt x="0" y="422"/>
                    </a:lnTo>
                    <a:lnTo>
                      <a:pt x="0" y="501"/>
                    </a:lnTo>
                    <a:lnTo>
                      <a:pt x="27" y="607"/>
                    </a:lnTo>
                    <a:lnTo>
                      <a:pt x="53" y="686"/>
                    </a:lnTo>
                    <a:lnTo>
                      <a:pt x="106" y="765"/>
                    </a:lnTo>
                    <a:lnTo>
                      <a:pt x="185" y="818"/>
                    </a:lnTo>
                    <a:lnTo>
                      <a:pt x="264" y="870"/>
                    </a:lnTo>
                    <a:lnTo>
                      <a:pt x="343" y="897"/>
                    </a:lnTo>
                    <a:lnTo>
                      <a:pt x="422" y="923"/>
                    </a:lnTo>
                    <a:lnTo>
                      <a:pt x="528" y="923"/>
                    </a:lnTo>
                    <a:lnTo>
                      <a:pt x="607" y="897"/>
                    </a:lnTo>
                    <a:lnTo>
                      <a:pt x="686" y="870"/>
                    </a:lnTo>
                    <a:lnTo>
                      <a:pt x="765" y="818"/>
                    </a:lnTo>
                    <a:lnTo>
                      <a:pt x="844" y="765"/>
                    </a:lnTo>
                    <a:lnTo>
                      <a:pt x="897" y="686"/>
                    </a:lnTo>
                    <a:lnTo>
                      <a:pt x="924" y="580"/>
                    </a:lnTo>
                    <a:lnTo>
                      <a:pt x="950" y="501"/>
                    </a:lnTo>
                    <a:lnTo>
                      <a:pt x="950" y="422"/>
                    </a:lnTo>
                    <a:lnTo>
                      <a:pt x="924" y="317"/>
                    </a:lnTo>
                    <a:lnTo>
                      <a:pt x="897" y="237"/>
                    </a:lnTo>
                    <a:lnTo>
                      <a:pt x="844" y="158"/>
                    </a:lnTo>
                    <a:lnTo>
                      <a:pt x="765" y="79"/>
                    </a:lnTo>
                    <a:lnTo>
                      <a:pt x="686" y="53"/>
                    </a:lnTo>
                    <a:lnTo>
                      <a:pt x="607" y="0"/>
                    </a:lnTo>
                    <a:close/>
                  </a:path>
                </a:pathLst>
              </a:custGeom>
              <a:solidFill>
                <a:schemeClr val="dk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87" name="Google Shape;1687;p70"/>
              <p:cNvSpPr/>
              <p:nvPr/>
            </p:nvSpPr>
            <p:spPr>
              <a:xfrm>
                <a:off x="6744250" y="4690225"/>
                <a:ext cx="37600" cy="73225"/>
              </a:xfrm>
              <a:custGeom>
                <a:avLst/>
                <a:gdLst/>
                <a:ahLst/>
                <a:cxnLst/>
                <a:rect l="l" t="t" r="r" b="b"/>
                <a:pathLst>
                  <a:path w="1504" h="2929" extrusionOk="0">
                    <a:moveTo>
                      <a:pt x="1002" y="0"/>
                    </a:moveTo>
                    <a:lnTo>
                      <a:pt x="870" y="27"/>
                    </a:lnTo>
                    <a:lnTo>
                      <a:pt x="765" y="80"/>
                    </a:lnTo>
                    <a:lnTo>
                      <a:pt x="659" y="185"/>
                    </a:lnTo>
                    <a:lnTo>
                      <a:pt x="554" y="317"/>
                    </a:lnTo>
                    <a:lnTo>
                      <a:pt x="475" y="449"/>
                    </a:lnTo>
                    <a:lnTo>
                      <a:pt x="317" y="792"/>
                    </a:lnTo>
                    <a:lnTo>
                      <a:pt x="211" y="1187"/>
                    </a:lnTo>
                    <a:lnTo>
                      <a:pt x="106" y="1557"/>
                    </a:lnTo>
                    <a:lnTo>
                      <a:pt x="53" y="1873"/>
                    </a:lnTo>
                    <a:lnTo>
                      <a:pt x="0" y="2110"/>
                    </a:lnTo>
                    <a:lnTo>
                      <a:pt x="0" y="2269"/>
                    </a:lnTo>
                    <a:lnTo>
                      <a:pt x="0" y="2401"/>
                    </a:lnTo>
                    <a:lnTo>
                      <a:pt x="26" y="2559"/>
                    </a:lnTo>
                    <a:lnTo>
                      <a:pt x="79" y="2691"/>
                    </a:lnTo>
                    <a:lnTo>
                      <a:pt x="185" y="2823"/>
                    </a:lnTo>
                    <a:lnTo>
                      <a:pt x="317" y="2902"/>
                    </a:lnTo>
                    <a:lnTo>
                      <a:pt x="448" y="2928"/>
                    </a:lnTo>
                    <a:lnTo>
                      <a:pt x="528" y="2928"/>
                    </a:lnTo>
                    <a:lnTo>
                      <a:pt x="580" y="2902"/>
                    </a:lnTo>
                    <a:lnTo>
                      <a:pt x="686" y="2823"/>
                    </a:lnTo>
                    <a:lnTo>
                      <a:pt x="739" y="2743"/>
                    </a:lnTo>
                    <a:lnTo>
                      <a:pt x="844" y="2532"/>
                    </a:lnTo>
                    <a:lnTo>
                      <a:pt x="1187" y="1688"/>
                    </a:lnTo>
                    <a:lnTo>
                      <a:pt x="1345" y="1266"/>
                    </a:lnTo>
                    <a:lnTo>
                      <a:pt x="1477" y="844"/>
                    </a:lnTo>
                    <a:lnTo>
                      <a:pt x="1477" y="713"/>
                    </a:lnTo>
                    <a:lnTo>
                      <a:pt x="1503" y="607"/>
                    </a:lnTo>
                    <a:lnTo>
                      <a:pt x="1477" y="475"/>
                    </a:lnTo>
                    <a:lnTo>
                      <a:pt x="1451" y="370"/>
                    </a:lnTo>
                    <a:lnTo>
                      <a:pt x="1398" y="264"/>
                    </a:lnTo>
                    <a:lnTo>
                      <a:pt x="1319" y="159"/>
                    </a:lnTo>
                    <a:lnTo>
                      <a:pt x="1240" y="80"/>
                    </a:lnTo>
                    <a:lnTo>
                      <a:pt x="1108" y="27"/>
                    </a:lnTo>
                    <a:lnTo>
                      <a:pt x="1002" y="0"/>
                    </a:lnTo>
                    <a:close/>
                  </a:path>
                </a:pathLst>
              </a:custGeom>
              <a:solidFill>
                <a:schemeClr val="dk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88" name="Google Shape;1688;p70"/>
              <p:cNvSpPr/>
              <p:nvPr/>
            </p:nvSpPr>
            <p:spPr>
              <a:xfrm>
                <a:off x="6758750" y="4034800"/>
                <a:ext cx="276300" cy="276300"/>
              </a:xfrm>
              <a:custGeom>
                <a:avLst/>
                <a:gdLst/>
                <a:ahLst/>
                <a:cxnLst/>
                <a:rect l="l" t="t" r="r" b="b"/>
                <a:pathLst>
                  <a:path w="11052" h="11052" extrusionOk="0">
                    <a:moveTo>
                      <a:pt x="5539" y="0"/>
                    </a:moveTo>
                    <a:lnTo>
                      <a:pt x="4959" y="27"/>
                    </a:lnTo>
                    <a:lnTo>
                      <a:pt x="4431" y="106"/>
                    </a:lnTo>
                    <a:lnTo>
                      <a:pt x="3904" y="264"/>
                    </a:lnTo>
                    <a:lnTo>
                      <a:pt x="3376" y="449"/>
                    </a:lnTo>
                    <a:lnTo>
                      <a:pt x="2902" y="660"/>
                    </a:lnTo>
                    <a:lnTo>
                      <a:pt x="2453" y="950"/>
                    </a:lnTo>
                    <a:lnTo>
                      <a:pt x="2031" y="1266"/>
                    </a:lnTo>
                    <a:lnTo>
                      <a:pt x="1636" y="1609"/>
                    </a:lnTo>
                    <a:lnTo>
                      <a:pt x="1266" y="2005"/>
                    </a:lnTo>
                    <a:lnTo>
                      <a:pt x="950" y="2427"/>
                    </a:lnTo>
                    <a:lnTo>
                      <a:pt x="686" y="2902"/>
                    </a:lnTo>
                    <a:lnTo>
                      <a:pt x="449" y="3377"/>
                    </a:lnTo>
                    <a:lnTo>
                      <a:pt x="264" y="3878"/>
                    </a:lnTo>
                    <a:lnTo>
                      <a:pt x="132" y="4405"/>
                    </a:lnTo>
                    <a:lnTo>
                      <a:pt x="27" y="4959"/>
                    </a:lnTo>
                    <a:lnTo>
                      <a:pt x="0" y="5513"/>
                    </a:lnTo>
                    <a:lnTo>
                      <a:pt x="27" y="6093"/>
                    </a:lnTo>
                    <a:lnTo>
                      <a:pt x="132" y="6647"/>
                    </a:lnTo>
                    <a:lnTo>
                      <a:pt x="264" y="7175"/>
                    </a:lnTo>
                    <a:lnTo>
                      <a:pt x="449" y="7676"/>
                    </a:lnTo>
                    <a:lnTo>
                      <a:pt x="686" y="8150"/>
                    </a:lnTo>
                    <a:lnTo>
                      <a:pt x="950" y="8625"/>
                    </a:lnTo>
                    <a:lnTo>
                      <a:pt x="1266" y="9047"/>
                    </a:lnTo>
                    <a:lnTo>
                      <a:pt x="1636" y="9443"/>
                    </a:lnTo>
                    <a:lnTo>
                      <a:pt x="2031" y="9786"/>
                    </a:lnTo>
                    <a:lnTo>
                      <a:pt x="2453" y="10102"/>
                    </a:lnTo>
                    <a:lnTo>
                      <a:pt x="2902" y="10392"/>
                    </a:lnTo>
                    <a:lnTo>
                      <a:pt x="3376" y="10603"/>
                    </a:lnTo>
                    <a:lnTo>
                      <a:pt x="3904" y="10788"/>
                    </a:lnTo>
                    <a:lnTo>
                      <a:pt x="4431" y="10946"/>
                    </a:lnTo>
                    <a:lnTo>
                      <a:pt x="4959" y="11025"/>
                    </a:lnTo>
                    <a:lnTo>
                      <a:pt x="5539" y="11052"/>
                    </a:lnTo>
                    <a:lnTo>
                      <a:pt x="6093" y="11025"/>
                    </a:lnTo>
                    <a:lnTo>
                      <a:pt x="6647" y="10946"/>
                    </a:lnTo>
                    <a:lnTo>
                      <a:pt x="7174" y="10788"/>
                    </a:lnTo>
                    <a:lnTo>
                      <a:pt x="7676" y="10603"/>
                    </a:lnTo>
                    <a:lnTo>
                      <a:pt x="8177" y="10392"/>
                    </a:lnTo>
                    <a:lnTo>
                      <a:pt x="8625" y="10102"/>
                    </a:lnTo>
                    <a:lnTo>
                      <a:pt x="9047" y="9786"/>
                    </a:lnTo>
                    <a:lnTo>
                      <a:pt x="9443" y="9443"/>
                    </a:lnTo>
                    <a:lnTo>
                      <a:pt x="9786" y="9047"/>
                    </a:lnTo>
                    <a:lnTo>
                      <a:pt x="10102" y="8625"/>
                    </a:lnTo>
                    <a:lnTo>
                      <a:pt x="10392" y="8150"/>
                    </a:lnTo>
                    <a:lnTo>
                      <a:pt x="10630" y="7676"/>
                    </a:lnTo>
                    <a:lnTo>
                      <a:pt x="10814" y="7175"/>
                    </a:lnTo>
                    <a:lnTo>
                      <a:pt x="10946" y="6647"/>
                    </a:lnTo>
                    <a:lnTo>
                      <a:pt x="11025" y="6093"/>
                    </a:lnTo>
                    <a:lnTo>
                      <a:pt x="11052" y="5513"/>
                    </a:lnTo>
                    <a:lnTo>
                      <a:pt x="11025" y="4959"/>
                    </a:lnTo>
                    <a:lnTo>
                      <a:pt x="10946" y="4405"/>
                    </a:lnTo>
                    <a:lnTo>
                      <a:pt x="10814" y="3878"/>
                    </a:lnTo>
                    <a:lnTo>
                      <a:pt x="10630" y="3377"/>
                    </a:lnTo>
                    <a:lnTo>
                      <a:pt x="10392" y="2902"/>
                    </a:lnTo>
                    <a:lnTo>
                      <a:pt x="10102" y="2427"/>
                    </a:lnTo>
                    <a:lnTo>
                      <a:pt x="9786" y="2005"/>
                    </a:lnTo>
                    <a:lnTo>
                      <a:pt x="9443" y="1609"/>
                    </a:lnTo>
                    <a:lnTo>
                      <a:pt x="9047" y="1266"/>
                    </a:lnTo>
                    <a:lnTo>
                      <a:pt x="8625" y="950"/>
                    </a:lnTo>
                    <a:lnTo>
                      <a:pt x="8177" y="660"/>
                    </a:lnTo>
                    <a:lnTo>
                      <a:pt x="7676" y="449"/>
                    </a:lnTo>
                    <a:lnTo>
                      <a:pt x="7174" y="264"/>
                    </a:lnTo>
                    <a:lnTo>
                      <a:pt x="6647" y="106"/>
                    </a:lnTo>
                    <a:lnTo>
                      <a:pt x="6093" y="27"/>
                    </a:lnTo>
                    <a:lnTo>
                      <a:pt x="5539"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89" name="Google Shape;1689;p70"/>
              <p:cNvSpPr/>
              <p:nvPr/>
            </p:nvSpPr>
            <p:spPr>
              <a:xfrm>
                <a:off x="6704025" y="4210200"/>
                <a:ext cx="116075" cy="89025"/>
              </a:xfrm>
              <a:custGeom>
                <a:avLst/>
                <a:gdLst/>
                <a:ahLst/>
                <a:cxnLst/>
                <a:rect l="l" t="t" r="r" b="b"/>
                <a:pathLst>
                  <a:path w="4643" h="3561" extrusionOk="0">
                    <a:moveTo>
                      <a:pt x="2822" y="0"/>
                    </a:moveTo>
                    <a:lnTo>
                      <a:pt x="0" y="3561"/>
                    </a:lnTo>
                    <a:lnTo>
                      <a:pt x="4642" y="2058"/>
                    </a:lnTo>
                    <a:lnTo>
                      <a:pt x="2822"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90" name="Google Shape;1690;p70"/>
              <p:cNvSpPr/>
              <p:nvPr/>
            </p:nvSpPr>
            <p:spPr>
              <a:xfrm>
                <a:off x="6834575" y="4112600"/>
                <a:ext cx="141125" cy="142450"/>
              </a:xfrm>
              <a:custGeom>
                <a:avLst/>
                <a:gdLst/>
                <a:ahLst/>
                <a:cxnLst/>
                <a:rect l="l" t="t" r="r" b="b"/>
                <a:pathLst>
                  <a:path w="5645" h="5698" extrusionOk="0">
                    <a:moveTo>
                      <a:pt x="3878" y="1"/>
                    </a:moveTo>
                    <a:lnTo>
                      <a:pt x="3640" y="27"/>
                    </a:lnTo>
                    <a:lnTo>
                      <a:pt x="3377" y="80"/>
                    </a:lnTo>
                    <a:lnTo>
                      <a:pt x="3113" y="159"/>
                    </a:lnTo>
                    <a:lnTo>
                      <a:pt x="2849" y="265"/>
                    </a:lnTo>
                    <a:lnTo>
                      <a:pt x="2585" y="370"/>
                    </a:lnTo>
                    <a:lnTo>
                      <a:pt x="2322" y="528"/>
                    </a:lnTo>
                    <a:lnTo>
                      <a:pt x="2058" y="687"/>
                    </a:lnTo>
                    <a:lnTo>
                      <a:pt x="1794" y="871"/>
                    </a:lnTo>
                    <a:lnTo>
                      <a:pt x="1530" y="1082"/>
                    </a:lnTo>
                    <a:lnTo>
                      <a:pt x="1293" y="1320"/>
                    </a:lnTo>
                    <a:lnTo>
                      <a:pt x="1267" y="1346"/>
                    </a:lnTo>
                    <a:lnTo>
                      <a:pt x="1056" y="1557"/>
                    </a:lnTo>
                    <a:lnTo>
                      <a:pt x="871" y="1794"/>
                    </a:lnTo>
                    <a:lnTo>
                      <a:pt x="686" y="2032"/>
                    </a:lnTo>
                    <a:lnTo>
                      <a:pt x="528" y="2295"/>
                    </a:lnTo>
                    <a:lnTo>
                      <a:pt x="396" y="2533"/>
                    </a:lnTo>
                    <a:lnTo>
                      <a:pt x="291" y="2770"/>
                    </a:lnTo>
                    <a:lnTo>
                      <a:pt x="185" y="3034"/>
                    </a:lnTo>
                    <a:lnTo>
                      <a:pt x="106" y="3271"/>
                    </a:lnTo>
                    <a:lnTo>
                      <a:pt x="53" y="3509"/>
                    </a:lnTo>
                    <a:lnTo>
                      <a:pt x="1" y="3746"/>
                    </a:lnTo>
                    <a:lnTo>
                      <a:pt x="1" y="3983"/>
                    </a:lnTo>
                    <a:lnTo>
                      <a:pt x="1" y="4194"/>
                    </a:lnTo>
                    <a:lnTo>
                      <a:pt x="27" y="4405"/>
                    </a:lnTo>
                    <a:lnTo>
                      <a:pt x="80" y="4616"/>
                    </a:lnTo>
                    <a:lnTo>
                      <a:pt x="132" y="4801"/>
                    </a:lnTo>
                    <a:lnTo>
                      <a:pt x="238" y="4986"/>
                    </a:lnTo>
                    <a:lnTo>
                      <a:pt x="343" y="5118"/>
                    </a:lnTo>
                    <a:lnTo>
                      <a:pt x="449" y="5276"/>
                    </a:lnTo>
                    <a:lnTo>
                      <a:pt x="634" y="5408"/>
                    </a:lnTo>
                    <a:lnTo>
                      <a:pt x="818" y="5513"/>
                    </a:lnTo>
                    <a:lnTo>
                      <a:pt x="1029" y="5592"/>
                    </a:lnTo>
                    <a:lnTo>
                      <a:pt x="1240" y="5671"/>
                    </a:lnTo>
                    <a:lnTo>
                      <a:pt x="1478" y="5698"/>
                    </a:lnTo>
                    <a:lnTo>
                      <a:pt x="1715" y="5698"/>
                    </a:lnTo>
                    <a:lnTo>
                      <a:pt x="1979" y="5671"/>
                    </a:lnTo>
                    <a:lnTo>
                      <a:pt x="2242" y="5619"/>
                    </a:lnTo>
                    <a:lnTo>
                      <a:pt x="2506" y="5540"/>
                    </a:lnTo>
                    <a:lnTo>
                      <a:pt x="2770" y="5460"/>
                    </a:lnTo>
                    <a:lnTo>
                      <a:pt x="3060" y="5329"/>
                    </a:lnTo>
                    <a:lnTo>
                      <a:pt x="3324" y="5170"/>
                    </a:lnTo>
                    <a:lnTo>
                      <a:pt x="3588" y="5012"/>
                    </a:lnTo>
                    <a:lnTo>
                      <a:pt x="3851" y="4827"/>
                    </a:lnTo>
                    <a:lnTo>
                      <a:pt x="4115" y="4590"/>
                    </a:lnTo>
                    <a:lnTo>
                      <a:pt x="4352" y="4353"/>
                    </a:lnTo>
                    <a:lnTo>
                      <a:pt x="4616" y="4089"/>
                    </a:lnTo>
                    <a:lnTo>
                      <a:pt x="4801" y="3825"/>
                    </a:lnTo>
                    <a:lnTo>
                      <a:pt x="4985" y="3588"/>
                    </a:lnTo>
                    <a:lnTo>
                      <a:pt x="5144" y="3324"/>
                    </a:lnTo>
                    <a:lnTo>
                      <a:pt x="5276" y="3087"/>
                    </a:lnTo>
                    <a:lnTo>
                      <a:pt x="5381" y="2823"/>
                    </a:lnTo>
                    <a:lnTo>
                      <a:pt x="5487" y="2559"/>
                    </a:lnTo>
                    <a:lnTo>
                      <a:pt x="5566" y="2322"/>
                    </a:lnTo>
                    <a:lnTo>
                      <a:pt x="5618" y="2058"/>
                    </a:lnTo>
                    <a:lnTo>
                      <a:pt x="5645" y="1821"/>
                    </a:lnTo>
                    <a:lnTo>
                      <a:pt x="5645" y="1583"/>
                    </a:lnTo>
                    <a:lnTo>
                      <a:pt x="5618" y="1372"/>
                    </a:lnTo>
                    <a:lnTo>
                      <a:pt x="5592" y="1161"/>
                    </a:lnTo>
                    <a:lnTo>
                      <a:pt x="5513" y="950"/>
                    </a:lnTo>
                    <a:lnTo>
                      <a:pt x="5434" y="766"/>
                    </a:lnTo>
                    <a:lnTo>
                      <a:pt x="5328" y="581"/>
                    </a:lnTo>
                    <a:lnTo>
                      <a:pt x="5170" y="423"/>
                    </a:lnTo>
                    <a:lnTo>
                      <a:pt x="5144" y="396"/>
                    </a:lnTo>
                    <a:lnTo>
                      <a:pt x="4959" y="265"/>
                    </a:lnTo>
                    <a:lnTo>
                      <a:pt x="4774" y="159"/>
                    </a:lnTo>
                    <a:lnTo>
                      <a:pt x="4563" y="80"/>
                    </a:lnTo>
                    <a:lnTo>
                      <a:pt x="4352" y="27"/>
                    </a:lnTo>
                    <a:lnTo>
                      <a:pt x="4115" y="1"/>
                    </a:lnTo>
                    <a:close/>
                  </a:path>
                </a:pathLst>
              </a:custGeom>
              <a:solidFill>
                <a:srgbClr val="FFEEDC"/>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91" name="Google Shape;1691;p70"/>
              <p:cNvSpPr/>
              <p:nvPr/>
            </p:nvSpPr>
            <p:spPr>
              <a:xfrm>
                <a:off x="6827975" y="4104700"/>
                <a:ext cx="141150" cy="142450"/>
              </a:xfrm>
              <a:custGeom>
                <a:avLst/>
                <a:gdLst/>
                <a:ahLst/>
                <a:cxnLst/>
                <a:rect l="l" t="t" r="r" b="b"/>
                <a:pathLst>
                  <a:path w="5646" h="5698" extrusionOk="0">
                    <a:moveTo>
                      <a:pt x="3931" y="0"/>
                    </a:moveTo>
                    <a:lnTo>
                      <a:pt x="3667" y="27"/>
                    </a:lnTo>
                    <a:lnTo>
                      <a:pt x="3403" y="53"/>
                    </a:lnTo>
                    <a:lnTo>
                      <a:pt x="3139" y="132"/>
                    </a:lnTo>
                    <a:lnTo>
                      <a:pt x="2876" y="238"/>
                    </a:lnTo>
                    <a:lnTo>
                      <a:pt x="2612" y="343"/>
                    </a:lnTo>
                    <a:lnTo>
                      <a:pt x="2348" y="501"/>
                    </a:lnTo>
                    <a:lnTo>
                      <a:pt x="2058" y="660"/>
                    </a:lnTo>
                    <a:lnTo>
                      <a:pt x="1794" y="871"/>
                    </a:lnTo>
                    <a:lnTo>
                      <a:pt x="1557" y="1082"/>
                    </a:lnTo>
                    <a:lnTo>
                      <a:pt x="1293" y="1319"/>
                    </a:lnTo>
                    <a:lnTo>
                      <a:pt x="1267" y="1345"/>
                    </a:lnTo>
                    <a:lnTo>
                      <a:pt x="1029" y="1583"/>
                    </a:lnTo>
                    <a:lnTo>
                      <a:pt x="818" y="1847"/>
                    </a:lnTo>
                    <a:lnTo>
                      <a:pt x="634" y="2110"/>
                    </a:lnTo>
                    <a:lnTo>
                      <a:pt x="476" y="2400"/>
                    </a:lnTo>
                    <a:lnTo>
                      <a:pt x="344" y="2664"/>
                    </a:lnTo>
                    <a:lnTo>
                      <a:pt x="212" y="2954"/>
                    </a:lnTo>
                    <a:lnTo>
                      <a:pt x="133" y="3218"/>
                    </a:lnTo>
                    <a:lnTo>
                      <a:pt x="54" y="3482"/>
                    </a:lnTo>
                    <a:lnTo>
                      <a:pt x="1" y="3746"/>
                    </a:lnTo>
                    <a:lnTo>
                      <a:pt x="1" y="4009"/>
                    </a:lnTo>
                    <a:lnTo>
                      <a:pt x="1" y="4247"/>
                    </a:lnTo>
                    <a:lnTo>
                      <a:pt x="27" y="4484"/>
                    </a:lnTo>
                    <a:lnTo>
                      <a:pt x="106" y="4695"/>
                    </a:lnTo>
                    <a:lnTo>
                      <a:pt x="185" y="4906"/>
                    </a:lnTo>
                    <a:lnTo>
                      <a:pt x="317" y="5091"/>
                    </a:lnTo>
                    <a:lnTo>
                      <a:pt x="449" y="5249"/>
                    </a:lnTo>
                    <a:lnTo>
                      <a:pt x="502" y="5302"/>
                    </a:lnTo>
                    <a:lnTo>
                      <a:pt x="660" y="5434"/>
                    </a:lnTo>
                    <a:lnTo>
                      <a:pt x="845" y="5539"/>
                    </a:lnTo>
                    <a:lnTo>
                      <a:pt x="1056" y="5618"/>
                    </a:lnTo>
                    <a:lnTo>
                      <a:pt x="1293" y="5671"/>
                    </a:lnTo>
                    <a:lnTo>
                      <a:pt x="1504" y="5697"/>
                    </a:lnTo>
                    <a:lnTo>
                      <a:pt x="1768" y="5697"/>
                    </a:lnTo>
                    <a:lnTo>
                      <a:pt x="2005" y="5671"/>
                    </a:lnTo>
                    <a:lnTo>
                      <a:pt x="2269" y="5618"/>
                    </a:lnTo>
                    <a:lnTo>
                      <a:pt x="2533" y="5539"/>
                    </a:lnTo>
                    <a:lnTo>
                      <a:pt x="2797" y="5434"/>
                    </a:lnTo>
                    <a:lnTo>
                      <a:pt x="3060" y="5302"/>
                    </a:lnTo>
                    <a:lnTo>
                      <a:pt x="3324" y="5170"/>
                    </a:lnTo>
                    <a:lnTo>
                      <a:pt x="3588" y="4985"/>
                    </a:lnTo>
                    <a:lnTo>
                      <a:pt x="3852" y="4801"/>
                    </a:lnTo>
                    <a:lnTo>
                      <a:pt x="4115" y="4590"/>
                    </a:lnTo>
                    <a:lnTo>
                      <a:pt x="4353" y="4352"/>
                    </a:lnTo>
                    <a:lnTo>
                      <a:pt x="4511" y="4194"/>
                    </a:lnTo>
                    <a:lnTo>
                      <a:pt x="4696" y="3983"/>
                    </a:lnTo>
                    <a:lnTo>
                      <a:pt x="4854" y="3746"/>
                    </a:lnTo>
                    <a:lnTo>
                      <a:pt x="5012" y="3535"/>
                    </a:lnTo>
                    <a:lnTo>
                      <a:pt x="5170" y="3297"/>
                    </a:lnTo>
                    <a:lnTo>
                      <a:pt x="5276" y="3060"/>
                    </a:lnTo>
                    <a:lnTo>
                      <a:pt x="5381" y="2822"/>
                    </a:lnTo>
                    <a:lnTo>
                      <a:pt x="5487" y="2585"/>
                    </a:lnTo>
                    <a:lnTo>
                      <a:pt x="5540" y="2348"/>
                    </a:lnTo>
                    <a:lnTo>
                      <a:pt x="5592" y="2110"/>
                    </a:lnTo>
                    <a:lnTo>
                      <a:pt x="5619" y="1899"/>
                    </a:lnTo>
                    <a:lnTo>
                      <a:pt x="5645" y="1662"/>
                    </a:lnTo>
                    <a:lnTo>
                      <a:pt x="5619" y="1451"/>
                    </a:lnTo>
                    <a:lnTo>
                      <a:pt x="5592" y="1266"/>
                    </a:lnTo>
                    <a:lnTo>
                      <a:pt x="5566" y="1055"/>
                    </a:lnTo>
                    <a:lnTo>
                      <a:pt x="5487" y="871"/>
                    </a:lnTo>
                    <a:lnTo>
                      <a:pt x="5408" y="712"/>
                    </a:lnTo>
                    <a:lnTo>
                      <a:pt x="5302" y="554"/>
                    </a:lnTo>
                    <a:lnTo>
                      <a:pt x="5170" y="422"/>
                    </a:lnTo>
                    <a:lnTo>
                      <a:pt x="5012" y="290"/>
                    </a:lnTo>
                    <a:lnTo>
                      <a:pt x="4827" y="185"/>
                    </a:lnTo>
                    <a:lnTo>
                      <a:pt x="4616" y="79"/>
                    </a:lnTo>
                    <a:lnTo>
                      <a:pt x="4405" y="27"/>
                    </a:lnTo>
                    <a:lnTo>
                      <a:pt x="4168" y="0"/>
                    </a:lnTo>
                    <a:close/>
                  </a:path>
                </a:pathLst>
              </a:custGeom>
              <a:solidFill>
                <a:schemeClr val="l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92" name="Google Shape;1692;p70"/>
              <p:cNvSpPr/>
              <p:nvPr/>
            </p:nvSpPr>
            <p:spPr>
              <a:xfrm>
                <a:off x="6860300" y="4104700"/>
                <a:ext cx="108825" cy="104850"/>
              </a:xfrm>
              <a:custGeom>
                <a:avLst/>
                <a:gdLst/>
                <a:ahLst/>
                <a:cxnLst/>
                <a:rect l="l" t="t" r="r" b="b"/>
                <a:pathLst>
                  <a:path w="4353" h="4194" extrusionOk="0">
                    <a:moveTo>
                      <a:pt x="2638" y="0"/>
                    </a:moveTo>
                    <a:lnTo>
                      <a:pt x="2374" y="27"/>
                    </a:lnTo>
                    <a:lnTo>
                      <a:pt x="2110" y="53"/>
                    </a:lnTo>
                    <a:lnTo>
                      <a:pt x="1846" y="132"/>
                    </a:lnTo>
                    <a:lnTo>
                      <a:pt x="1583" y="238"/>
                    </a:lnTo>
                    <a:lnTo>
                      <a:pt x="1319" y="343"/>
                    </a:lnTo>
                    <a:lnTo>
                      <a:pt x="1055" y="501"/>
                    </a:lnTo>
                    <a:lnTo>
                      <a:pt x="765" y="660"/>
                    </a:lnTo>
                    <a:lnTo>
                      <a:pt x="501" y="871"/>
                    </a:lnTo>
                    <a:lnTo>
                      <a:pt x="264" y="1082"/>
                    </a:lnTo>
                    <a:lnTo>
                      <a:pt x="0" y="1319"/>
                    </a:lnTo>
                    <a:lnTo>
                      <a:pt x="264" y="1636"/>
                    </a:lnTo>
                    <a:lnTo>
                      <a:pt x="712" y="2163"/>
                    </a:lnTo>
                    <a:lnTo>
                      <a:pt x="1213" y="2638"/>
                    </a:lnTo>
                    <a:lnTo>
                      <a:pt x="1741" y="3113"/>
                    </a:lnTo>
                    <a:lnTo>
                      <a:pt x="2268" y="3535"/>
                    </a:lnTo>
                    <a:lnTo>
                      <a:pt x="2717" y="3904"/>
                    </a:lnTo>
                    <a:lnTo>
                      <a:pt x="2954" y="4062"/>
                    </a:lnTo>
                    <a:lnTo>
                      <a:pt x="3218" y="4194"/>
                    </a:lnTo>
                    <a:lnTo>
                      <a:pt x="3403" y="3983"/>
                    </a:lnTo>
                    <a:lnTo>
                      <a:pt x="3561" y="3746"/>
                    </a:lnTo>
                    <a:lnTo>
                      <a:pt x="3719" y="3535"/>
                    </a:lnTo>
                    <a:lnTo>
                      <a:pt x="3877" y="3297"/>
                    </a:lnTo>
                    <a:lnTo>
                      <a:pt x="3983" y="3060"/>
                    </a:lnTo>
                    <a:lnTo>
                      <a:pt x="4088" y="2822"/>
                    </a:lnTo>
                    <a:lnTo>
                      <a:pt x="4194" y="2585"/>
                    </a:lnTo>
                    <a:lnTo>
                      <a:pt x="4247" y="2348"/>
                    </a:lnTo>
                    <a:lnTo>
                      <a:pt x="4299" y="2110"/>
                    </a:lnTo>
                    <a:lnTo>
                      <a:pt x="4326" y="1899"/>
                    </a:lnTo>
                    <a:lnTo>
                      <a:pt x="4352" y="1662"/>
                    </a:lnTo>
                    <a:lnTo>
                      <a:pt x="4326" y="1451"/>
                    </a:lnTo>
                    <a:lnTo>
                      <a:pt x="4299" y="1266"/>
                    </a:lnTo>
                    <a:lnTo>
                      <a:pt x="4273" y="1055"/>
                    </a:lnTo>
                    <a:lnTo>
                      <a:pt x="4194" y="871"/>
                    </a:lnTo>
                    <a:lnTo>
                      <a:pt x="4115" y="712"/>
                    </a:lnTo>
                    <a:lnTo>
                      <a:pt x="4009" y="554"/>
                    </a:lnTo>
                    <a:lnTo>
                      <a:pt x="3877" y="422"/>
                    </a:lnTo>
                    <a:lnTo>
                      <a:pt x="3719" y="290"/>
                    </a:lnTo>
                    <a:lnTo>
                      <a:pt x="3534" y="185"/>
                    </a:lnTo>
                    <a:lnTo>
                      <a:pt x="3323" y="79"/>
                    </a:lnTo>
                    <a:lnTo>
                      <a:pt x="3112" y="27"/>
                    </a:lnTo>
                    <a:lnTo>
                      <a:pt x="2875" y="0"/>
                    </a:lnTo>
                    <a:close/>
                  </a:path>
                </a:pathLst>
              </a:custGeom>
              <a:solidFill>
                <a:schemeClr val="accen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93" name="Google Shape;1693;p70"/>
              <p:cNvSpPr/>
              <p:nvPr/>
            </p:nvSpPr>
            <p:spPr>
              <a:xfrm>
                <a:off x="6036725" y="4397450"/>
                <a:ext cx="275650" cy="275650"/>
              </a:xfrm>
              <a:custGeom>
                <a:avLst/>
                <a:gdLst/>
                <a:ahLst/>
                <a:cxnLst/>
                <a:rect l="l" t="t" r="r" b="b"/>
                <a:pathLst>
                  <a:path w="11026" h="11026" extrusionOk="0">
                    <a:moveTo>
                      <a:pt x="5275" y="1"/>
                    </a:moveTo>
                    <a:lnTo>
                      <a:pt x="4748" y="54"/>
                    </a:lnTo>
                    <a:lnTo>
                      <a:pt x="4220" y="159"/>
                    </a:lnTo>
                    <a:lnTo>
                      <a:pt x="3719" y="291"/>
                    </a:lnTo>
                    <a:lnTo>
                      <a:pt x="3218" y="502"/>
                    </a:lnTo>
                    <a:lnTo>
                      <a:pt x="2743" y="739"/>
                    </a:lnTo>
                    <a:lnTo>
                      <a:pt x="2269" y="1029"/>
                    </a:lnTo>
                    <a:lnTo>
                      <a:pt x="1847" y="1399"/>
                    </a:lnTo>
                    <a:lnTo>
                      <a:pt x="1451" y="1794"/>
                    </a:lnTo>
                    <a:lnTo>
                      <a:pt x="1082" y="2216"/>
                    </a:lnTo>
                    <a:lnTo>
                      <a:pt x="765" y="2691"/>
                    </a:lnTo>
                    <a:lnTo>
                      <a:pt x="502" y="3166"/>
                    </a:lnTo>
                    <a:lnTo>
                      <a:pt x="317" y="3667"/>
                    </a:lnTo>
                    <a:lnTo>
                      <a:pt x="159" y="4168"/>
                    </a:lnTo>
                    <a:lnTo>
                      <a:pt x="53" y="4696"/>
                    </a:lnTo>
                    <a:lnTo>
                      <a:pt x="0" y="5223"/>
                    </a:lnTo>
                    <a:lnTo>
                      <a:pt x="0" y="5751"/>
                    </a:lnTo>
                    <a:lnTo>
                      <a:pt x="27" y="6278"/>
                    </a:lnTo>
                    <a:lnTo>
                      <a:pt x="132" y="6806"/>
                    </a:lnTo>
                    <a:lnTo>
                      <a:pt x="291" y="7307"/>
                    </a:lnTo>
                    <a:lnTo>
                      <a:pt x="475" y="7808"/>
                    </a:lnTo>
                    <a:lnTo>
                      <a:pt x="739" y="8283"/>
                    </a:lnTo>
                    <a:lnTo>
                      <a:pt x="1029" y="8757"/>
                    </a:lnTo>
                    <a:lnTo>
                      <a:pt x="1372" y="9179"/>
                    </a:lnTo>
                    <a:lnTo>
                      <a:pt x="1768" y="9575"/>
                    </a:lnTo>
                    <a:lnTo>
                      <a:pt x="2216" y="9944"/>
                    </a:lnTo>
                    <a:lnTo>
                      <a:pt x="2664" y="10261"/>
                    </a:lnTo>
                    <a:lnTo>
                      <a:pt x="3139" y="10525"/>
                    </a:lnTo>
                    <a:lnTo>
                      <a:pt x="3640" y="10709"/>
                    </a:lnTo>
                    <a:lnTo>
                      <a:pt x="4168" y="10867"/>
                    </a:lnTo>
                    <a:lnTo>
                      <a:pt x="4669" y="10973"/>
                    </a:lnTo>
                    <a:lnTo>
                      <a:pt x="5223" y="11026"/>
                    </a:lnTo>
                    <a:lnTo>
                      <a:pt x="5750" y="11026"/>
                    </a:lnTo>
                    <a:lnTo>
                      <a:pt x="6278" y="10999"/>
                    </a:lnTo>
                    <a:lnTo>
                      <a:pt x="6779" y="10894"/>
                    </a:lnTo>
                    <a:lnTo>
                      <a:pt x="7306" y="10736"/>
                    </a:lnTo>
                    <a:lnTo>
                      <a:pt x="7807" y="10551"/>
                    </a:lnTo>
                    <a:lnTo>
                      <a:pt x="8282" y="10287"/>
                    </a:lnTo>
                    <a:lnTo>
                      <a:pt x="8731" y="9997"/>
                    </a:lnTo>
                    <a:lnTo>
                      <a:pt x="9179" y="9654"/>
                    </a:lnTo>
                    <a:lnTo>
                      <a:pt x="9575" y="9259"/>
                    </a:lnTo>
                    <a:lnTo>
                      <a:pt x="9944" y="8810"/>
                    </a:lnTo>
                    <a:lnTo>
                      <a:pt x="10234" y="8362"/>
                    </a:lnTo>
                    <a:lnTo>
                      <a:pt x="10498" y="7887"/>
                    </a:lnTo>
                    <a:lnTo>
                      <a:pt x="10709" y="7386"/>
                    </a:lnTo>
                    <a:lnTo>
                      <a:pt x="10867" y="6858"/>
                    </a:lnTo>
                    <a:lnTo>
                      <a:pt x="10973" y="6331"/>
                    </a:lnTo>
                    <a:lnTo>
                      <a:pt x="11025" y="5803"/>
                    </a:lnTo>
                    <a:lnTo>
                      <a:pt x="11025" y="5276"/>
                    </a:lnTo>
                    <a:lnTo>
                      <a:pt x="10973" y="4748"/>
                    </a:lnTo>
                    <a:lnTo>
                      <a:pt x="10867" y="4247"/>
                    </a:lnTo>
                    <a:lnTo>
                      <a:pt x="10735" y="3720"/>
                    </a:lnTo>
                    <a:lnTo>
                      <a:pt x="10524" y="3219"/>
                    </a:lnTo>
                    <a:lnTo>
                      <a:pt x="10287" y="2744"/>
                    </a:lnTo>
                    <a:lnTo>
                      <a:pt x="9997" y="2295"/>
                    </a:lnTo>
                    <a:lnTo>
                      <a:pt x="9627" y="1847"/>
                    </a:lnTo>
                    <a:lnTo>
                      <a:pt x="9232" y="1451"/>
                    </a:lnTo>
                    <a:lnTo>
                      <a:pt x="8810" y="1082"/>
                    </a:lnTo>
                    <a:lnTo>
                      <a:pt x="8335" y="792"/>
                    </a:lnTo>
                    <a:lnTo>
                      <a:pt x="7860" y="528"/>
                    </a:lnTo>
                    <a:lnTo>
                      <a:pt x="7359" y="317"/>
                    </a:lnTo>
                    <a:lnTo>
                      <a:pt x="6858" y="159"/>
                    </a:lnTo>
                    <a:lnTo>
                      <a:pt x="6330" y="54"/>
                    </a:lnTo>
                    <a:lnTo>
                      <a:pt x="5803"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94" name="Google Shape;1694;p70"/>
              <p:cNvSpPr/>
              <p:nvPr/>
            </p:nvSpPr>
            <p:spPr>
              <a:xfrm>
                <a:off x="6284650" y="4470650"/>
                <a:ext cx="113450" cy="67950"/>
              </a:xfrm>
              <a:custGeom>
                <a:avLst/>
                <a:gdLst/>
                <a:ahLst/>
                <a:cxnLst/>
                <a:rect l="l" t="t" r="r" b="b"/>
                <a:pathLst>
                  <a:path w="4538" h="2718" extrusionOk="0">
                    <a:moveTo>
                      <a:pt x="1" y="0"/>
                    </a:moveTo>
                    <a:lnTo>
                      <a:pt x="291" y="2717"/>
                    </a:lnTo>
                    <a:lnTo>
                      <a:pt x="4537" y="317"/>
                    </a:lnTo>
                    <a:lnTo>
                      <a:pt x="1"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95" name="Google Shape;1695;p70"/>
              <p:cNvSpPr/>
              <p:nvPr/>
            </p:nvSpPr>
            <p:spPr>
              <a:xfrm>
                <a:off x="6138925" y="4468000"/>
                <a:ext cx="64650" cy="137850"/>
              </a:xfrm>
              <a:custGeom>
                <a:avLst/>
                <a:gdLst/>
                <a:ahLst/>
                <a:cxnLst/>
                <a:rect l="l" t="t" r="r" b="b"/>
                <a:pathLst>
                  <a:path w="2586" h="5514" extrusionOk="0">
                    <a:moveTo>
                      <a:pt x="1056" y="1"/>
                    </a:moveTo>
                    <a:lnTo>
                      <a:pt x="1" y="291"/>
                    </a:lnTo>
                    <a:lnTo>
                      <a:pt x="1530" y="5513"/>
                    </a:lnTo>
                    <a:lnTo>
                      <a:pt x="2585" y="5197"/>
                    </a:lnTo>
                    <a:lnTo>
                      <a:pt x="1056" y="1"/>
                    </a:lnTo>
                    <a:close/>
                  </a:path>
                </a:pathLst>
              </a:custGeom>
              <a:solidFill>
                <a:schemeClr val="accent4"/>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96" name="Google Shape;1696;p70"/>
              <p:cNvSpPr/>
              <p:nvPr/>
            </p:nvSpPr>
            <p:spPr>
              <a:xfrm>
                <a:off x="6102650" y="4504275"/>
                <a:ext cx="137850" cy="64650"/>
              </a:xfrm>
              <a:custGeom>
                <a:avLst/>
                <a:gdLst/>
                <a:ahLst/>
                <a:cxnLst/>
                <a:rect l="l" t="t" r="r" b="b"/>
                <a:pathLst>
                  <a:path w="5514" h="2586" extrusionOk="0">
                    <a:moveTo>
                      <a:pt x="5197" y="1"/>
                    </a:moveTo>
                    <a:lnTo>
                      <a:pt x="1" y="1530"/>
                    </a:lnTo>
                    <a:lnTo>
                      <a:pt x="291" y="2585"/>
                    </a:lnTo>
                    <a:lnTo>
                      <a:pt x="5513" y="1056"/>
                    </a:lnTo>
                    <a:lnTo>
                      <a:pt x="5197" y="1"/>
                    </a:lnTo>
                    <a:close/>
                  </a:path>
                </a:pathLst>
              </a:custGeom>
              <a:solidFill>
                <a:schemeClr val="accent4"/>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97" name="Google Shape;1697;p70"/>
              <p:cNvSpPr/>
              <p:nvPr/>
            </p:nvSpPr>
            <p:spPr>
              <a:xfrm>
                <a:off x="6206175" y="4055900"/>
                <a:ext cx="117400" cy="116725"/>
              </a:xfrm>
              <a:custGeom>
                <a:avLst/>
                <a:gdLst/>
                <a:ahLst/>
                <a:cxnLst/>
                <a:rect l="l" t="t" r="r" b="b"/>
                <a:pathLst>
                  <a:path w="4696" h="4669" extrusionOk="0">
                    <a:moveTo>
                      <a:pt x="2295" y="0"/>
                    </a:moveTo>
                    <a:lnTo>
                      <a:pt x="1847" y="1873"/>
                    </a:lnTo>
                    <a:lnTo>
                      <a:pt x="1" y="2374"/>
                    </a:lnTo>
                    <a:lnTo>
                      <a:pt x="1873" y="2823"/>
                    </a:lnTo>
                    <a:lnTo>
                      <a:pt x="2401" y="4669"/>
                    </a:lnTo>
                    <a:lnTo>
                      <a:pt x="2849" y="2796"/>
                    </a:lnTo>
                    <a:lnTo>
                      <a:pt x="4696" y="2269"/>
                    </a:lnTo>
                    <a:lnTo>
                      <a:pt x="2823" y="1820"/>
                    </a:lnTo>
                    <a:lnTo>
                      <a:pt x="2295"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98" name="Google Shape;1698;p70"/>
              <p:cNvSpPr/>
              <p:nvPr/>
            </p:nvSpPr>
            <p:spPr>
              <a:xfrm>
                <a:off x="6810850" y="4322950"/>
                <a:ext cx="4625" cy="90350"/>
              </a:xfrm>
              <a:custGeom>
                <a:avLst/>
                <a:gdLst/>
                <a:ahLst/>
                <a:cxnLst/>
                <a:rect l="l" t="t" r="r" b="b"/>
                <a:pathLst>
                  <a:path w="185" h="3614" extrusionOk="0">
                    <a:moveTo>
                      <a:pt x="53" y="0"/>
                    </a:moveTo>
                    <a:lnTo>
                      <a:pt x="26" y="27"/>
                    </a:lnTo>
                    <a:lnTo>
                      <a:pt x="0" y="53"/>
                    </a:lnTo>
                    <a:lnTo>
                      <a:pt x="0" y="80"/>
                    </a:lnTo>
                    <a:lnTo>
                      <a:pt x="0" y="3508"/>
                    </a:lnTo>
                    <a:lnTo>
                      <a:pt x="0" y="3535"/>
                    </a:lnTo>
                    <a:lnTo>
                      <a:pt x="26" y="3587"/>
                    </a:lnTo>
                    <a:lnTo>
                      <a:pt x="53" y="3587"/>
                    </a:lnTo>
                    <a:lnTo>
                      <a:pt x="79" y="3614"/>
                    </a:lnTo>
                    <a:lnTo>
                      <a:pt x="132" y="3587"/>
                    </a:lnTo>
                    <a:lnTo>
                      <a:pt x="158" y="3587"/>
                    </a:lnTo>
                    <a:lnTo>
                      <a:pt x="185" y="3535"/>
                    </a:lnTo>
                    <a:lnTo>
                      <a:pt x="185" y="3508"/>
                    </a:lnTo>
                    <a:lnTo>
                      <a:pt x="185" y="80"/>
                    </a:lnTo>
                    <a:lnTo>
                      <a:pt x="185" y="53"/>
                    </a:lnTo>
                    <a:lnTo>
                      <a:pt x="158" y="27"/>
                    </a:lnTo>
                    <a:lnTo>
                      <a:pt x="132"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699" name="Google Shape;1699;p70"/>
              <p:cNvSpPr/>
              <p:nvPr/>
            </p:nvSpPr>
            <p:spPr>
              <a:xfrm>
                <a:off x="6780500" y="4335475"/>
                <a:ext cx="65300" cy="65300"/>
              </a:xfrm>
              <a:custGeom>
                <a:avLst/>
                <a:gdLst/>
                <a:ahLst/>
                <a:cxnLst/>
                <a:rect l="l" t="t" r="r" b="b"/>
                <a:pathLst>
                  <a:path w="2612" h="2612" extrusionOk="0">
                    <a:moveTo>
                      <a:pt x="2480" y="1"/>
                    </a:moveTo>
                    <a:lnTo>
                      <a:pt x="2427" y="27"/>
                    </a:lnTo>
                    <a:lnTo>
                      <a:pt x="27" y="2427"/>
                    </a:lnTo>
                    <a:lnTo>
                      <a:pt x="1" y="2453"/>
                    </a:lnTo>
                    <a:lnTo>
                      <a:pt x="1" y="2506"/>
                    </a:lnTo>
                    <a:lnTo>
                      <a:pt x="1" y="2533"/>
                    </a:lnTo>
                    <a:lnTo>
                      <a:pt x="27" y="2585"/>
                    </a:lnTo>
                    <a:lnTo>
                      <a:pt x="53" y="2612"/>
                    </a:lnTo>
                    <a:lnTo>
                      <a:pt x="133" y="2612"/>
                    </a:lnTo>
                    <a:lnTo>
                      <a:pt x="159" y="2585"/>
                    </a:lnTo>
                    <a:lnTo>
                      <a:pt x="2586" y="159"/>
                    </a:lnTo>
                    <a:lnTo>
                      <a:pt x="2612" y="132"/>
                    </a:lnTo>
                    <a:lnTo>
                      <a:pt x="2612" y="80"/>
                    </a:lnTo>
                    <a:lnTo>
                      <a:pt x="2612" y="53"/>
                    </a:lnTo>
                    <a:lnTo>
                      <a:pt x="2586" y="27"/>
                    </a:lnTo>
                    <a:lnTo>
                      <a:pt x="2559"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00" name="Google Shape;1700;p70"/>
              <p:cNvSpPr/>
              <p:nvPr/>
            </p:nvSpPr>
            <p:spPr>
              <a:xfrm>
                <a:off x="6767975" y="4365150"/>
                <a:ext cx="90350" cy="5300"/>
              </a:xfrm>
              <a:custGeom>
                <a:avLst/>
                <a:gdLst/>
                <a:ahLst/>
                <a:cxnLst/>
                <a:rect l="l" t="t" r="r" b="b"/>
                <a:pathLst>
                  <a:path w="3614" h="212" extrusionOk="0">
                    <a:moveTo>
                      <a:pt x="106" y="0"/>
                    </a:moveTo>
                    <a:lnTo>
                      <a:pt x="53" y="27"/>
                    </a:lnTo>
                    <a:lnTo>
                      <a:pt x="27" y="27"/>
                    </a:lnTo>
                    <a:lnTo>
                      <a:pt x="1" y="80"/>
                    </a:lnTo>
                    <a:lnTo>
                      <a:pt x="1" y="106"/>
                    </a:lnTo>
                    <a:lnTo>
                      <a:pt x="1" y="159"/>
                    </a:lnTo>
                    <a:lnTo>
                      <a:pt x="27" y="185"/>
                    </a:lnTo>
                    <a:lnTo>
                      <a:pt x="53" y="211"/>
                    </a:lnTo>
                    <a:lnTo>
                      <a:pt x="3561" y="211"/>
                    </a:lnTo>
                    <a:lnTo>
                      <a:pt x="3588" y="185"/>
                    </a:lnTo>
                    <a:lnTo>
                      <a:pt x="3614" y="159"/>
                    </a:lnTo>
                    <a:lnTo>
                      <a:pt x="3614" y="106"/>
                    </a:lnTo>
                    <a:lnTo>
                      <a:pt x="3614" y="80"/>
                    </a:lnTo>
                    <a:lnTo>
                      <a:pt x="3588" y="27"/>
                    </a:lnTo>
                    <a:lnTo>
                      <a:pt x="3561" y="27"/>
                    </a:lnTo>
                    <a:lnTo>
                      <a:pt x="3509"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01" name="Google Shape;1701;p70"/>
              <p:cNvSpPr/>
              <p:nvPr/>
            </p:nvSpPr>
            <p:spPr>
              <a:xfrm>
                <a:off x="6780500" y="4335475"/>
                <a:ext cx="65300" cy="65300"/>
              </a:xfrm>
              <a:custGeom>
                <a:avLst/>
                <a:gdLst/>
                <a:ahLst/>
                <a:cxnLst/>
                <a:rect l="l" t="t" r="r" b="b"/>
                <a:pathLst>
                  <a:path w="2612" h="2612" extrusionOk="0">
                    <a:moveTo>
                      <a:pt x="53" y="1"/>
                    </a:moveTo>
                    <a:lnTo>
                      <a:pt x="27" y="27"/>
                    </a:lnTo>
                    <a:lnTo>
                      <a:pt x="1" y="53"/>
                    </a:lnTo>
                    <a:lnTo>
                      <a:pt x="1" y="80"/>
                    </a:lnTo>
                    <a:lnTo>
                      <a:pt x="1" y="132"/>
                    </a:lnTo>
                    <a:lnTo>
                      <a:pt x="27" y="159"/>
                    </a:lnTo>
                    <a:lnTo>
                      <a:pt x="2427" y="2585"/>
                    </a:lnTo>
                    <a:lnTo>
                      <a:pt x="2480" y="2612"/>
                    </a:lnTo>
                    <a:lnTo>
                      <a:pt x="2559" y="2612"/>
                    </a:lnTo>
                    <a:lnTo>
                      <a:pt x="2586" y="2585"/>
                    </a:lnTo>
                    <a:lnTo>
                      <a:pt x="2612" y="2533"/>
                    </a:lnTo>
                    <a:lnTo>
                      <a:pt x="2612" y="2506"/>
                    </a:lnTo>
                    <a:lnTo>
                      <a:pt x="2612" y="2453"/>
                    </a:lnTo>
                    <a:lnTo>
                      <a:pt x="2586" y="2427"/>
                    </a:lnTo>
                    <a:lnTo>
                      <a:pt x="159" y="27"/>
                    </a:lnTo>
                    <a:lnTo>
                      <a:pt x="133"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02" name="Google Shape;1702;p70"/>
              <p:cNvSpPr/>
              <p:nvPr/>
            </p:nvSpPr>
            <p:spPr>
              <a:xfrm>
                <a:off x="6883375" y="4824725"/>
                <a:ext cx="4625" cy="85100"/>
              </a:xfrm>
              <a:custGeom>
                <a:avLst/>
                <a:gdLst/>
                <a:ahLst/>
                <a:cxnLst/>
                <a:rect l="l" t="t" r="r" b="b"/>
                <a:pathLst>
                  <a:path w="185" h="3404" extrusionOk="0">
                    <a:moveTo>
                      <a:pt x="106" y="1"/>
                    </a:moveTo>
                    <a:lnTo>
                      <a:pt x="27" y="27"/>
                    </a:lnTo>
                    <a:lnTo>
                      <a:pt x="0" y="106"/>
                    </a:lnTo>
                    <a:lnTo>
                      <a:pt x="0" y="3298"/>
                    </a:lnTo>
                    <a:lnTo>
                      <a:pt x="27" y="3377"/>
                    </a:lnTo>
                    <a:lnTo>
                      <a:pt x="106" y="3403"/>
                    </a:lnTo>
                    <a:lnTo>
                      <a:pt x="159" y="3377"/>
                    </a:lnTo>
                    <a:lnTo>
                      <a:pt x="185" y="3298"/>
                    </a:lnTo>
                    <a:lnTo>
                      <a:pt x="185" y="106"/>
                    </a:lnTo>
                    <a:lnTo>
                      <a:pt x="159" y="27"/>
                    </a:lnTo>
                    <a:lnTo>
                      <a:pt x="106"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03" name="Google Shape;1703;p70"/>
              <p:cNvSpPr/>
              <p:nvPr/>
            </p:nvSpPr>
            <p:spPr>
              <a:xfrm>
                <a:off x="6855025" y="4836600"/>
                <a:ext cx="61350" cy="61350"/>
              </a:xfrm>
              <a:custGeom>
                <a:avLst/>
                <a:gdLst/>
                <a:ahLst/>
                <a:cxnLst/>
                <a:rect l="l" t="t" r="r" b="b"/>
                <a:pathLst>
                  <a:path w="2454" h="2454" extrusionOk="0">
                    <a:moveTo>
                      <a:pt x="2348" y="1"/>
                    </a:moveTo>
                    <a:lnTo>
                      <a:pt x="2295" y="27"/>
                    </a:lnTo>
                    <a:lnTo>
                      <a:pt x="27" y="2295"/>
                    </a:lnTo>
                    <a:lnTo>
                      <a:pt x="0" y="2375"/>
                    </a:lnTo>
                    <a:lnTo>
                      <a:pt x="27" y="2427"/>
                    </a:lnTo>
                    <a:lnTo>
                      <a:pt x="106" y="2454"/>
                    </a:lnTo>
                    <a:lnTo>
                      <a:pt x="158" y="2427"/>
                    </a:lnTo>
                    <a:lnTo>
                      <a:pt x="2427" y="159"/>
                    </a:lnTo>
                    <a:lnTo>
                      <a:pt x="2453" y="106"/>
                    </a:lnTo>
                    <a:lnTo>
                      <a:pt x="2427" y="27"/>
                    </a:lnTo>
                    <a:lnTo>
                      <a:pt x="2348"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04" name="Google Shape;1704;p70"/>
              <p:cNvSpPr/>
              <p:nvPr/>
            </p:nvSpPr>
            <p:spPr>
              <a:xfrm>
                <a:off x="6843150" y="4864950"/>
                <a:ext cx="85075" cy="4650"/>
              </a:xfrm>
              <a:custGeom>
                <a:avLst/>
                <a:gdLst/>
                <a:ahLst/>
                <a:cxnLst/>
                <a:rect l="l" t="t" r="r" b="b"/>
                <a:pathLst>
                  <a:path w="3403" h="186" extrusionOk="0">
                    <a:moveTo>
                      <a:pt x="106" y="1"/>
                    </a:moveTo>
                    <a:lnTo>
                      <a:pt x="27" y="27"/>
                    </a:lnTo>
                    <a:lnTo>
                      <a:pt x="0" y="106"/>
                    </a:lnTo>
                    <a:lnTo>
                      <a:pt x="27" y="159"/>
                    </a:lnTo>
                    <a:lnTo>
                      <a:pt x="106" y="186"/>
                    </a:lnTo>
                    <a:lnTo>
                      <a:pt x="3297" y="186"/>
                    </a:lnTo>
                    <a:lnTo>
                      <a:pt x="3376" y="159"/>
                    </a:lnTo>
                    <a:lnTo>
                      <a:pt x="3403" y="106"/>
                    </a:lnTo>
                    <a:lnTo>
                      <a:pt x="3376" y="27"/>
                    </a:lnTo>
                    <a:lnTo>
                      <a:pt x="3297"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05" name="Google Shape;1705;p70"/>
              <p:cNvSpPr/>
              <p:nvPr/>
            </p:nvSpPr>
            <p:spPr>
              <a:xfrm>
                <a:off x="6855025" y="4836600"/>
                <a:ext cx="61350" cy="61350"/>
              </a:xfrm>
              <a:custGeom>
                <a:avLst/>
                <a:gdLst/>
                <a:ahLst/>
                <a:cxnLst/>
                <a:rect l="l" t="t" r="r" b="b"/>
                <a:pathLst>
                  <a:path w="2454" h="2454" extrusionOk="0">
                    <a:moveTo>
                      <a:pt x="106" y="1"/>
                    </a:moveTo>
                    <a:lnTo>
                      <a:pt x="27" y="27"/>
                    </a:lnTo>
                    <a:lnTo>
                      <a:pt x="0" y="106"/>
                    </a:lnTo>
                    <a:lnTo>
                      <a:pt x="27" y="159"/>
                    </a:lnTo>
                    <a:lnTo>
                      <a:pt x="2295" y="2427"/>
                    </a:lnTo>
                    <a:lnTo>
                      <a:pt x="2348" y="2454"/>
                    </a:lnTo>
                    <a:lnTo>
                      <a:pt x="2427" y="2427"/>
                    </a:lnTo>
                    <a:lnTo>
                      <a:pt x="2453" y="2375"/>
                    </a:lnTo>
                    <a:lnTo>
                      <a:pt x="2427" y="2295"/>
                    </a:lnTo>
                    <a:lnTo>
                      <a:pt x="158" y="27"/>
                    </a:lnTo>
                    <a:lnTo>
                      <a:pt x="106"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06" name="Google Shape;1706;p70"/>
              <p:cNvSpPr/>
              <p:nvPr/>
            </p:nvSpPr>
            <p:spPr>
              <a:xfrm>
                <a:off x="6045950" y="4647375"/>
                <a:ext cx="5300" cy="85075"/>
              </a:xfrm>
              <a:custGeom>
                <a:avLst/>
                <a:gdLst/>
                <a:ahLst/>
                <a:cxnLst/>
                <a:rect l="l" t="t" r="r" b="b"/>
                <a:pathLst>
                  <a:path w="212" h="3403" extrusionOk="0">
                    <a:moveTo>
                      <a:pt x="106" y="0"/>
                    </a:moveTo>
                    <a:lnTo>
                      <a:pt x="27" y="26"/>
                    </a:lnTo>
                    <a:lnTo>
                      <a:pt x="1" y="106"/>
                    </a:lnTo>
                    <a:lnTo>
                      <a:pt x="1" y="3297"/>
                    </a:lnTo>
                    <a:lnTo>
                      <a:pt x="27" y="3376"/>
                    </a:lnTo>
                    <a:lnTo>
                      <a:pt x="106" y="3402"/>
                    </a:lnTo>
                    <a:lnTo>
                      <a:pt x="185" y="3376"/>
                    </a:lnTo>
                    <a:lnTo>
                      <a:pt x="212" y="3297"/>
                    </a:lnTo>
                    <a:lnTo>
                      <a:pt x="212" y="106"/>
                    </a:lnTo>
                    <a:lnTo>
                      <a:pt x="185" y="26"/>
                    </a:lnTo>
                    <a:lnTo>
                      <a:pt x="106"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07" name="Google Shape;1707;p70"/>
              <p:cNvSpPr/>
              <p:nvPr/>
            </p:nvSpPr>
            <p:spPr>
              <a:xfrm>
                <a:off x="6018250" y="4659225"/>
                <a:ext cx="61350" cy="61350"/>
              </a:xfrm>
              <a:custGeom>
                <a:avLst/>
                <a:gdLst/>
                <a:ahLst/>
                <a:cxnLst/>
                <a:rect l="l" t="t" r="r" b="b"/>
                <a:pathLst>
                  <a:path w="2454" h="2454" extrusionOk="0">
                    <a:moveTo>
                      <a:pt x="2348" y="1"/>
                    </a:moveTo>
                    <a:lnTo>
                      <a:pt x="2269" y="27"/>
                    </a:lnTo>
                    <a:lnTo>
                      <a:pt x="27" y="2295"/>
                    </a:lnTo>
                    <a:lnTo>
                      <a:pt x="1" y="2348"/>
                    </a:lnTo>
                    <a:lnTo>
                      <a:pt x="27" y="2427"/>
                    </a:lnTo>
                    <a:lnTo>
                      <a:pt x="80" y="2454"/>
                    </a:lnTo>
                    <a:lnTo>
                      <a:pt x="159" y="2427"/>
                    </a:lnTo>
                    <a:lnTo>
                      <a:pt x="2401" y="159"/>
                    </a:lnTo>
                    <a:lnTo>
                      <a:pt x="2454" y="106"/>
                    </a:lnTo>
                    <a:lnTo>
                      <a:pt x="2401" y="27"/>
                    </a:lnTo>
                    <a:lnTo>
                      <a:pt x="2348"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08" name="Google Shape;1708;p70"/>
              <p:cNvSpPr/>
              <p:nvPr/>
            </p:nvSpPr>
            <p:spPr>
              <a:xfrm>
                <a:off x="6006400" y="4687575"/>
                <a:ext cx="84425" cy="4650"/>
              </a:xfrm>
              <a:custGeom>
                <a:avLst/>
                <a:gdLst/>
                <a:ahLst/>
                <a:cxnLst/>
                <a:rect l="l" t="t" r="r" b="b"/>
                <a:pathLst>
                  <a:path w="3377" h="186" extrusionOk="0">
                    <a:moveTo>
                      <a:pt x="79" y="1"/>
                    </a:moveTo>
                    <a:lnTo>
                      <a:pt x="27" y="27"/>
                    </a:lnTo>
                    <a:lnTo>
                      <a:pt x="0" y="80"/>
                    </a:lnTo>
                    <a:lnTo>
                      <a:pt x="27" y="159"/>
                    </a:lnTo>
                    <a:lnTo>
                      <a:pt x="79" y="186"/>
                    </a:lnTo>
                    <a:lnTo>
                      <a:pt x="3297" y="186"/>
                    </a:lnTo>
                    <a:lnTo>
                      <a:pt x="3350" y="159"/>
                    </a:lnTo>
                    <a:lnTo>
                      <a:pt x="3376" y="80"/>
                    </a:lnTo>
                    <a:lnTo>
                      <a:pt x="3350" y="27"/>
                    </a:lnTo>
                    <a:lnTo>
                      <a:pt x="3297"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09" name="Google Shape;1709;p70"/>
              <p:cNvSpPr/>
              <p:nvPr/>
            </p:nvSpPr>
            <p:spPr>
              <a:xfrm>
                <a:off x="6018250" y="4659225"/>
                <a:ext cx="61350" cy="61350"/>
              </a:xfrm>
              <a:custGeom>
                <a:avLst/>
                <a:gdLst/>
                <a:ahLst/>
                <a:cxnLst/>
                <a:rect l="l" t="t" r="r" b="b"/>
                <a:pathLst>
                  <a:path w="2454" h="2454" extrusionOk="0">
                    <a:moveTo>
                      <a:pt x="80" y="1"/>
                    </a:moveTo>
                    <a:lnTo>
                      <a:pt x="27" y="27"/>
                    </a:lnTo>
                    <a:lnTo>
                      <a:pt x="1" y="106"/>
                    </a:lnTo>
                    <a:lnTo>
                      <a:pt x="27" y="159"/>
                    </a:lnTo>
                    <a:lnTo>
                      <a:pt x="2269" y="2427"/>
                    </a:lnTo>
                    <a:lnTo>
                      <a:pt x="2348" y="2454"/>
                    </a:lnTo>
                    <a:lnTo>
                      <a:pt x="2401" y="2427"/>
                    </a:lnTo>
                    <a:lnTo>
                      <a:pt x="2454" y="2348"/>
                    </a:lnTo>
                    <a:lnTo>
                      <a:pt x="2401" y="2295"/>
                    </a:lnTo>
                    <a:lnTo>
                      <a:pt x="159" y="27"/>
                    </a:lnTo>
                    <a:lnTo>
                      <a:pt x="80"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10" name="Google Shape;1710;p70"/>
              <p:cNvSpPr/>
              <p:nvPr/>
            </p:nvSpPr>
            <p:spPr>
              <a:xfrm>
                <a:off x="6281350" y="4253050"/>
                <a:ext cx="43550" cy="43550"/>
              </a:xfrm>
              <a:custGeom>
                <a:avLst/>
                <a:gdLst/>
                <a:ahLst/>
                <a:cxnLst/>
                <a:rect l="l" t="t" r="r" b="b"/>
                <a:pathLst>
                  <a:path w="1742" h="1742" extrusionOk="0">
                    <a:moveTo>
                      <a:pt x="871" y="1"/>
                    </a:moveTo>
                    <a:lnTo>
                      <a:pt x="686" y="27"/>
                    </a:lnTo>
                    <a:lnTo>
                      <a:pt x="528" y="80"/>
                    </a:lnTo>
                    <a:lnTo>
                      <a:pt x="370" y="159"/>
                    </a:lnTo>
                    <a:lnTo>
                      <a:pt x="238" y="264"/>
                    </a:lnTo>
                    <a:lnTo>
                      <a:pt x="133" y="396"/>
                    </a:lnTo>
                    <a:lnTo>
                      <a:pt x="53" y="555"/>
                    </a:lnTo>
                    <a:lnTo>
                      <a:pt x="1" y="713"/>
                    </a:lnTo>
                    <a:lnTo>
                      <a:pt x="1" y="871"/>
                    </a:lnTo>
                    <a:lnTo>
                      <a:pt x="1" y="1056"/>
                    </a:lnTo>
                    <a:lnTo>
                      <a:pt x="53" y="1214"/>
                    </a:lnTo>
                    <a:lnTo>
                      <a:pt x="133" y="1372"/>
                    </a:lnTo>
                    <a:lnTo>
                      <a:pt x="238" y="1504"/>
                    </a:lnTo>
                    <a:lnTo>
                      <a:pt x="370" y="1610"/>
                    </a:lnTo>
                    <a:lnTo>
                      <a:pt x="528" y="1689"/>
                    </a:lnTo>
                    <a:lnTo>
                      <a:pt x="686" y="1741"/>
                    </a:lnTo>
                    <a:lnTo>
                      <a:pt x="1029" y="1741"/>
                    </a:lnTo>
                    <a:lnTo>
                      <a:pt x="1214" y="1689"/>
                    </a:lnTo>
                    <a:lnTo>
                      <a:pt x="1346" y="1610"/>
                    </a:lnTo>
                    <a:lnTo>
                      <a:pt x="1478" y="1504"/>
                    </a:lnTo>
                    <a:lnTo>
                      <a:pt x="1583" y="1372"/>
                    </a:lnTo>
                    <a:lnTo>
                      <a:pt x="1662" y="1214"/>
                    </a:lnTo>
                    <a:lnTo>
                      <a:pt x="1715" y="1056"/>
                    </a:lnTo>
                    <a:lnTo>
                      <a:pt x="1741" y="871"/>
                    </a:lnTo>
                    <a:lnTo>
                      <a:pt x="1715" y="713"/>
                    </a:lnTo>
                    <a:lnTo>
                      <a:pt x="1662" y="555"/>
                    </a:lnTo>
                    <a:lnTo>
                      <a:pt x="1583" y="396"/>
                    </a:lnTo>
                    <a:lnTo>
                      <a:pt x="1478" y="264"/>
                    </a:lnTo>
                    <a:lnTo>
                      <a:pt x="1346" y="159"/>
                    </a:lnTo>
                    <a:lnTo>
                      <a:pt x="1214" y="80"/>
                    </a:lnTo>
                    <a:lnTo>
                      <a:pt x="1029" y="27"/>
                    </a:lnTo>
                    <a:lnTo>
                      <a:pt x="871" y="1"/>
                    </a:lnTo>
                    <a:close/>
                  </a:path>
                </a:pathLst>
              </a:custGeom>
              <a:solidFill>
                <a:schemeClr val="accent5"/>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11" name="Google Shape;1711;p70"/>
              <p:cNvSpPr/>
              <p:nvPr/>
            </p:nvSpPr>
            <p:spPr>
              <a:xfrm>
                <a:off x="6964475" y="4373050"/>
                <a:ext cx="43550" cy="43550"/>
              </a:xfrm>
              <a:custGeom>
                <a:avLst/>
                <a:gdLst/>
                <a:ahLst/>
                <a:cxnLst/>
                <a:rect l="l" t="t" r="r" b="b"/>
                <a:pathLst>
                  <a:path w="1742" h="1742" extrusionOk="0">
                    <a:moveTo>
                      <a:pt x="871" y="1"/>
                    </a:moveTo>
                    <a:lnTo>
                      <a:pt x="713" y="27"/>
                    </a:lnTo>
                    <a:lnTo>
                      <a:pt x="554" y="80"/>
                    </a:lnTo>
                    <a:lnTo>
                      <a:pt x="396" y="159"/>
                    </a:lnTo>
                    <a:lnTo>
                      <a:pt x="264" y="265"/>
                    </a:lnTo>
                    <a:lnTo>
                      <a:pt x="159" y="397"/>
                    </a:lnTo>
                    <a:lnTo>
                      <a:pt x="80" y="528"/>
                    </a:lnTo>
                    <a:lnTo>
                      <a:pt x="27" y="713"/>
                    </a:lnTo>
                    <a:lnTo>
                      <a:pt x="0" y="871"/>
                    </a:lnTo>
                    <a:lnTo>
                      <a:pt x="27" y="1056"/>
                    </a:lnTo>
                    <a:lnTo>
                      <a:pt x="80" y="1214"/>
                    </a:lnTo>
                    <a:lnTo>
                      <a:pt x="159" y="1372"/>
                    </a:lnTo>
                    <a:lnTo>
                      <a:pt x="264" y="1504"/>
                    </a:lnTo>
                    <a:lnTo>
                      <a:pt x="396" y="1610"/>
                    </a:lnTo>
                    <a:lnTo>
                      <a:pt x="554" y="1689"/>
                    </a:lnTo>
                    <a:lnTo>
                      <a:pt x="713" y="1742"/>
                    </a:lnTo>
                    <a:lnTo>
                      <a:pt x="1055" y="1742"/>
                    </a:lnTo>
                    <a:lnTo>
                      <a:pt x="1214" y="1689"/>
                    </a:lnTo>
                    <a:lnTo>
                      <a:pt x="1372" y="1610"/>
                    </a:lnTo>
                    <a:lnTo>
                      <a:pt x="1504" y="1504"/>
                    </a:lnTo>
                    <a:lnTo>
                      <a:pt x="1609" y="1372"/>
                    </a:lnTo>
                    <a:lnTo>
                      <a:pt x="1688" y="1214"/>
                    </a:lnTo>
                    <a:lnTo>
                      <a:pt x="1741" y="1056"/>
                    </a:lnTo>
                    <a:lnTo>
                      <a:pt x="1741" y="871"/>
                    </a:lnTo>
                    <a:lnTo>
                      <a:pt x="1741" y="713"/>
                    </a:lnTo>
                    <a:lnTo>
                      <a:pt x="1688" y="528"/>
                    </a:lnTo>
                    <a:lnTo>
                      <a:pt x="1609" y="397"/>
                    </a:lnTo>
                    <a:lnTo>
                      <a:pt x="1504" y="265"/>
                    </a:lnTo>
                    <a:lnTo>
                      <a:pt x="1372" y="159"/>
                    </a:lnTo>
                    <a:lnTo>
                      <a:pt x="1214" y="80"/>
                    </a:lnTo>
                    <a:lnTo>
                      <a:pt x="1055" y="27"/>
                    </a:lnTo>
                    <a:lnTo>
                      <a:pt x="871" y="1"/>
                    </a:lnTo>
                    <a:close/>
                  </a:path>
                </a:pathLst>
              </a:custGeom>
              <a:solidFill>
                <a:schemeClr val="accent5"/>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12" name="Google Shape;1712;p70"/>
              <p:cNvSpPr/>
              <p:nvPr/>
            </p:nvSpPr>
            <p:spPr>
              <a:xfrm>
                <a:off x="6573450" y="4064475"/>
                <a:ext cx="43550" cy="43550"/>
              </a:xfrm>
              <a:custGeom>
                <a:avLst/>
                <a:gdLst/>
                <a:ahLst/>
                <a:cxnLst/>
                <a:rect l="l" t="t" r="r" b="b"/>
                <a:pathLst>
                  <a:path w="1742" h="1742" extrusionOk="0">
                    <a:moveTo>
                      <a:pt x="871" y="0"/>
                    </a:moveTo>
                    <a:lnTo>
                      <a:pt x="713" y="27"/>
                    </a:lnTo>
                    <a:lnTo>
                      <a:pt x="528" y="79"/>
                    </a:lnTo>
                    <a:lnTo>
                      <a:pt x="397" y="159"/>
                    </a:lnTo>
                    <a:lnTo>
                      <a:pt x="265" y="264"/>
                    </a:lnTo>
                    <a:lnTo>
                      <a:pt x="159" y="370"/>
                    </a:lnTo>
                    <a:lnTo>
                      <a:pt x="80" y="528"/>
                    </a:lnTo>
                    <a:lnTo>
                      <a:pt x="27" y="686"/>
                    </a:lnTo>
                    <a:lnTo>
                      <a:pt x="1" y="871"/>
                    </a:lnTo>
                    <a:lnTo>
                      <a:pt x="27" y="1055"/>
                    </a:lnTo>
                    <a:lnTo>
                      <a:pt x="80" y="1214"/>
                    </a:lnTo>
                    <a:lnTo>
                      <a:pt x="159" y="1345"/>
                    </a:lnTo>
                    <a:lnTo>
                      <a:pt x="265" y="1477"/>
                    </a:lnTo>
                    <a:lnTo>
                      <a:pt x="397" y="1583"/>
                    </a:lnTo>
                    <a:lnTo>
                      <a:pt x="528" y="1662"/>
                    </a:lnTo>
                    <a:lnTo>
                      <a:pt x="713" y="1715"/>
                    </a:lnTo>
                    <a:lnTo>
                      <a:pt x="871" y="1741"/>
                    </a:lnTo>
                    <a:lnTo>
                      <a:pt x="1056" y="1715"/>
                    </a:lnTo>
                    <a:lnTo>
                      <a:pt x="1214" y="1662"/>
                    </a:lnTo>
                    <a:lnTo>
                      <a:pt x="1372" y="1583"/>
                    </a:lnTo>
                    <a:lnTo>
                      <a:pt x="1478" y="1477"/>
                    </a:lnTo>
                    <a:lnTo>
                      <a:pt x="1610" y="1345"/>
                    </a:lnTo>
                    <a:lnTo>
                      <a:pt x="1689" y="1214"/>
                    </a:lnTo>
                    <a:lnTo>
                      <a:pt x="1715" y="1055"/>
                    </a:lnTo>
                    <a:lnTo>
                      <a:pt x="1742" y="871"/>
                    </a:lnTo>
                    <a:lnTo>
                      <a:pt x="1715" y="686"/>
                    </a:lnTo>
                    <a:lnTo>
                      <a:pt x="1689" y="528"/>
                    </a:lnTo>
                    <a:lnTo>
                      <a:pt x="1610" y="370"/>
                    </a:lnTo>
                    <a:lnTo>
                      <a:pt x="1478" y="264"/>
                    </a:lnTo>
                    <a:lnTo>
                      <a:pt x="1372" y="159"/>
                    </a:lnTo>
                    <a:lnTo>
                      <a:pt x="1214" y="79"/>
                    </a:lnTo>
                    <a:lnTo>
                      <a:pt x="1056" y="27"/>
                    </a:lnTo>
                    <a:lnTo>
                      <a:pt x="871" y="0"/>
                    </a:lnTo>
                    <a:close/>
                  </a:path>
                </a:pathLst>
              </a:custGeom>
              <a:solidFill>
                <a:schemeClr val="accen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13" name="Google Shape;1713;p70"/>
              <p:cNvSpPr/>
              <p:nvPr/>
            </p:nvSpPr>
            <p:spPr>
              <a:xfrm>
                <a:off x="6742925" y="4926275"/>
                <a:ext cx="43550" cy="43550"/>
              </a:xfrm>
              <a:custGeom>
                <a:avLst/>
                <a:gdLst/>
                <a:ahLst/>
                <a:cxnLst/>
                <a:rect l="l" t="t" r="r" b="b"/>
                <a:pathLst>
                  <a:path w="1742" h="1742" extrusionOk="0">
                    <a:moveTo>
                      <a:pt x="871" y="1"/>
                    </a:moveTo>
                    <a:lnTo>
                      <a:pt x="686" y="27"/>
                    </a:lnTo>
                    <a:lnTo>
                      <a:pt x="528" y="54"/>
                    </a:lnTo>
                    <a:lnTo>
                      <a:pt x="370" y="133"/>
                    </a:lnTo>
                    <a:lnTo>
                      <a:pt x="264" y="238"/>
                    </a:lnTo>
                    <a:lnTo>
                      <a:pt x="159" y="370"/>
                    </a:lnTo>
                    <a:lnTo>
                      <a:pt x="79" y="528"/>
                    </a:lnTo>
                    <a:lnTo>
                      <a:pt x="27" y="687"/>
                    </a:lnTo>
                    <a:lnTo>
                      <a:pt x="0" y="871"/>
                    </a:lnTo>
                    <a:lnTo>
                      <a:pt x="27" y="1029"/>
                    </a:lnTo>
                    <a:lnTo>
                      <a:pt x="79" y="1214"/>
                    </a:lnTo>
                    <a:lnTo>
                      <a:pt x="159" y="1346"/>
                    </a:lnTo>
                    <a:lnTo>
                      <a:pt x="264" y="1478"/>
                    </a:lnTo>
                    <a:lnTo>
                      <a:pt x="370" y="1583"/>
                    </a:lnTo>
                    <a:lnTo>
                      <a:pt x="528" y="1662"/>
                    </a:lnTo>
                    <a:lnTo>
                      <a:pt x="686" y="1715"/>
                    </a:lnTo>
                    <a:lnTo>
                      <a:pt x="871" y="1742"/>
                    </a:lnTo>
                    <a:lnTo>
                      <a:pt x="1055" y="1715"/>
                    </a:lnTo>
                    <a:lnTo>
                      <a:pt x="1214" y="1662"/>
                    </a:lnTo>
                    <a:lnTo>
                      <a:pt x="1345" y="1583"/>
                    </a:lnTo>
                    <a:lnTo>
                      <a:pt x="1477" y="1478"/>
                    </a:lnTo>
                    <a:lnTo>
                      <a:pt x="1583" y="1346"/>
                    </a:lnTo>
                    <a:lnTo>
                      <a:pt x="1662" y="1214"/>
                    </a:lnTo>
                    <a:lnTo>
                      <a:pt x="1715" y="1029"/>
                    </a:lnTo>
                    <a:lnTo>
                      <a:pt x="1741" y="871"/>
                    </a:lnTo>
                    <a:lnTo>
                      <a:pt x="1715" y="687"/>
                    </a:lnTo>
                    <a:lnTo>
                      <a:pt x="1662" y="528"/>
                    </a:lnTo>
                    <a:lnTo>
                      <a:pt x="1583" y="370"/>
                    </a:lnTo>
                    <a:lnTo>
                      <a:pt x="1477" y="238"/>
                    </a:lnTo>
                    <a:lnTo>
                      <a:pt x="1345" y="133"/>
                    </a:lnTo>
                    <a:lnTo>
                      <a:pt x="1214" y="54"/>
                    </a:lnTo>
                    <a:lnTo>
                      <a:pt x="1055" y="27"/>
                    </a:lnTo>
                    <a:lnTo>
                      <a:pt x="871"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14" name="Google Shape;1714;p70"/>
              <p:cNvSpPr/>
              <p:nvPr/>
            </p:nvSpPr>
            <p:spPr>
              <a:xfrm>
                <a:off x="6320925" y="4608450"/>
                <a:ext cx="42875" cy="43550"/>
              </a:xfrm>
              <a:custGeom>
                <a:avLst/>
                <a:gdLst/>
                <a:ahLst/>
                <a:cxnLst/>
                <a:rect l="l" t="t" r="r" b="b"/>
                <a:pathLst>
                  <a:path w="1715" h="1742" extrusionOk="0">
                    <a:moveTo>
                      <a:pt x="844" y="1"/>
                    </a:moveTo>
                    <a:lnTo>
                      <a:pt x="686" y="27"/>
                    </a:lnTo>
                    <a:lnTo>
                      <a:pt x="528" y="80"/>
                    </a:lnTo>
                    <a:lnTo>
                      <a:pt x="369" y="159"/>
                    </a:lnTo>
                    <a:lnTo>
                      <a:pt x="238" y="265"/>
                    </a:lnTo>
                    <a:lnTo>
                      <a:pt x="132" y="397"/>
                    </a:lnTo>
                    <a:lnTo>
                      <a:pt x="53" y="528"/>
                    </a:lnTo>
                    <a:lnTo>
                      <a:pt x="0" y="713"/>
                    </a:lnTo>
                    <a:lnTo>
                      <a:pt x="0" y="871"/>
                    </a:lnTo>
                    <a:lnTo>
                      <a:pt x="0" y="1056"/>
                    </a:lnTo>
                    <a:lnTo>
                      <a:pt x="53" y="1214"/>
                    </a:lnTo>
                    <a:lnTo>
                      <a:pt x="132" y="1372"/>
                    </a:lnTo>
                    <a:lnTo>
                      <a:pt x="238" y="1504"/>
                    </a:lnTo>
                    <a:lnTo>
                      <a:pt x="369" y="1610"/>
                    </a:lnTo>
                    <a:lnTo>
                      <a:pt x="528" y="1689"/>
                    </a:lnTo>
                    <a:lnTo>
                      <a:pt x="686" y="1742"/>
                    </a:lnTo>
                    <a:lnTo>
                      <a:pt x="1029" y="1742"/>
                    </a:lnTo>
                    <a:lnTo>
                      <a:pt x="1187" y="1689"/>
                    </a:lnTo>
                    <a:lnTo>
                      <a:pt x="1345" y="1610"/>
                    </a:lnTo>
                    <a:lnTo>
                      <a:pt x="1477" y="1504"/>
                    </a:lnTo>
                    <a:lnTo>
                      <a:pt x="1583" y="1372"/>
                    </a:lnTo>
                    <a:lnTo>
                      <a:pt x="1662" y="1214"/>
                    </a:lnTo>
                    <a:lnTo>
                      <a:pt x="1715" y="1056"/>
                    </a:lnTo>
                    <a:lnTo>
                      <a:pt x="1715" y="871"/>
                    </a:lnTo>
                    <a:lnTo>
                      <a:pt x="1715" y="713"/>
                    </a:lnTo>
                    <a:lnTo>
                      <a:pt x="1662" y="528"/>
                    </a:lnTo>
                    <a:lnTo>
                      <a:pt x="1583" y="397"/>
                    </a:lnTo>
                    <a:lnTo>
                      <a:pt x="1477" y="265"/>
                    </a:lnTo>
                    <a:lnTo>
                      <a:pt x="1345" y="159"/>
                    </a:lnTo>
                    <a:lnTo>
                      <a:pt x="1187" y="80"/>
                    </a:lnTo>
                    <a:lnTo>
                      <a:pt x="1029" y="27"/>
                    </a:lnTo>
                    <a:lnTo>
                      <a:pt x="844" y="1"/>
                    </a:lnTo>
                    <a:close/>
                  </a:path>
                </a:pathLst>
              </a:custGeom>
              <a:solidFill>
                <a:schemeClr val="accent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grpSp>
      </p:grpSp>
      <p:grpSp>
        <p:nvGrpSpPr>
          <p:cNvPr id="1715" name="Google Shape;1715;p70"/>
          <p:cNvGrpSpPr/>
          <p:nvPr/>
        </p:nvGrpSpPr>
        <p:grpSpPr>
          <a:xfrm>
            <a:off x="4206156" y="2420312"/>
            <a:ext cx="2462775" cy="1966757"/>
            <a:chOff x="4179965" y="2282758"/>
            <a:chExt cx="2683054" cy="2142670"/>
          </a:xfrm>
        </p:grpSpPr>
        <p:grpSp>
          <p:nvGrpSpPr>
            <p:cNvPr id="1716" name="Google Shape;1716;p70"/>
            <p:cNvGrpSpPr/>
            <p:nvPr/>
          </p:nvGrpSpPr>
          <p:grpSpPr>
            <a:xfrm rot="1713553">
              <a:off x="4412309" y="2480134"/>
              <a:ext cx="1147451" cy="1264061"/>
              <a:chOff x="4703044" y="2370026"/>
              <a:chExt cx="1201661" cy="1323780"/>
            </a:xfrm>
          </p:grpSpPr>
          <p:sp>
            <p:nvSpPr>
              <p:cNvPr id="1717" name="Google Shape;1717;p70"/>
              <p:cNvSpPr/>
              <p:nvPr/>
            </p:nvSpPr>
            <p:spPr>
              <a:xfrm>
                <a:off x="4703044" y="2370026"/>
                <a:ext cx="1201661" cy="1323780"/>
              </a:xfrm>
              <a:custGeom>
                <a:avLst/>
                <a:gdLst/>
                <a:ahLst/>
                <a:cxnLst/>
                <a:rect l="l" t="t" r="r" b="b"/>
                <a:pathLst>
                  <a:path w="36241" h="39924" extrusionOk="0">
                    <a:moveTo>
                      <a:pt x="2159" y="1"/>
                    </a:moveTo>
                    <a:lnTo>
                      <a:pt x="1935" y="38"/>
                    </a:lnTo>
                    <a:lnTo>
                      <a:pt x="1638" y="150"/>
                    </a:lnTo>
                    <a:lnTo>
                      <a:pt x="1340" y="261"/>
                    </a:lnTo>
                    <a:lnTo>
                      <a:pt x="1080" y="447"/>
                    </a:lnTo>
                    <a:lnTo>
                      <a:pt x="856" y="671"/>
                    </a:lnTo>
                    <a:lnTo>
                      <a:pt x="670" y="894"/>
                    </a:lnTo>
                    <a:lnTo>
                      <a:pt x="484" y="1117"/>
                    </a:lnTo>
                    <a:lnTo>
                      <a:pt x="335" y="1377"/>
                    </a:lnTo>
                    <a:lnTo>
                      <a:pt x="224" y="1675"/>
                    </a:lnTo>
                    <a:lnTo>
                      <a:pt x="149" y="1936"/>
                    </a:lnTo>
                    <a:lnTo>
                      <a:pt x="75" y="2270"/>
                    </a:lnTo>
                    <a:lnTo>
                      <a:pt x="38" y="2605"/>
                    </a:lnTo>
                    <a:lnTo>
                      <a:pt x="1" y="2940"/>
                    </a:lnTo>
                    <a:lnTo>
                      <a:pt x="1" y="3275"/>
                    </a:lnTo>
                    <a:lnTo>
                      <a:pt x="75" y="3982"/>
                    </a:lnTo>
                    <a:lnTo>
                      <a:pt x="187" y="4652"/>
                    </a:lnTo>
                    <a:lnTo>
                      <a:pt x="447" y="5731"/>
                    </a:lnTo>
                    <a:lnTo>
                      <a:pt x="782" y="6772"/>
                    </a:lnTo>
                    <a:lnTo>
                      <a:pt x="1154" y="7777"/>
                    </a:lnTo>
                    <a:lnTo>
                      <a:pt x="1600" y="8782"/>
                    </a:lnTo>
                    <a:lnTo>
                      <a:pt x="1749" y="9117"/>
                    </a:lnTo>
                    <a:lnTo>
                      <a:pt x="2270" y="10047"/>
                    </a:lnTo>
                    <a:lnTo>
                      <a:pt x="2865" y="10940"/>
                    </a:lnTo>
                    <a:lnTo>
                      <a:pt x="3461" y="11758"/>
                    </a:lnTo>
                    <a:lnTo>
                      <a:pt x="4168" y="12577"/>
                    </a:lnTo>
                    <a:lnTo>
                      <a:pt x="4875" y="13358"/>
                    </a:lnTo>
                    <a:lnTo>
                      <a:pt x="5656" y="14065"/>
                    </a:lnTo>
                    <a:lnTo>
                      <a:pt x="6512" y="14772"/>
                    </a:lnTo>
                    <a:lnTo>
                      <a:pt x="7405" y="15367"/>
                    </a:lnTo>
                    <a:lnTo>
                      <a:pt x="6549" y="15442"/>
                    </a:lnTo>
                    <a:lnTo>
                      <a:pt x="5693" y="15553"/>
                    </a:lnTo>
                    <a:lnTo>
                      <a:pt x="5284" y="15628"/>
                    </a:lnTo>
                    <a:lnTo>
                      <a:pt x="4875" y="15702"/>
                    </a:lnTo>
                    <a:lnTo>
                      <a:pt x="4465" y="15851"/>
                    </a:lnTo>
                    <a:lnTo>
                      <a:pt x="4093" y="16000"/>
                    </a:lnTo>
                    <a:lnTo>
                      <a:pt x="3721" y="16223"/>
                    </a:lnTo>
                    <a:lnTo>
                      <a:pt x="3386" y="16446"/>
                    </a:lnTo>
                    <a:lnTo>
                      <a:pt x="3051" y="16744"/>
                    </a:lnTo>
                    <a:lnTo>
                      <a:pt x="2791" y="17079"/>
                    </a:lnTo>
                    <a:lnTo>
                      <a:pt x="2531" y="17414"/>
                    </a:lnTo>
                    <a:lnTo>
                      <a:pt x="2382" y="17786"/>
                    </a:lnTo>
                    <a:lnTo>
                      <a:pt x="2270" y="18195"/>
                    </a:lnTo>
                    <a:lnTo>
                      <a:pt x="2233" y="18604"/>
                    </a:lnTo>
                    <a:lnTo>
                      <a:pt x="2270" y="19088"/>
                    </a:lnTo>
                    <a:lnTo>
                      <a:pt x="2419" y="19534"/>
                    </a:lnTo>
                    <a:lnTo>
                      <a:pt x="2605" y="19944"/>
                    </a:lnTo>
                    <a:lnTo>
                      <a:pt x="2828" y="20353"/>
                    </a:lnTo>
                    <a:lnTo>
                      <a:pt x="3275" y="21097"/>
                    </a:lnTo>
                    <a:lnTo>
                      <a:pt x="3758" y="21841"/>
                    </a:lnTo>
                    <a:lnTo>
                      <a:pt x="4279" y="22511"/>
                    </a:lnTo>
                    <a:lnTo>
                      <a:pt x="4837" y="23181"/>
                    </a:lnTo>
                    <a:lnTo>
                      <a:pt x="5433" y="23813"/>
                    </a:lnTo>
                    <a:lnTo>
                      <a:pt x="6065" y="24409"/>
                    </a:lnTo>
                    <a:lnTo>
                      <a:pt x="6698" y="25004"/>
                    </a:lnTo>
                    <a:lnTo>
                      <a:pt x="7368" y="25562"/>
                    </a:lnTo>
                    <a:lnTo>
                      <a:pt x="8074" y="26083"/>
                    </a:lnTo>
                    <a:lnTo>
                      <a:pt x="8781" y="26604"/>
                    </a:lnTo>
                    <a:lnTo>
                      <a:pt x="10270" y="27608"/>
                    </a:lnTo>
                    <a:lnTo>
                      <a:pt x="11758" y="28501"/>
                    </a:lnTo>
                    <a:lnTo>
                      <a:pt x="13283" y="29394"/>
                    </a:lnTo>
                    <a:lnTo>
                      <a:pt x="15255" y="30436"/>
                    </a:lnTo>
                    <a:lnTo>
                      <a:pt x="15665" y="30659"/>
                    </a:lnTo>
                    <a:lnTo>
                      <a:pt x="15702" y="30696"/>
                    </a:lnTo>
                    <a:lnTo>
                      <a:pt x="17227" y="31478"/>
                    </a:lnTo>
                    <a:lnTo>
                      <a:pt x="18790" y="32259"/>
                    </a:lnTo>
                    <a:lnTo>
                      <a:pt x="20390" y="33003"/>
                    </a:lnTo>
                    <a:lnTo>
                      <a:pt x="21990" y="33747"/>
                    </a:lnTo>
                    <a:lnTo>
                      <a:pt x="23590" y="34454"/>
                    </a:lnTo>
                    <a:lnTo>
                      <a:pt x="25190" y="35161"/>
                    </a:lnTo>
                    <a:lnTo>
                      <a:pt x="26790" y="35831"/>
                    </a:lnTo>
                    <a:lnTo>
                      <a:pt x="28427" y="36464"/>
                    </a:lnTo>
                    <a:lnTo>
                      <a:pt x="30101" y="37170"/>
                    </a:lnTo>
                    <a:lnTo>
                      <a:pt x="31515" y="37803"/>
                    </a:lnTo>
                    <a:lnTo>
                      <a:pt x="32780" y="38398"/>
                    </a:lnTo>
                    <a:lnTo>
                      <a:pt x="34082" y="39031"/>
                    </a:lnTo>
                    <a:lnTo>
                      <a:pt x="34789" y="39328"/>
                    </a:lnTo>
                    <a:lnTo>
                      <a:pt x="36240" y="39924"/>
                    </a:lnTo>
                    <a:lnTo>
                      <a:pt x="35459" y="38919"/>
                    </a:lnTo>
                    <a:lnTo>
                      <a:pt x="34715" y="37952"/>
                    </a:lnTo>
                    <a:lnTo>
                      <a:pt x="33338" y="36091"/>
                    </a:lnTo>
                    <a:lnTo>
                      <a:pt x="32110" y="34306"/>
                    </a:lnTo>
                    <a:lnTo>
                      <a:pt x="30957" y="32520"/>
                    </a:lnTo>
                    <a:lnTo>
                      <a:pt x="28687" y="28948"/>
                    </a:lnTo>
                    <a:lnTo>
                      <a:pt x="27497" y="27087"/>
                    </a:lnTo>
                    <a:lnTo>
                      <a:pt x="26194" y="25153"/>
                    </a:lnTo>
                    <a:lnTo>
                      <a:pt x="25934" y="24781"/>
                    </a:lnTo>
                    <a:lnTo>
                      <a:pt x="24966" y="23367"/>
                    </a:lnTo>
                    <a:lnTo>
                      <a:pt x="23069" y="20837"/>
                    </a:lnTo>
                    <a:lnTo>
                      <a:pt x="21171" y="18307"/>
                    </a:lnTo>
                    <a:lnTo>
                      <a:pt x="20911" y="17972"/>
                    </a:lnTo>
                    <a:lnTo>
                      <a:pt x="19571" y="16335"/>
                    </a:lnTo>
                    <a:lnTo>
                      <a:pt x="18269" y="14698"/>
                    </a:lnTo>
                    <a:lnTo>
                      <a:pt x="16893" y="13060"/>
                    </a:lnTo>
                    <a:lnTo>
                      <a:pt x="15553" y="11423"/>
                    </a:lnTo>
                    <a:lnTo>
                      <a:pt x="14139" y="9823"/>
                    </a:lnTo>
                    <a:lnTo>
                      <a:pt x="12763" y="8261"/>
                    </a:lnTo>
                    <a:lnTo>
                      <a:pt x="11311" y="6698"/>
                    </a:lnTo>
                    <a:lnTo>
                      <a:pt x="9898" y="5135"/>
                    </a:lnTo>
                    <a:lnTo>
                      <a:pt x="9674" y="4912"/>
                    </a:lnTo>
                    <a:lnTo>
                      <a:pt x="9600" y="4838"/>
                    </a:lnTo>
                    <a:lnTo>
                      <a:pt x="8298" y="3498"/>
                    </a:lnTo>
                    <a:lnTo>
                      <a:pt x="7628" y="2866"/>
                    </a:lnTo>
                    <a:lnTo>
                      <a:pt x="6921" y="2233"/>
                    </a:lnTo>
                    <a:lnTo>
                      <a:pt x="6214" y="1675"/>
                    </a:lnTo>
                    <a:lnTo>
                      <a:pt x="5433" y="1154"/>
                    </a:lnTo>
                    <a:lnTo>
                      <a:pt x="4651" y="708"/>
                    </a:lnTo>
                    <a:lnTo>
                      <a:pt x="3833" y="336"/>
                    </a:lnTo>
                    <a:lnTo>
                      <a:pt x="3349" y="150"/>
                    </a:lnTo>
                    <a:lnTo>
                      <a:pt x="2903" y="38"/>
                    </a:lnTo>
                    <a:lnTo>
                      <a:pt x="2419" y="1"/>
                    </a:lnTo>
                    <a:close/>
                  </a:path>
                </a:pathLst>
              </a:custGeom>
              <a:solidFill>
                <a:schemeClr val="accent1"/>
              </a:solidFill>
              <a:ln w="76200" cap="flat" cmpd="sng">
                <a:solidFill>
                  <a:schemeClr val="dk2"/>
                </a:solidFill>
                <a:prstDash val="solid"/>
                <a:miter lim="8000"/>
                <a:headEnd type="none" w="sm" len="sm"/>
                <a:tailEnd type="none" w="sm" len="sm"/>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18" name="Google Shape;1718;p70"/>
              <p:cNvSpPr/>
              <p:nvPr/>
            </p:nvSpPr>
            <p:spPr>
              <a:xfrm>
                <a:off x="4867625" y="2549625"/>
                <a:ext cx="853000" cy="966475"/>
              </a:xfrm>
              <a:custGeom>
                <a:avLst/>
                <a:gdLst/>
                <a:ahLst/>
                <a:cxnLst/>
                <a:rect l="l" t="t" r="r" b="b"/>
                <a:pathLst>
                  <a:path w="34120" h="38659" extrusionOk="0">
                    <a:moveTo>
                      <a:pt x="186" y="1"/>
                    </a:moveTo>
                    <a:lnTo>
                      <a:pt x="0" y="224"/>
                    </a:lnTo>
                    <a:lnTo>
                      <a:pt x="2270" y="2568"/>
                    </a:lnTo>
                    <a:lnTo>
                      <a:pt x="4539" y="4986"/>
                    </a:lnTo>
                    <a:lnTo>
                      <a:pt x="6735" y="7442"/>
                    </a:lnTo>
                    <a:lnTo>
                      <a:pt x="8893" y="9935"/>
                    </a:lnTo>
                    <a:lnTo>
                      <a:pt x="8930" y="9935"/>
                    </a:lnTo>
                    <a:lnTo>
                      <a:pt x="9265" y="10344"/>
                    </a:lnTo>
                    <a:lnTo>
                      <a:pt x="11274" y="12688"/>
                    </a:lnTo>
                    <a:lnTo>
                      <a:pt x="13246" y="15032"/>
                    </a:lnTo>
                    <a:lnTo>
                      <a:pt x="17115" y="19720"/>
                    </a:lnTo>
                    <a:lnTo>
                      <a:pt x="17525" y="20204"/>
                    </a:lnTo>
                    <a:lnTo>
                      <a:pt x="17785" y="20539"/>
                    </a:lnTo>
                    <a:lnTo>
                      <a:pt x="21320" y="24780"/>
                    </a:lnTo>
                    <a:lnTo>
                      <a:pt x="24929" y="29022"/>
                    </a:lnTo>
                    <a:lnTo>
                      <a:pt x="25189" y="29282"/>
                    </a:lnTo>
                    <a:lnTo>
                      <a:pt x="27199" y="31589"/>
                    </a:lnTo>
                    <a:lnTo>
                      <a:pt x="29245" y="33896"/>
                    </a:lnTo>
                    <a:lnTo>
                      <a:pt x="31291" y="36128"/>
                    </a:lnTo>
                    <a:lnTo>
                      <a:pt x="33412" y="38361"/>
                    </a:lnTo>
                    <a:lnTo>
                      <a:pt x="34119" y="38658"/>
                    </a:lnTo>
                    <a:lnTo>
                      <a:pt x="31887" y="36352"/>
                    </a:lnTo>
                    <a:lnTo>
                      <a:pt x="29691" y="33970"/>
                    </a:lnTo>
                    <a:lnTo>
                      <a:pt x="27533" y="31589"/>
                    </a:lnTo>
                    <a:lnTo>
                      <a:pt x="25413" y="29134"/>
                    </a:lnTo>
                    <a:lnTo>
                      <a:pt x="25152" y="28836"/>
                    </a:lnTo>
                    <a:lnTo>
                      <a:pt x="22548" y="25785"/>
                    </a:lnTo>
                    <a:lnTo>
                      <a:pt x="20018" y="22734"/>
                    </a:lnTo>
                    <a:lnTo>
                      <a:pt x="19757" y="22436"/>
                    </a:lnTo>
                    <a:lnTo>
                      <a:pt x="17339" y="19534"/>
                    </a:lnTo>
                    <a:lnTo>
                      <a:pt x="13469" y="14883"/>
                    </a:lnTo>
                    <a:lnTo>
                      <a:pt x="11534" y="12539"/>
                    </a:lnTo>
                    <a:lnTo>
                      <a:pt x="9525" y="10232"/>
                    </a:lnTo>
                    <a:lnTo>
                      <a:pt x="9228" y="9860"/>
                    </a:lnTo>
                    <a:lnTo>
                      <a:pt x="6995" y="7330"/>
                    </a:lnTo>
                    <a:lnTo>
                      <a:pt x="4763" y="4837"/>
                    </a:lnTo>
                    <a:lnTo>
                      <a:pt x="2493" y="2382"/>
                    </a:lnTo>
                    <a:lnTo>
                      <a:pt x="186"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19" name="Google Shape;1719;p70"/>
              <p:cNvSpPr/>
              <p:nvPr/>
            </p:nvSpPr>
            <p:spPr>
              <a:xfrm>
                <a:off x="4890875" y="2653800"/>
                <a:ext cx="215825" cy="156300"/>
              </a:xfrm>
              <a:custGeom>
                <a:avLst/>
                <a:gdLst/>
                <a:ahLst/>
                <a:cxnLst/>
                <a:rect l="l" t="t" r="r" b="b"/>
                <a:pathLst>
                  <a:path w="8633" h="6252" extrusionOk="0">
                    <a:moveTo>
                      <a:pt x="8000" y="1"/>
                    </a:moveTo>
                    <a:lnTo>
                      <a:pt x="8000" y="1415"/>
                    </a:lnTo>
                    <a:lnTo>
                      <a:pt x="8074" y="2828"/>
                    </a:lnTo>
                    <a:lnTo>
                      <a:pt x="8149" y="4242"/>
                    </a:lnTo>
                    <a:lnTo>
                      <a:pt x="8298" y="5693"/>
                    </a:lnTo>
                    <a:lnTo>
                      <a:pt x="8298" y="5879"/>
                    </a:lnTo>
                    <a:lnTo>
                      <a:pt x="8000" y="5768"/>
                    </a:lnTo>
                    <a:lnTo>
                      <a:pt x="6028" y="5247"/>
                    </a:lnTo>
                    <a:lnTo>
                      <a:pt x="4019" y="4763"/>
                    </a:lnTo>
                    <a:lnTo>
                      <a:pt x="2010" y="4317"/>
                    </a:lnTo>
                    <a:lnTo>
                      <a:pt x="0" y="3945"/>
                    </a:lnTo>
                    <a:lnTo>
                      <a:pt x="149" y="4280"/>
                    </a:lnTo>
                    <a:lnTo>
                      <a:pt x="2233" y="4652"/>
                    </a:lnTo>
                    <a:lnTo>
                      <a:pt x="4279" y="5135"/>
                    </a:lnTo>
                    <a:lnTo>
                      <a:pt x="6326" y="5619"/>
                    </a:lnTo>
                    <a:lnTo>
                      <a:pt x="8335" y="6177"/>
                    </a:lnTo>
                    <a:lnTo>
                      <a:pt x="8409" y="6214"/>
                    </a:lnTo>
                    <a:lnTo>
                      <a:pt x="8632" y="6251"/>
                    </a:lnTo>
                    <a:lnTo>
                      <a:pt x="8595" y="6065"/>
                    </a:lnTo>
                    <a:lnTo>
                      <a:pt x="8446" y="4614"/>
                    </a:lnTo>
                    <a:lnTo>
                      <a:pt x="8372" y="3163"/>
                    </a:lnTo>
                    <a:lnTo>
                      <a:pt x="8298" y="1712"/>
                    </a:lnTo>
                    <a:lnTo>
                      <a:pt x="8298" y="298"/>
                    </a:lnTo>
                    <a:lnTo>
                      <a:pt x="8074" y="75"/>
                    </a:lnTo>
                    <a:lnTo>
                      <a:pt x="8000"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20" name="Google Shape;1720;p70"/>
              <p:cNvSpPr/>
              <p:nvPr/>
            </p:nvSpPr>
            <p:spPr>
              <a:xfrm>
                <a:off x="4931800" y="3039825"/>
                <a:ext cx="384200" cy="23275"/>
              </a:xfrm>
              <a:custGeom>
                <a:avLst/>
                <a:gdLst/>
                <a:ahLst/>
                <a:cxnLst/>
                <a:rect l="l" t="t" r="r" b="b"/>
                <a:pathLst>
                  <a:path w="15368" h="931" extrusionOk="0">
                    <a:moveTo>
                      <a:pt x="5358" y="1"/>
                    </a:moveTo>
                    <a:lnTo>
                      <a:pt x="3498" y="75"/>
                    </a:lnTo>
                    <a:lnTo>
                      <a:pt x="1712" y="187"/>
                    </a:lnTo>
                    <a:lnTo>
                      <a:pt x="1" y="335"/>
                    </a:lnTo>
                    <a:lnTo>
                      <a:pt x="38" y="633"/>
                    </a:lnTo>
                    <a:lnTo>
                      <a:pt x="1749" y="484"/>
                    </a:lnTo>
                    <a:lnTo>
                      <a:pt x="3535" y="373"/>
                    </a:lnTo>
                    <a:lnTo>
                      <a:pt x="5358" y="298"/>
                    </a:lnTo>
                    <a:lnTo>
                      <a:pt x="7256" y="298"/>
                    </a:lnTo>
                    <a:lnTo>
                      <a:pt x="9228" y="373"/>
                    </a:lnTo>
                    <a:lnTo>
                      <a:pt x="11200" y="521"/>
                    </a:lnTo>
                    <a:lnTo>
                      <a:pt x="13246" y="708"/>
                    </a:lnTo>
                    <a:lnTo>
                      <a:pt x="15330" y="931"/>
                    </a:lnTo>
                    <a:lnTo>
                      <a:pt x="15367" y="633"/>
                    </a:lnTo>
                    <a:lnTo>
                      <a:pt x="13283" y="410"/>
                    </a:lnTo>
                    <a:lnTo>
                      <a:pt x="11237" y="224"/>
                    </a:lnTo>
                    <a:lnTo>
                      <a:pt x="9228" y="75"/>
                    </a:lnTo>
                    <a:lnTo>
                      <a:pt x="7256" y="38"/>
                    </a:lnTo>
                    <a:lnTo>
                      <a:pt x="5358"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21" name="Google Shape;1721;p70"/>
              <p:cNvSpPr/>
              <p:nvPr/>
            </p:nvSpPr>
            <p:spPr>
              <a:xfrm>
                <a:off x="5360600" y="2982150"/>
                <a:ext cx="19575" cy="136775"/>
              </a:xfrm>
              <a:custGeom>
                <a:avLst/>
                <a:gdLst/>
                <a:ahLst/>
                <a:cxnLst/>
                <a:rect l="l" t="t" r="r" b="b"/>
                <a:pathLst>
                  <a:path w="783" h="5471" extrusionOk="0">
                    <a:moveTo>
                      <a:pt x="522" y="1"/>
                    </a:moveTo>
                    <a:lnTo>
                      <a:pt x="38" y="5135"/>
                    </a:lnTo>
                    <a:lnTo>
                      <a:pt x="1" y="5433"/>
                    </a:lnTo>
                    <a:lnTo>
                      <a:pt x="299" y="5470"/>
                    </a:lnTo>
                    <a:lnTo>
                      <a:pt x="299" y="5433"/>
                    </a:lnTo>
                    <a:lnTo>
                      <a:pt x="782" y="336"/>
                    </a:lnTo>
                    <a:lnTo>
                      <a:pt x="522"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22" name="Google Shape;1722;p70"/>
              <p:cNvSpPr/>
              <p:nvPr/>
            </p:nvSpPr>
            <p:spPr>
              <a:xfrm>
                <a:off x="5232250" y="3152375"/>
                <a:ext cx="273500" cy="147925"/>
              </a:xfrm>
              <a:custGeom>
                <a:avLst/>
                <a:gdLst/>
                <a:ahLst/>
                <a:cxnLst/>
                <a:rect l="l" t="t" r="r" b="b"/>
                <a:pathLst>
                  <a:path w="10940" h="5917" extrusionOk="0">
                    <a:moveTo>
                      <a:pt x="10679" y="1"/>
                    </a:moveTo>
                    <a:lnTo>
                      <a:pt x="10567" y="1266"/>
                    </a:lnTo>
                    <a:lnTo>
                      <a:pt x="10493" y="2531"/>
                    </a:lnTo>
                    <a:lnTo>
                      <a:pt x="10493" y="3200"/>
                    </a:lnTo>
                    <a:lnTo>
                      <a:pt x="10530" y="3796"/>
                    </a:lnTo>
                    <a:lnTo>
                      <a:pt x="10567" y="4242"/>
                    </a:lnTo>
                    <a:lnTo>
                      <a:pt x="10567" y="4726"/>
                    </a:lnTo>
                    <a:lnTo>
                      <a:pt x="10567" y="4912"/>
                    </a:lnTo>
                    <a:lnTo>
                      <a:pt x="9042" y="4912"/>
                    </a:lnTo>
                    <a:lnTo>
                      <a:pt x="7739" y="4949"/>
                    </a:lnTo>
                    <a:lnTo>
                      <a:pt x="6437" y="4986"/>
                    </a:lnTo>
                    <a:lnTo>
                      <a:pt x="5135" y="5098"/>
                    </a:lnTo>
                    <a:lnTo>
                      <a:pt x="3870" y="5210"/>
                    </a:lnTo>
                    <a:lnTo>
                      <a:pt x="2568" y="5321"/>
                    </a:lnTo>
                    <a:lnTo>
                      <a:pt x="1265" y="5470"/>
                    </a:lnTo>
                    <a:lnTo>
                      <a:pt x="0" y="5656"/>
                    </a:lnTo>
                    <a:lnTo>
                      <a:pt x="410" y="5879"/>
                    </a:lnTo>
                    <a:lnTo>
                      <a:pt x="447" y="5916"/>
                    </a:lnTo>
                    <a:lnTo>
                      <a:pt x="1675" y="5730"/>
                    </a:lnTo>
                    <a:lnTo>
                      <a:pt x="2940" y="5582"/>
                    </a:lnTo>
                    <a:lnTo>
                      <a:pt x="4242" y="5433"/>
                    </a:lnTo>
                    <a:lnTo>
                      <a:pt x="5507" y="5358"/>
                    </a:lnTo>
                    <a:lnTo>
                      <a:pt x="6772" y="5284"/>
                    </a:lnTo>
                    <a:lnTo>
                      <a:pt x="8037" y="5210"/>
                    </a:lnTo>
                    <a:lnTo>
                      <a:pt x="9302" y="5210"/>
                    </a:lnTo>
                    <a:lnTo>
                      <a:pt x="10604" y="5172"/>
                    </a:lnTo>
                    <a:lnTo>
                      <a:pt x="10716" y="5172"/>
                    </a:lnTo>
                    <a:lnTo>
                      <a:pt x="10828" y="5210"/>
                    </a:lnTo>
                    <a:lnTo>
                      <a:pt x="10828" y="5061"/>
                    </a:lnTo>
                    <a:lnTo>
                      <a:pt x="10828" y="5024"/>
                    </a:lnTo>
                    <a:lnTo>
                      <a:pt x="10828" y="4428"/>
                    </a:lnTo>
                    <a:lnTo>
                      <a:pt x="10828" y="3796"/>
                    </a:lnTo>
                    <a:lnTo>
                      <a:pt x="10753" y="3163"/>
                    </a:lnTo>
                    <a:lnTo>
                      <a:pt x="10790" y="2568"/>
                    </a:lnTo>
                    <a:lnTo>
                      <a:pt x="10828" y="1489"/>
                    </a:lnTo>
                    <a:lnTo>
                      <a:pt x="10939" y="373"/>
                    </a:lnTo>
                    <a:lnTo>
                      <a:pt x="10679"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grpSp>
        <p:grpSp>
          <p:nvGrpSpPr>
            <p:cNvPr id="1723" name="Google Shape;1723;p70"/>
            <p:cNvGrpSpPr/>
            <p:nvPr/>
          </p:nvGrpSpPr>
          <p:grpSpPr>
            <a:xfrm rot="813473">
              <a:off x="4850511" y="2688876"/>
              <a:ext cx="1857856" cy="1540246"/>
              <a:chOff x="3987350" y="3947750"/>
              <a:chExt cx="1411775" cy="1170425"/>
            </a:xfrm>
          </p:grpSpPr>
          <p:sp>
            <p:nvSpPr>
              <p:cNvPr id="1724" name="Google Shape;1724;p70"/>
              <p:cNvSpPr/>
              <p:nvPr/>
            </p:nvSpPr>
            <p:spPr>
              <a:xfrm>
                <a:off x="3987350" y="3947750"/>
                <a:ext cx="1411775" cy="1170425"/>
              </a:xfrm>
              <a:custGeom>
                <a:avLst/>
                <a:gdLst/>
                <a:ahLst/>
                <a:cxnLst/>
                <a:rect l="l" t="t" r="r" b="b"/>
                <a:pathLst>
                  <a:path w="56471" h="46817" extrusionOk="0">
                    <a:moveTo>
                      <a:pt x="36715" y="1"/>
                    </a:moveTo>
                    <a:lnTo>
                      <a:pt x="36531" y="27"/>
                    </a:lnTo>
                    <a:lnTo>
                      <a:pt x="36320" y="54"/>
                    </a:lnTo>
                    <a:lnTo>
                      <a:pt x="36135" y="133"/>
                    </a:lnTo>
                    <a:lnTo>
                      <a:pt x="35977" y="212"/>
                    </a:lnTo>
                    <a:lnTo>
                      <a:pt x="35739" y="397"/>
                    </a:lnTo>
                    <a:lnTo>
                      <a:pt x="35555" y="608"/>
                    </a:lnTo>
                    <a:lnTo>
                      <a:pt x="35423" y="871"/>
                    </a:lnTo>
                    <a:lnTo>
                      <a:pt x="35317" y="1161"/>
                    </a:lnTo>
                    <a:lnTo>
                      <a:pt x="35106" y="2296"/>
                    </a:lnTo>
                    <a:lnTo>
                      <a:pt x="34553" y="2058"/>
                    </a:lnTo>
                    <a:lnTo>
                      <a:pt x="33972" y="1821"/>
                    </a:lnTo>
                    <a:lnTo>
                      <a:pt x="33392" y="1610"/>
                    </a:lnTo>
                    <a:lnTo>
                      <a:pt x="32812" y="1399"/>
                    </a:lnTo>
                    <a:lnTo>
                      <a:pt x="32232" y="1214"/>
                    </a:lnTo>
                    <a:lnTo>
                      <a:pt x="31651" y="1056"/>
                    </a:lnTo>
                    <a:lnTo>
                      <a:pt x="31045" y="898"/>
                    </a:lnTo>
                    <a:lnTo>
                      <a:pt x="30464" y="766"/>
                    </a:lnTo>
                    <a:lnTo>
                      <a:pt x="29858" y="660"/>
                    </a:lnTo>
                    <a:lnTo>
                      <a:pt x="29251" y="555"/>
                    </a:lnTo>
                    <a:lnTo>
                      <a:pt x="28645" y="449"/>
                    </a:lnTo>
                    <a:lnTo>
                      <a:pt x="28038" y="397"/>
                    </a:lnTo>
                    <a:lnTo>
                      <a:pt x="27431" y="317"/>
                    </a:lnTo>
                    <a:lnTo>
                      <a:pt x="26798" y="291"/>
                    </a:lnTo>
                    <a:lnTo>
                      <a:pt x="26192" y="265"/>
                    </a:lnTo>
                    <a:lnTo>
                      <a:pt x="24952" y="265"/>
                    </a:lnTo>
                    <a:lnTo>
                      <a:pt x="24345" y="291"/>
                    </a:lnTo>
                    <a:lnTo>
                      <a:pt x="23712" y="317"/>
                    </a:lnTo>
                    <a:lnTo>
                      <a:pt x="23106" y="397"/>
                    </a:lnTo>
                    <a:lnTo>
                      <a:pt x="22499" y="449"/>
                    </a:lnTo>
                    <a:lnTo>
                      <a:pt x="21892" y="555"/>
                    </a:lnTo>
                    <a:lnTo>
                      <a:pt x="21286" y="660"/>
                    </a:lnTo>
                    <a:lnTo>
                      <a:pt x="20679" y="766"/>
                    </a:lnTo>
                    <a:lnTo>
                      <a:pt x="20099" y="898"/>
                    </a:lnTo>
                    <a:lnTo>
                      <a:pt x="19519" y="1056"/>
                    </a:lnTo>
                    <a:lnTo>
                      <a:pt x="18912" y="1214"/>
                    </a:lnTo>
                    <a:lnTo>
                      <a:pt x="18332" y="1399"/>
                    </a:lnTo>
                    <a:lnTo>
                      <a:pt x="17778" y="1610"/>
                    </a:lnTo>
                    <a:lnTo>
                      <a:pt x="17198" y="1821"/>
                    </a:lnTo>
                    <a:lnTo>
                      <a:pt x="16090" y="2269"/>
                    </a:lnTo>
                    <a:lnTo>
                      <a:pt x="14982" y="2797"/>
                    </a:lnTo>
                    <a:lnTo>
                      <a:pt x="14455" y="3087"/>
                    </a:lnTo>
                    <a:lnTo>
                      <a:pt x="13927" y="3377"/>
                    </a:lnTo>
                    <a:lnTo>
                      <a:pt x="13400" y="3693"/>
                    </a:lnTo>
                    <a:lnTo>
                      <a:pt x="12898" y="4010"/>
                    </a:lnTo>
                    <a:lnTo>
                      <a:pt x="12371" y="4353"/>
                    </a:lnTo>
                    <a:lnTo>
                      <a:pt x="11896" y="4696"/>
                    </a:lnTo>
                    <a:lnTo>
                      <a:pt x="11395" y="5065"/>
                    </a:lnTo>
                    <a:lnTo>
                      <a:pt x="10920" y="5461"/>
                    </a:lnTo>
                    <a:lnTo>
                      <a:pt x="10446" y="5830"/>
                    </a:lnTo>
                    <a:lnTo>
                      <a:pt x="9997" y="6252"/>
                    </a:lnTo>
                    <a:lnTo>
                      <a:pt x="9522" y="6674"/>
                    </a:lnTo>
                    <a:lnTo>
                      <a:pt x="9100" y="7096"/>
                    </a:lnTo>
                    <a:lnTo>
                      <a:pt x="8652" y="7544"/>
                    </a:lnTo>
                    <a:lnTo>
                      <a:pt x="8256" y="7993"/>
                    </a:lnTo>
                    <a:lnTo>
                      <a:pt x="7808" y="8045"/>
                    </a:lnTo>
                    <a:lnTo>
                      <a:pt x="7386" y="8098"/>
                    </a:lnTo>
                    <a:lnTo>
                      <a:pt x="6964" y="8177"/>
                    </a:lnTo>
                    <a:lnTo>
                      <a:pt x="6568" y="8283"/>
                    </a:lnTo>
                    <a:lnTo>
                      <a:pt x="6173" y="8415"/>
                    </a:lnTo>
                    <a:lnTo>
                      <a:pt x="5777" y="8547"/>
                    </a:lnTo>
                    <a:lnTo>
                      <a:pt x="5382" y="8705"/>
                    </a:lnTo>
                    <a:lnTo>
                      <a:pt x="5012" y="8889"/>
                    </a:lnTo>
                    <a:lnTo>
                      <a:pt x="4643" y="9074"/>
                    </a:lnTo>
                    <a:lnTo>
                      <a:pt x="4300" y="9285"/>
                    </a:lnTo>
                    <a:lnTo>
                      <a:pt x="3931" y="9496"/>
                    </a:lnTo>
                    <a:lnTo>
                      <a:pt x="3614" y="9733"/>
                    </a:lnTo>
                    <a:lnTo>
                      <a:pt x="3298" y="9997"/>
                    </a:lnTo>
                    <a:lnTo>
                      <a:pt x="2981" y="10261"/>
                    </a:lnTo>
                    <a:lnTo>
                      <a:pt x="2665" y="10551"/>
                    </a:lnTo>
                    <a:lnTo>
                      <a:pt x="2401" y="10841"/>
                    </a:lnTo>
                    <a:lnTo>
                      <a:pt x="2111" y="11131"/>
                    </a:lnTo>
                    <a:lnTo>
                      <a:pt x="1847" y="11448"/>
                    </a:lnTo>
                    <a:lnTo>
                      <a:pt x="1610" y="11791"/>
                    </a:lnTo>
                    <a:lnTo>
                      <a:pt x="1399" y="12134"/>
                    </a:lnTo>
                    <a:lnTo>
                      <a:pt x="1161" y="12476"/>
                    </a:lnTo>
                    <a:lnTo>
                      <a:pt x="977" y="12846"/>
                    </a:lnTo>
                    <a:lnTo>
                      <a:pt x="792" y="13215"/>
                    </a:lnTo>
                    <a:lnTo>
                      <a:pt x="634" y="13611"/>
                    </a:lnTo>
                    <a:lnTo>
                      <a:pt x="476" y="13980"/>
                    </a:lnTo>
                    <a:lnTo>
                      <a:pt x="370" y="14402"/>
                    </a:lnTo>
                    <a:lnTo>
                      <a:pt x="238" y="14797"/>
                    </a:lnTo>
                    <a:lnTo>
                      <a:pt x="159" y="15219"/>
                    </a:lnTo>
                    <a:lnTo>
                      <a:pt x="80" y="15641"/>
                    </a:lnTo>
                    <a:lnTo>
                      <a:pt x="27" y="16063"/>
                    </a:lnTo>
                    <a:lnTo>
                      <a:pt x="1" y="16485"/>
                    </a:lnTo>
                    <a:lnTo>
                      <a:pt x="1" y="16934"/>
                    </a:lnTo>
                    <a:lnTo>
                      <a:pt x="1" y="17356"/>
                    </a:lnTo>
                    <a:lnTo>
                      <a:pt x="27" y="17751"/>
                    </a:lnTo>
                    <a:lnTo>
                      <a:pt x="80" y="18173"/>
                    </a:lnTo>
                    <a:lnTo>
                      <a:pt x="133" y="18569"/>
                    </a:lnTo>
                    <a:lnTo>
                      <a:pt x="238" y="18991"/>
                    </a:lnTo>
                    <a:lnTo>
                      <a:pt x="317" y="19387"/>
                    </a:lnTo>
                    <a:lnTo>
                      <a:pt x="449" y="19756"/>
                    </a:lnTo>
                    <a:lnTo>
                      <a:pt x="581" y="20152"/>
                    </a:lnTo>
                    <a:lnTo>
                      <a:pt x="739" y="20521"/>
                    </a:lnTo>
                    <a:lnTo>
                      <a:pt x="924" y="20890"/>
                    </a:lnTo>
                    <a:lnTo>
                      <a:pt x="1109" y="21259"/>
                    </a:lnTo>
                    <a:lnTo>
                      <a:pt x="1320" y="21602"/>
                    </a:lnTo>
                    <a:lnTo>
                      <a:pt x="1531" y="21945"/>
                    </a:lnTo>
                    <a:lnTo>
                      <a:pt x="1768" y="22288"/>
                    </a:lnTo>
                    <a:lnTo>
                      <a:pt x="2032" y="22605"/>
                    </a:lnTo>
                    <a:lnTo>
                      <a:pt x="2296" y="22921"/>
                    </a:lnTo>
                    <a:lnTo>
                      <a:pt x="2296" y="23528"/>
                    </a:lnTo>
                    <a:lnTo>
                      <a:pt x="2296" y="24372"/>
                    </a:lnTo>
                    <a:lnTo>
                      <a:pt x="2348" y="25189"/>
                    </a:lnTo>
                    <a:lnTo>
                      <a:pt x="2427" y="26007"/>
                    </a:lnTo>
                    <a:lnTo>
                      <a:pt x="2533" y="26825"/>
                    </a:lnTo>
                    <a:lnTo>
                      <a:pt x="2665" y="27642"/>
                    </a:lnTo>
                    <a:lnTo>
                      <a:pt x="2823" y="28433"/>
                    </a:lnTo>
                    <a:lnTo>
                      <a:pt x="3008" y="29251"/>
                    </a:lnTo>
                    <a:lnTo>
                      <a:pt x="3219" y="30016"/>
                    </a:lnTo>
                    <a:lnTo>
                      <a:pt x="3456" y="30807"/>
                    </a:lnTo>
                    <a:lnTo>
                      <a:pt x="3720" y="31572"/>
                    </a:lnTo>
                    <a:lnTo>
                      <a:pt x="4010" y="32337"/>
                    </a:lnTo>
                    <a:lnTo>
                      <a:pt x="4327" y="33102"/>
                    </a:lnTo>
                    <a:lnTo>
                      <a:pt x="4696" y="33840"/>
                    </a:lnTo>
                    <a:lnTo>
                      <a:pt x="5065" y="34552"/>
                    </a:lnTo>
                    <a:lnTo>
                      <a:pt x="5461" y="35291"/>
                    </a:lnTo>
                    <a:lnTo>
                      <a:pt x="5909" y="35977"/>
                    </a:lnTo>
                    <a:lnTo>
                      <a:pt x="6305" y="36610"/>
                    </a:lnTo>
                    <a:lnTo>
                      <a:pt x="6727" y="37216"/>
                    </a:lnTo>
                    <a:lnTo>
                      <a:pt x="7175" y="37797"/>
                    </a:lnTo>
                    <a:lnTo>
                      <a:pt x="7623" y="38377"/>
                    </a:lnTo>
                    <a:lnTo>
                      <a:pt x="8098" y="38931"/>
                    </a:lnTo>
                    <a:lnTo>
                      <a:pt x="8599" y="39485"/>
                    </a:lnTo>
                    <a:lnTo>
                      <a:pt x="9127" y="40012"/>
                    </a:lnTo>
                    <a:lnTo>
                      <a:pt x="9654" y="40513"/>
                    </a:lnTo>
                    <a:lnTo>
                      <a:pt x="10103" y="40935"/>
                    </a:lnTo>
                    <a:lnTo>
                      <a:pt x="10551" y="41331"/>
                    </a:lnTo>
                    <a:lnTo>
                      <a:pt x="11501" y="42096"/>
                    </a:lnTo>
                    <a:lnTo>
                      <a:pt x="12476" y="42808"/>
                    </a:lnTo>
                    <a:lnTo>
                      <a:pt x="13004" y="43124"/>
                    </a:lnTo>
                    <a:lnTo>
                      <a:pt x="13505" y="43467"/>
                    </a:lnTo>
                    <a:lnTo>
                      <a:pt x="14296" y="43916"/>
                    </a:lnTo>
                    <a:lnTo>
                      <a:pt x="15088" y="44338"/>
                    </a:lnTo>
                    <a:lnTo>
                      <a:pt x="15193" y="44470"/>
                    </a:lnTo>
                    <a:lnTo>
                      <a:pt x="15299" y="44575"/>
                    </a:lnTo>
                    <a:lnTo>
                      <a:pt x="15404" y="44681"/>
                    </a:lnTo>
                    <a:lnTo>
                      <a:pt x="15536" y="44760"/>
                    </a:lnTo>
                    <a:lnTo>
                      <a:pt x="15694" y="44839"/>
                    </a:lnTo>
                    <a:lnTo>
                      <a:pt x="15879" y="44918"/>
                    </a:lnTo>
                    <a:lnTo>
                      <a:pt x="16090" y="44971"/>
                    </a:lnTo>
                    <a:lnTo>
                      <a:pt x="16459" y="44971"/>
                    </a:lnTo>
                    <a:lnTo>
                      <a:pt x="17013" y="45208"/>
                    </a:lnTo>
                    <a:lnTo>
                      <a:pt x="17593" y="45419"/>
                    </a:lnTo>
                    <a:lnTo>
                      <a:pt x="18174" y="45630"/>
                    </a:lnTo>
                    <a:lnTo>
                      <a:pt x="18754" y="45815"/>
                    </a:lnTo>
                    <a:lnTo>
                      <a:pt x="19598" y="46052"/>
                    </a:lnTo>
                    <a:lnTo>
                      <a:pt x="20415" y="46237"/>
                    </a:lnTo>
                    <a:lnTo>
                      <a:pt x="21259" y="46421"/>
                    </a:lnTo>
                    <a:lnTo>
                      <a:pt x="22130" y="46580"/>
                    </a:lnTo>
                    <a:lnTo>
                      <a:pt x="22974" y="46685"/>
                    </a:lnTo>
                    <a:lnTo>
                      <a:pt x="23844" y="46764"/>
                    </a:lnTo>
                    <a:lnTo>
                      <a:pt x="24715" y="46817"/>
                    </a:lnTo>
                    <a:lnTo>
                      <a:pt x="26192" y="46817"/>
                    </a:lnTo>
                    <a:lnTo>
                      <a:pt x="26825" y="46791"/>
                    </a:lnTo>
                    <a:lnTo>
                      <a:pt x="27431" y="46738"/>
                    </a:lnTo>
                    <a:lnTo>
                      <a:pt x="28038" y="46685"/>
                    </a:lnTo>
                    <a:lnTo>
                      <a:pt x="28671" y="46606"/>
                    </a:lnTo>
                    <a:lnTo>
                      <a:pt x="29278" y="46527"/>
                    </a:lnTo>
                    <a:lnTo>
                      <a:pt x="29884" y="46421"/>
                    </a:lnTo>
                    <a:lnTo>
                      <a:pt x="30464" y="46289"/>
                    </a:lnTo>
                    <a:lnTo>
                      <a:pt x="31071" y="46158"/>
                    </a:lnTo>
                    <a:lnTo>
                      <a:pt x="31651" y="45999"/>
                    </a:lnTo>
                    <a:lnTo>
                      <a:pt x="32258" y="45841"/>
                    </a:lnTo>
                    <a:lnTo>
                      <a:pt x="32838" y="45656"/>
                    </a:lnTo>
                    <a:lnTo>
                      <a:pt x="33418" y="45472"/>
                    </a:lnTo>
                    <a:lnTo>
                      <a:pt x="33972" y="45261"/>
                    </a:lnTo>
                    <a:lnTo>
                      <a:pt x="34553" y="45023"/>
                    </a:lnTo>
                    <a:lnTo>
                      <a:pt x="35106" y="44786"/>
                    </a:lnTo>
                    <a:lnTo>
                      <a:pt x="35660" y="44522"/>
                    </a:lnTo>
                    <a:lnTo>
                      <a:pt x="36214" y="44259"/>
                    </a:lnTo>
                    <a:lnTo>
                      <a:pt x="36742" y="43968"/>
                    </a:lnTo>
                    <a:lnTo>
                      <a:pt x="37269" y="43678"/>
                    </a:lnTo>
                    <a:lnTo>
                      <a:pt x="37797" y="43362"/>
                    </a:lnTo>
                    <a:lnTo>
                      <a:pt x="38324" y="43019"/>
                    </a:lnTo>
                    <a:lnTo>
                      <a:pt x="38825" y="42676"/>
                    </a:lnTo>
                    <a:lnTo>
                      <a:pt x="39327" y="42333"/>
                    </a:lnTo>
                    <a:lnTo>
                      <a:pt x="39801" y="41964"/>
                    </a:lnTo>
                    <a:lnTo>
                      <a:pt x="40302" y="41595"/>
                    </a:lnTo>
                    <a:lnTo>
                      <a:pt x="40751" y="41199"/>
                    </a:lnTo>
                    <a:lnTo>
                      <a:pt x="41226" y="40777"/>
                    </a:lnTo>
                    <a:lnTo>
                      <a:pt x="41674" y="40355"/>
                    </a:lnTo>
                    <a:lnTo>
                      <a:pt x="42122" y="39933"/>
                    </a:lnTo>
                    <a:lnTo>
                      <a:pt x="42544" y="39485"/>
                    </a:lnTo>
                    <a:lnTo>
                      <a:pt x="42966" y="39010"/>
                    </a:lnTo>
                    <a:lnTo>
                      <a:pt x="43072" y="38878"/>
                    </a:lnTo>
                    <a:lnTo>
                      <a:pt x="43204" y="38746"/>
                    </a:lnTo>
                    <a:lnTo>
                      <a:pt x="43810" y="38008"/>
                    </a:lnTo>
                    <a:lnTo>
                      <a:pt x="44417" y="37243"/>
                    </a:lnTo>
                    <a:lnTo>
                      <a:pt x="44971" y="36425"/>
                    </a:lnTo>
                    <a:lnTo>
                      <a:pt x="45498" y="35607"/>
                    </a:lnTo>
                    <a:lnTo>
                      <a:pt x="45947" y="34816"/>
                    </a:lnTo>
                    <a:lnTo>
                      <a:pt x="46395" y="33972"/>
                    </a:lnTo>
                    <a:lnTo>
                      <a:pt x="46738" y="33286"/>
                    </a:lnTo>
                    <a:lnTo>
                      <a:pt x="47054" y="32574"/>
                    </a:lnTo>
                    <a:lnTo>
                      <a:pt x="47345" y="31836"/>
                    </a:lnTo>
                    <a:lnTo>
                      <a:pt x="47608" y="31097"/>
                    </a:lnTo>
                    <a:lnTo>
                      <a:pt x="47846" y="30359"/>
                    </a:lnTo>
                    <a:lnTo>
                      <a:pt x="48057" y="29620"/>
                    </a:lnTo>
                    <a:lnTo>
                      <a:pt x="48241" y="28855"/>
                    </a:lnTo>
                    <a:lnTo>
                      <a:pt x="48426" y="28091"/>
                    </a:lnTo>
                    <a:lnTo>
                      <a:pt x="48611" y="27036"/>
                    </a:lnTo>
                    <a:lnTo>
                      <a:pt x="48743" y="25928"/>
                    </a:lnTo>
                    <a:lnTo>
                      <a:pt x="50167" y="26271"/>
                    </a:lnTo>
                    <a:lnTo>
                      <a:pt x="50325" y="26297"/>
                    </a:lnTo>
                    <a:lnTo>
                      <a:pt x="50510" y="26323"/>
                    </a:lnTo>
                    <a:lnTo>
                      <a:pt x="50747" y="26297"/>
                    </a:lnTo>
                    <a:lnTo>
                      <a:pt x="50958" y="26244"/>
                    </a:lnTo>
                    <a:lnTo>
                      <a:pt x="51169" y="26139"/>
                    </a:lnTo>
                    <a:lnTo>
                      <a:pt x="51380" y="26007"/>
                    </a:lnTo>
                    <a:lnTo>
                      <a:pt x="51538" y="25849"/>
                    </a:lnTo>
                    <a:lnTo>
                      <a:pt x="51697" y="25690"/>
                    </a:lnTo>
                    <a:lnTo>
                      <a:pt x="51802" y="25479"/>
                    </a:lnTo>
                    <a:lnTo>
                      <a:pt x="51881" y="25242"/>
                    </a:lnTo>
                    <a:lnTo>
                      <a:pt x="56418" y="6727"/>
                    </a:lnTo>
                    <a:lnTo>
                      <a:pt x="56470" y="6463"/>
                    </a:lnTo>
                    <a:lnTo>
                      <a:pt x="56444" y="6173"/>
                    </a:lnTo>
                    <a:lnTo>
                      <a:pt x="56365" y="5909"/>
                    </a:lnTo>
                    <a:lnTo>
                      <a:pt x="56259" y="5672"/>
                    </a:lnTo>
                    <a:lnTo>
                      <a:pt x="56101" y="5461"/>
                    </a:lnTo>
                    <a:lnTo>
                      <a:pt x="55917" y="5276"/>
                    </a:lnTo>
                    <a:lnTo>
                      <a:pt x="55679" y="5118"/>
                    </a:lnTo>
                    <a:lnTo>
                      <a:pt x="55415" y="5039"/>
                    </a:lnTo>
                    <a:lnTo>
                      <a:pt x="37085" y="54"/>
                    </a:lnTo>
                    <a:lnTo>
                      <a:pt x="36900" y="1"/>
                    </a:lnTo>
                    <a:close/>
                  </a:path>
                </a:pathLst>
              </a:custGeom>
              <a:solidFill>
                <a:schemeClr val="dk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25" name="Google Shape;1725;p70"/>
              <p:cNvSpPr/>
              <p:nvPr/>
            </p:nvSpPr>
            <p:spPr>
              <a:xfrm>
                <a:off x="4082975" y="3989300"/>
                <a:ext cx="1093275" cy="1093275"/>
              </a:xfrm>
              <a:custGeom>
                <a:avLst/>
                <a:gdLst/>
                <a:ahLst/>
                <a:cxnLst/>
                <a:rect l="l" t="t" r="r" b="b"/>
                <a:pathLst>
                  <a:path w="43731" h="43731" extrusionOk="0">
                    <a:moveTo>
                      <a:pt x="21866" y="1"/>
                    </a:moveTo>
                    <a:lnTo>
                      <a:pt x="20758" y="27"/>
                    </a:lnTo>
                    <a:lnTo>
                      <a:pt x="19624" y="132"/>
                    </a:lnTo>
                    <a:lnTo>
                      <a:pt x="18542" y="264"/>
                    </a:lnTo>
                    <a:lnTo>
                      <a:pt x="17461" y="449"/>
                    </a:lnTo>
                    <a:lnTo>
                      <a:pt x="16406" y="686"/>
                    </a:lnTo>
                    <a:lnTo>
                      <a:pt x="15377" y="1003"/>
                    </a:lnTo>
                    <a:lnTo>
                      <a:pt x="14349" y="1346"/>
                    </a:lnTo>
                    <a:lnTo>
                      <a:pt x="13346" y="1715"/>
                    </a:lnTo>
                    <a:lnTo>
                      <a:pt x="12397" y="2163"/>
                    </a:lnTo>
                    <a:lnTo>
                      <a:pt x="11447" y="2638"/>
                    </a:lnTo>
                    <a:lnTo>
                      <a:pt x="10524" y="3166"/>
                    </a:lnTo>
                    <a:lnTo>
                      <a:pt x="9654" y="3746"/>
                    </a:lnTo>
                    <a:lnTo>
                      <a:pt x="8783" y="4352"/>
                    </a:lnTo>
                    <a:lnTo>
                      <a:pt x="7966" y="5012"/>
                    </a:lnTo>
                    <a:lnTo>
                      <a:pt x="7174" y="5698"/>
                    </a:lnTo>
                    <a:lnTo>
                      <a:pt x="6410" y="6410"/>
                    </a:lnTo>
                    <a:lnTo>
                      <a:pt x="5671" y="7175"/>
                    </a:lnTo>
                    <a:lnTo>
                      <a:pt x="4985" y="7966"/>
                    </a:lnTo>
                    <a:lnTo>
                      <a:pt x="4352" y="8784"/>
                    </a:lnTo>
                    <a:lnTo>
                      <a:pt x="3746" y="9654"/>
                    </a:lnTo>
                    <a:lnTo>
                      <a:pt x="3165" y="10524"/>
                    </a:lnTo>
                    <a:lnTo>
                      <a:pt x="2638" y="11447"/>
                    </a:lnTo>
                    <a:lnTo>
                      <a:pt x="2163" y="12397"/>
                    </a:lnTo>
                    <a:lnTo>
                      <a:pt x="1715" y="13373"/>
                    </a:lnTo>
                    <a:lnTo>
                      <a:pt x="1319" y="14349"/>
                    </a:lnTo>
                    <a:lnTo>
                      <a:pt x="976" y="15377"/>
                    </a:lnTo>
                    <a:lnTo>
                      <a:pt x="686" y="16406"/>
                    </a:lnTo>
                    <a:lnTo>
                      <a:pt x="449" y="17461"/>
                    </a:lnTo>
                    <a:lnTo>
                      <a:pt x="264" y="18542"/>
                    </a:lnTo>
                    <a:lnTo>
                      <a:pt x="106" y="19650"/>
                    </a:lnTo>
                    <a:lnTo>
                      <a:pt x="27" y="20758"/>
                    </a:lnTo>
                    <a:lnTo>
                      <a:pt x="0" y="21866"/>
                    </a:lnTo>
                    <a:lnTo>
                      <a:pt x="27" y="22683"/>
                    </a:lnTo>
                    <a:lnTo>
                      <a:pt x="53" y="23475"/>
                    </a:lnTo>
                    <a:lnTo>
                      <a:pt x="132" y="24266"/>
                    </a:lnTo>
                    <a:lnTo>
                      <a:pt x="238" y="25031"/>
                    </a:lnTo>
                    <a:lnTo>
                      <a:pt x="370" y="25822"/>
                    </a:lnTo>
                    <a:lnTo>
                      <a:pt x="502" y="26587"/>
                    </a:lnTo>
                    <a:lnTo>
                      <a:pt x="686" y="27325"/>
                    </a:lnTo>
                    <a:lnTo>
                      <a:pt x="897" y="28064"/>
                    </a:lnTo>
                    <a:lnTo>
                      <a:pt x="1135" y="28802"/>
                    </a:lnTo>
                    <a:lnTo>
                      <a:pt x="1372" y="29514"/>
                    </a:lnTo>
                    <a:lnTo>
                      <a:pt x="1662" y="30227"/>
                    </a:lnTo>
                    <a:lnTo>
                      <a:pt x="1952" y="30912"/>
                    </a:lnTo>
                    <a:lnTo>
                      <a:pt x="2269" y="31598"/>
                    </a:lnTo>
                    <a:lnTo>
                      <a:pt x="2638" y="32284"/>
                    </a:lnTo>
                    <a:lnTo>
                      <a:pt x="3007" y="32917"/>
                    </a:lnTo>
                    <a:lnTo>
                      <a:pt x="3403" y="33576"/>
                    </a:lnTo>
                    <a:lnTo>
                      <a:pt x="3772" y="34156"/>
                    </a:lnTo>
                    <a:lnTo>
                      <a:pt x="4168" y="34710"/>
                    </a:lnTo>
                    <a:lnTo>
                      <a:pt x="4590" y="35264"/>
                    </a:lnTo>
                    <a:lnTo>
                      <a:pt x="5012" y="35818"/>
                    </a:lnTo>
                    <a:lnTo>
                      <a:pt x="5460" y="36346"/>
                    </a:lnTo>
                    <a:lnTo>
                      <a:pt x="5935" y="36847"/>
                    </a:lnTo>
                    <a:lnTo>
                      <a:pt x="6410" y="37348"/>
                    </a:lnTo>
                    <a:lnTo>
                      <a:pt x="6911" y="37823"/>
                    </a:lnTo>
                    <a:lnTo>
                      <a:pt x="7755" y="38588"/>
                    </a:lnTo>
                    <a:lnTo>
                      <a:pt x="8651" y="39300"/>
                    </a:lnTo>
                    <a:lnTo>
                      <a:pt x="9575" y="39959"/>
                    </a:lnTo>
                    <a:lnTo>
                      <a:pt x="10551" y="40592"/>
                    </a:lnTo>
                    <a:lnTo>
                      <a:pt x="11526" y="41146"/>
                    </a:lnTo>
                    <a:lnTo>
                      <a:pt x="12529" y="41647"/>
                    </a:lnTo>
                    <a:lnTo>
                      <a:pt x="12872" y="41805"/>
                    </a:lnTo>
                    <a:lnTo>
                      <a:pt x="13505" y="42095"/>
                    </a:lnTo>
                    <a:lnTo>
                      <a:pt x="14164" y="42333"/>
                    </a:lnTo>
                    <a:lnTo>
                      <a:pt x="14797" y="42570"/>
                    </a:lnTo>
                    <a:lnTo>
                      <a:pt x="15456" y="42781"/>
                    </a:lnTo>
                    <a:lnTo>
                      <a:pt x="16221" y="43019"/>
                    </a:lnTo>
                    <a:lnTo>
                      <a:pt x="17012" y="43203"/>
                    </a:lnTo>
                    <a:lnTo>
                      <a:pt x="17804" y="43361"/>
                    </a:lnTo>
                    <a:lnTo>
                      <a:pt x="18595" y="43493"/>
                    </a:lnTo>
                    <a:lnTo>
                      <a:pt x="19413" y="43599"/>
                    </a:lnTo>
                    <a:lnTo>
                      <a:pt x="20204" y="43678"/>
                    </a:lnTo>
                    <a:lnTo>
                      <a:pt x="21048" y="43731"/>
                    </a:lnTo>
                    <a:lnTo>
                      <a:pt x="22472" y="43731"/>
                    </a:lnTo>
                    <a:lnTo>
                      <a:pt x="23079" y="43704"/>
                    </a:lnTo>
                    <a:lnTo>
                      <a:pt x="23685" y="43678"/>
                    </a:lnTo>
                    <a:lnTo>
                      <a:pt x="24266" y="43625"/>
                    </a:lnTo>
                    <a:lnTo>
                      <a:pt x="24872" y="43546"/>
                    </a:lnTo>
                    <a:lnTo>
                      <a:pt x="25453" y="43441"/>
                    </a:lnTo>
                    <a:lnTo>
                      <a:pt x="26033" y="43361"/>
                    </a:lnTo>
                    <a:lnTo>
                      <a:pt x="26613" y="43230"/>
                    </a:lnTo>
                    <a:lnTo>
                      <a:pt x="27747" y="42939"/>
                    </a:lnTo>
                    <a:lnTo>
                      <a:pt x="28855" y="42597"/>
                    </a:lnTo>
                    <a:lnTo>
                      <a:pt x="29936" y="42201"/>
                    </a:lnTo>
                    <a:lnTo>
                      <a:pt x="30991" y="41753"/>
                    </a:lnTo>
                    <a:lnTo>
                      <a:pt x="32020" y="41251"/>
                    </a:lnTo>
                    <a:lnTo>
                      <a:pt x="32996" y="40698"/>
                    </a:lnTo>
                    <a:lnTo>
                      <a:pt x="33972" y="40091"/>
                    </a:lnTo>
                    <a:lnTo>
                      <a:pt x="34895" y="39432"/>
                    </a:lnTo>
                    <a:lnTo>
                      <a:pt x="35792" y="38746"/>
                    </a:lnTo>
                    <a:lnTo>
                      <a:pt x="36636" y="38007"/>
                    </a:lnTo>
                    <a:lnTo>
                      <a:pt x="37453" y="37216"/>
                    </a:lnTo>
                    <a:lnTo>
                      <a:pt x="38218" y="36398"/>
                    </a:lnTo>
                    <a:lnTo>
                      <a:pt x="38297" y="36293"/>
                    </a:lnTo>
                    <a:lnTo>
                      <a:pt x="38429" y="36161"/>
                    </a:lnTo>
                    <a:lnTo>
                      <a:pt x="39009" y="35449"/>
                    </a:lnTo>
                    <a:lnTo>
                      <a:pt x="39563" y="34737"/>
                    </a:lnTo>
                    <a:lnTo>
                      <a:pt x="40091" y="33972"/>
                    </a:lnTo>
                    <a:lnTo>
                      <a:pt x="40592" y="33207"/>
                    </a:lnTo>
                    <a:lnTo>
                      <a:pt x="41014" y="32468"/>
                    </a:lnTo>
                    <a:lnTo>
                      <a:pt x="41436" y="31677"/>
                    </a:lnTo>
                    <a:lnTo>
                      <a:pt x="41752" y="31044"/>
                    </a:lnTo>
                    <a:lnTo>
                      <a:pt x="42043" y="30358"/>
                    </a:lnTo>
                    <a:lnTo>
                      <a:pt x="42306" y="29699"/>
                    </a:lnTo>
                    <a:lnTo>
                      <a:pt x="42544" y="29013"/>
                    </a:lnTo>
                    <a:lnTo>
                      <a:pt x="42781" y="28301"/>
                    </a:lnTo>
                    <a:lnTo>
                      <a:pt x="42992" y="27589"/>
                    </a:lnTo>
                    <a:lnTo>
                      <a:pt x="43177" y="26877"/>
                    </a:lnTo>
                    <a:lnTo>
                      <a:pt x="43335" y="26138"/>
                    </a:lnTo>
                    <a:lnTo>
                      <a:pt x="43493" y="25110"/>
                    </a:lnTo>
                    <a:lnTo>
                      <a:pt x="43625" y="24055"/>
                    </a:lnTo>
                    <a:lnTo>
                      <a:pt x="43704" y="22973"/>
                    </a:lnTo>
                    <a:lnTo>
                      <a:pt x="43731" y="21866"/>
                    </a:lnTo>
                    <a:lnTo>
                      <a:pt x="43704" y="20758"/>
                    </a:lnTo>
                    <a:lnTo>
                      <a:pt x="43625" y="19650"/>
                    </a:lnTo>
                    <a:lnTo>
                      <a:pt x="43493" y="18542"/>
                    </a:lnTo>
                    <a:lnTo>
                      <a:pt x="43309" y="17461"/>
                    </a:lnTo>
                    <a:lnTo>
                      <a:pt x="43045" y="16406"/>
                    </a:lnTo>
                    <a:lnTo>
                      <a:pt x="42755" y="15377"/>
                    </a:lnTo>
                    <a:lnTo>
                      <a:pt x="42412" y="14349"/>
                    </a:lnTo>
                    <a:lnTo>
                      <a:pt x="42016" y="13373"/>
                    </a:lnTo>
                    <a:lnTo>
                      <a:pt x="41594" y="12397"/>
                    </a:lnTo>
                    <a:lnTo>
                      <a:pt x="41093" y="11447"/>
                    </a:lnTo>
                    <a:lnTo>
                      <a:pt x="40566" y="10524"/>
                    </a:lnTo>
                    <a:lnTo>
                      <a:pt x="40012" y="9654"/>
                    </a:lnTo>
                    <a:lnTo>
                      <a:pt x="39405" y="8784"/>
                    </a:lnTo>
                    <a:lnTo>
                      <a:pt x="38746" y="7966"/>
                    </a:lnTo>
                    <a:lnTo>
                      <a:pt x="38060" y="7175"/>
                    </a:lnTo>
                    <a:lnTo>
                      <a:pt x="37321" y="6410"/>
                    </a:lnTo>
                    <a:lnTo>
                      <a:pt x="36583" y="5698"/>
                    </a:lnTo>
                    <a:lnTo>
                      <a:pt x="35792" y="5012"/>
                    </a:lnTo>
                    <a:lnTo>
                      <a:pt x="34948" y="4352"/>
                    </a:lnTo>
                    <a:lnTo>
                      <a:pt x="34104" y="3746"/>
                    </a:lnTo>
                    <a:lnTo>
                      <a:pt x="33207" y="3166"/>
                    </a:lnTo>
                    <a:lnTo>
                      <a:pt x="32284" y="2638"/>
                    </a:lnTo>
                    <a:lnTo>
                      <a:pt x="31361" y="2163"/>
                    </a:lnTo>
                    <a:lnTo>
                      <a:pt x="30385" y="1715"/>
                    </a:lnTo>
                    <a:lnTo>
                      <a:pt x="29382" y="1346"/>
                    </a:lnTo>
                    <a:lnTo>
                      <a:pt x="28380" y="1003"/>
                    </a:lnTo>
                    <a:lnTo>
                      <a:pt x="27325" y="686"/>
                    </a:lnTo>
                    <a:lnTo>
                      <a:pt x="26270" y="449"/>
                    </a:lnTo>
                    <a:lnTo>
                      <a:pt x="25189" y="264"/>
                    </a:lnTo>
                    <a:lnTo>
                      <a:pt x="24107" y="132"/>
                    </a:lnTo>
                    <a:lnTo>
                      <a:pt x="23000" y="27"/>
                    </a:lnTo>
                    <a:lnTo>
                      <a:pt x="21866" y="1"/>
                    </a:lnTo>
                    <a:close/>
                  </a:path>
                </a:pathLst>
              </a:custGeom>
              <a:solidFill>
                <a:schemeClr val="accent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26" name="Google Shape;1726;p70"/>
              <p:cNvSpPr/>
              <p:nvPr/>
            </p:nvSpPr>
            <p:spPr>
              <a:xfrm>
                <a:off x="4815550" y="3983375"/>
                <a:ext cx="550600" cy="586875"/>
              </a:xfrm>
              <a:custGeom>
                <a:avLst/>
                <a:gdLst/>
                <a:ahLst/>
                <a:cxnLst/>
                <a:rect l="l" t="t" r="r" b="b"/>
                <a:pathLst>
                  <a:path w="22024" h="23475" extrusionOk="0">
                    <a:moveTo>
                      <a:pt x="3719" y="0"/>
                    </a:moveTo>
                    <a:lnTo>
                      <a:pt x="0" y="19254"/>
                    </a:lnTo>
                    <a:lnTo>
                      <a:pt x="17487" y="23474"/>
                    </a:lnTo>
                    <a:lnTo>
                      <a:pt x="22024" y="4959"/>
                    </a:lnTo>
                    <a:lnTo>
                      <a:pt x="3719" y="0"/>
                    </a:lnTo>
                    <a:close/>
                  </a:path>
                </a:pathLst>
              </a:custGeom>
              <a:solidFill>
                <a:schemeClr val="lt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27" name="Google Shape;1727;p70"/>
              <p:cNvSpPr/>
              <p:nvPr/>
            </p:nvSpPr>
            <p:spPr>
              <a:xfrm>
                <a:off x="4911150" y="4093475"/>
                <a:ext cx="352150" cy="377200"/>
              </a:xfrm>
              <a:custGeom>
                <a:avLst/>
                <a:gdLst/>
                <a:ahLst/>
                <a:cxnLst/>
                <a:rect l="l" t="t" r="r" b="b"/>
                <a:pathLst>
                  <a:path w="14086" h="15088" extrusionOk="0">
                    <a:moveTo>
                      <a:pt x="6410" y="1"/>
                    </a:moveTo>
                    <a:lnTo>
                      <a:pt x="6041" y="27"/>
                    </a:lnTo>
                    <a:lnTo>
                      <a:pt x="5671" y="54"/>
                    </a:lnTo>
                    <a:lnTo>
                      <a:pt x="5302" y="133"/>
                    </a:lnTo>
                    <a:lnTo>
                      <a:pt x="4933" y="212"/>
                    </a:lnTo>
                    <a:lnTo>
                      <a:pt x="4511" y="370"/>
                    </a:lnTo>
                    <a:lnTo>
                      <a:pt x="4115" y="555"/>
                    </a:lnTo>
                    <a:lnTo>
                      <a:pt x="3746" y="792"/>
                    </a:lnTo>
                    <a:lnTo>
                      <a:pt x="3377" y="1030"/>
                    </a:lnTo>
                    <a:lnTo>
                      <a:pt x="3034" y="1320"/>
                    </a:lnTo>
                    <a:lnTo>
                      <a:pt x="2691" y="1636"/>
                    </a:lnTo>
                    <a:lnTo>
                      <a:pt x="2401" y="1979"/>
                    </a:lnTo>
                    <a:lnTo>
                      <a:pt x="2111" y="2322"/>
                    </a:lnTo>
                    <a:lnTo>
                      <a:pt x="1873" y="2691"/>
                    </a:lnTo>
                    <a:lnTo>
                      <a:pt x="1636" y="3060"/>
                    </a:lnTo>
                    <a:lnTo>
                      <a:pt x="1399" y="3456"/>
                    </a:lnTo>
                    <a:lnTo>
                      <a:pt x="1214" y="3852"/>
                    </a:lnTo>
                    <a:lnTo>
                      <a:pt x="845" y="4669"/>
                    </a:lnTo>
                    <a:lnTo>
                      <a:pt x="502" y="5513"/>
                    </a:lnTo>
                    <a:lnTo>
                      <a:pt x="370" y="5935"/>
                    </a:lnTo>
                    <a:lnTo>
                      <a:pt x="238" y="6384"/>
                    </a:lnTo>
                    <a:lnTo>
                      <a:pt x="212" y="6595"/>
                    </a:lnTo>
                    <a:lnTo>
                      <a:pt x="185" y="6806"/>
                    </a:lnTo>
                    <a:lnTo>
                      <a:pt x="185" y="7043"/>
                    </a:lnTo>
                    <a:lnTo>
                      <a:pt x="212" y="7254"/>
                    </a:lnTo>
                    <a:lnTo>
                      <a:pt x="265" y="7491"/>
                    </a:lnTo>
                    <a:lnTo>
                      <a:pt x="317" y="7729"/>
                    </a:lnTo>
                    <a:lnTo>
                      <a:pt x="396" y="7966"/>
                    </a:lnTo>
                    <a:lnTo>
                      <a:pt x="423" y="8204"/>
                    </a:lnTo>
                    <a:lnTo>
                      <a:pt x="449" y="8415"/>
                    </a:lnTo>
                    <a:lnTo>
                      <a:pt x="449" y="8599"/>
                    </a:lnTo>
                    <a:lnTo>
                      <a:pt x="396" y="9021"/>
                    </a:lnTo>
                    <a:lnTo>
                      <a:pt x="291" y="9417"/>
                    </a:lnTo>
                    <a:lnTo>
                      <a:pt x="159" y="9812"/>
                    </a:lnTo>
                    <a:lnTo>
                      <a:pt x="80" y="10208"/>
                    </a:lnTo>
                    <a:lnTo>
                      <a:pt x="27" y="10604"/>
                    </a:lnTo>
                    <a:lnTo>
                      <a:pt x="1" y="10788"/>
                    </a:lnTo>
                    <a:lnTo>
                      <a:pt x="27" y="10973"/>
                    </a:lnTo>
                    <a:lnTo>
                      <a:pt x="80" y="11158"/>
                    </a:lnTo>
                    <a:lnTo>
                      <a:pt x="133" y="11342"/>
                    </a:lnTo>
                    <a:lnTo>
                      <a:pt x="238" y="11500"/>
                    </a:lnTo>
                    <a:lnTo>
                      <a:pt x="317" y="11659"/>
                    </a:lnTo>
                    <a:lnTo>
                      <a:pt x="423" y="11817"/>
                    </a:lnTo>
                    <a:lnTo>
                      <a:pt x="528" y="11975"/>
                    </a:lnTo>
                    <a:lnTo>
                      <a:pt x="607" y="12186"/>
                    </a:lnTo>
                    <a:lnTo>
                      <a:pt x="660" y="12424"/>
                    </a:lnTo>
                    <a:lnTo>
                      <a:pt x="687" y="12687"/>
                    </a:lnTo>
                    <a:lnTo>
                      <a:pt x="713" y="12925"/>
                    </a:lnTo>
                    <a:lnTo>
                      <a:pt x="713" y="13426"/>
                    </a:lnTo>
                    <a:lnTo>
                      <a:pt x="713" y="13663"/>
                    </a:lnTo>
                    <a:lnTo>
                      <a:pt x="739" y="13901"/>
                    </a:lnTo>
                    <a:lnTo>
                      <a:pt x="792" y="14138"/>
                    </a:lnTo>
                    <a:lnTo>
                      <a:pt x="871" y="14349"/>
                    </a:lnTo>
                    <a:lnTo>
                      <a:pt x="977" y="14534"/>
                    </a:lnTo>
                    <a:lnTo>
                      <a:pt x="1109" y="14718"/>
                    </a:lnTo>
                    <a:lnTo>
                      <a:pt x="1267" y="14850"/>
                    </a:lnTo>
                    <a:lnTo>
                      <a:pt x="1451" y="14956"/>
                    </a:lnTo>
                    <a:lnTo>
                      <a:pt x="1636" y="15035"/>
                    </a:lnTo>
                    <a:lnTo>
                      <a:pt x="1847" y="15087"/>
                    </a:lnTo>
                    <a:lnTo>
                      <a:pt x="2295" y="15087"/>
                    </a:lnTo>
                    <a:lnTo>
                      <a:pt x="2506" y="15061"/>
                    </a:lnTo>
                    <a:lnTo>
                      <a:pt x="2717" y="15008"/>
                    </a:lnTo>
                    <a:lnTo>
                      <a:pt x="3113" y="14824"/>
                    </a:lnTo>
                    <a:lnTo>
                      <a:pt x="3509" y="14639"/>
                    </a:lnTo>
                    <a:lnTo>
                      <a:pt x="3878" y="14428"/>
                    </a:lnTo>
                    <a:lnTo>
                      <a:pt x="4247" y="14217"/>
                    </a:lnTo>
                    <a:lnTo>
                      <a:pt x="4775" y="13980"/>
                    </a:lnTo>
                    <a:lnTo>
                      <a:pt x="5302" y="13795"/>
                    </a:lnTo>
                    <a:lnTo>
                      <a:pt x="5856" y="13663"/>
                    </a:lnTo>
                    <a:lnTo>
                      <a:pt x="6436" y="13610"/>
                    </a:lnTo>
                    <a:lnTo>
                      <a:pt x="6964" y="13584"/>
                    </a:lnTo>
                    <a:lnTo>
                      <a:pt x="7228" y="13558"/>
                    </a:lnTo>
                    <a:lnTo>
                      <a:pt x="7518" y="13505"/>
                    </a:lnTo>
                    <a:lnTo>
                      <a:pt x="7755" y="13399"/>
                    </a:lnTo>
                    <a:lnTo>
                      <a:pt x="7992" y="13241"/>
                    </a:lnTo>
                    <a:lnTo>
                      <a:pt x="8098" y="13162"/>
                    </a:lnTo>
                    <a:lnTo>
                      <a:pt x="8177" y="13057"/>
                    </a:lnTo>
                    <a:lnTo>
                      <a:pt x="8256" y="12951"/>
                    </a:lnTo>
                    <a:lnTo>
                      <a:pt x="8283" y="12819"/>
                    </a:lnTo>
                    <a:lnTo>
                      <a:pt x="8309" y="12687"/>
                    </a:lnTo>
                    <a:lnTo>
                      <a:pt x="8335" y="12529"/>
                    </a:lnTo>
                    <a:lnTo>
                      <a:pt x="8309" y="12239"/>
                    </a:lnTo>
                    <a:lnTo>
                      <a:pt x="8283" y="11949"/>
                    </a:lnTo>
                    <a:lnTo>
                      <a:pt x="8309" y="11817"/>
                    </a:lnTo>
                    <a:lnTo>
                      <a:pt x="8335" y="11659"/>
                    </a:lnTo>
                    <a:lnTo>
                      <a:pt x="9364" y="11606"/>
                    </a:lnTo>
                    <a:lnTo>
                      <a:pt x="9865" y="11553"/>
                    </a:lnTo>
                    <a:lnTo>
                      <a:pt x="10366" y="11474"/>
                    </a:lnTo>
                    <a:lnTo>
                      <a:pt x="10867" y="11342"/>
                    </a:lnTo>
                    <a:lnTo>
                      <a:pt x="11316" y="11184"/>
                    </a:lnTo>
                    <a:lnTo>
                      <a:pt x="11553" y="11078"/>
                    </a:lnTo>
                    <a:lnTo>
                      <a:pt x="11764" y="10947"/>
                    </a:lnTo>
                    <a:lnTo>
                      <a:pt x="11975" y="10815"/>
                    </a:lnTo>
                    <a:lnTo>
                      <a:pt x="12160" y="10656"/>
                    </a:lnTo>
                    <a:lnTo>
                      <a:pt x="12344" y="10498"/>
                    </a:lnTo>
                    <a:lnTo>
                      <a:pt x="12476" y="10340"/>
                    </a:lnTo>
                    <a:lnTo>
                      <a:pt x="12766" y="9997"/>
                    </a:lnTo>
                    <a:lnTo>
                      <a:pt x="13004" y="9601"/>
                    </a:lnTo>
                    <a:lnTo>
                      <a:pt x="13188" y="9179"/>
                    </a:lnTo>
                    <a:lnTo>
                      <a:pt x="13347" y="8757"/>
                    </a:lnTo>
                    <a:lnTo>
                      <a:pt x="13479" y="8309"/>
                    </a:lnTo>
                    <a:lnTo>
                      <a:pt x="13584" y="7861"/>
                    </a:lnTo>
                    <a:lnTo>
                      <a:pt x="13690" y="7386"/>
                    </a:lnTo>
                    <a:lnTo>
                      <a:pt x="13821" y="6647"/>
                    </a:lnTo>
                    <a:lnTo>
                      <a:pt x="13927" y="5909"/>
                    </a:lnTo>
                    <a:lnTo>
                      <a:pt x="14032" y="5170"/>
                    </a:lnTo>
                    <a:lnTo>
                      <a:pt x="14085" y="4432"/>
                    </a:lnTo>
                    <a:lnTo>
                      <a:pt x="14085" y="3852"/>
                    </a:lnTo>
                    <a:lnTo>
                      <a:pt x="14059" y="3588"/>
                    </a:lnTo>
                    <a:lnTo>
                      <a:pt x="14032" y="3298"/>
                    </a:lnTo>
                    <a:lnTo>
                      <a:pt x="13980" y="3008"/>
                    </a:lnTo>
                    <a:lnTo>
                      <a:pt x="13901" y="2744"/>
                    </a:lnTo>
                    <a:lnTo>
                      <a:pt x="13795" y="2480"/>
                    </a:lnTo>
                    <a:lnTo>
                      <a:pt x="13690" y="2216"/>
                    </a:lnTo>
                    <a:lnTo>
                      <a:pt x="13558" y="2005"/>
                    </a:lnTo>
                    <a:lnTo>
                      <a:pt x="13399" y="1821"/>
                    </a:lnTo>
                    <a:lnTo>
                      <a:pt x="13241" y="1636"/>
                    </a:lnTo>
                    <a:lnTo>
                      <a:pt x="13057" y="1478"/>
                    </a:lnTo>
                    <a:lnTo>
                      <a:pt x="12661" y="1188"/>
                    </a:lnTo>
                    <a:lnTo>
                      <a:pt x="12239" y="924"/>
                    </a:lnTo>
                    <a:lnTo>
                      <a:pt x="11738" y="687"/>
                    </a:lnTo>
                    <a:lnTo>
                      <a:pt x="11210" y="476"/>
                    </a:lnTo>
                    <a:lnTo>
                      <a:pt x="10683" y="344"/>
                    </a:lnTo>
                    <a:lnTo>
                      <a:pt x="10155" y="238"/>
                    </a:lnTo>
                    <a:lnTo>
                      <a:pt x="9601" y="159"/>
                    </a:lnTo>
                    <a:lnTo>
                      <a:pt x="9047" y="106"/>
                    </a:lnTo>
                    <a:lnTo>
                      <a:pt x="7940" y="27"/>
                    </a:lnTo>
                    <a:lnTo>
                      <a:pt x="7175"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28" name="Google Shape;1728;p70"/>
              <p:cNvSpPr/>
              <p:nvPr/>
            </p:nvSpPr>
            <p:spPr>
              <a:xfrm>
                <a:off x="4943475" y="4195025"/>
                <a:ext cx="95625" cy="122025"/>
              </a:xfrm>
              <a:custGeom>
                <a:avLst/>
                <a:gdLst/>
                <a:ahLst/>
                <a:cxnLst/>
                <a:rect l="l" t="t" r="r" b="b"/>
                <a:pathLst>
                  <a:path w="3825" h="4881" extrusionOk="0">
                    <a:moveTo>
                      <a:pt x="1530" y="133"/>
                    </a:moveTo>
                    <a:lnTo>
                      <a:pt x="1635" y="185"/>
                    </a:lnTo>
                    <a:lnTo>
                      <a:pt x="1820" y="291"/>
                    </a:lnTo>
                    <a:lnTo>
                      <a:pt x="2005" y="423"/>
                    </a:lnTo>
                    <a:lnTo>
                      <a:pt x="2031" y="449"/>
                    </a:lnTo>
                    <a:lnTo>
                      <a:pt x="2321" y="660"/>
                    </a:lnTo>
                    <a:lnTo>
                      <a:pt x="2585" y="897"/>
                    </a:lnTo>
                    <a:lnTo>
                      <a:pt x="2796" y="1135"/>
                    </a:lnTo>
                    <a:lnTo>
                      <a:pt x="3007" y="1372"/>
                    </a:lnTo>
                    <a:lnTo>
                      <a:pt x="3192" y="1636"/>
                    </a:lnTo>
                    <a:lnTo>
                      <a:pt x="3350" y="1926"/>
                    </a:lnTo>
                    <a:lnTo>
                      <a:pt x="3482" y="2190"/>
                    </a:lnTo>
                    <a:lnTo>
                      <a:pt x="3561" y="2480"/>
                    </a:lnTo>
                    <a:lnTo>
                      <a:pt x="3640" y="2796"/>
                    </a:lnTo>
                    <a:lnTo>
                      <a:pt x="3693" y="3087"/>
                    </a:lnTo>
                    <a:lnTo>
                      <a:pt x="3693" y="3377"/>
                    </a:lnTo>
                    <a:lnTo>
                      <a:pt x="3666" y="3640"/>
                    </a:lnTo>
                    <a:lnTo>
                      <a:pt x="3587" y="3931"/>
                    </a:lnTo>
                    <a:lnTo>
                      <a:pt x="3455" y="4168"/>
                    </a:lnTo>
                    <a:lnTo>
                      <a:pt x="3297" y="4405"/>
                    </a:lnTo>
                    <a:lnTo>
                      <a:pt x="3086" y="4564"/>
                    </a:lnTo>
                    <a:lnTo>
                      <a:pt x="2954" y="4643"/>
                    </a:lnTo>
                    <a:lnTo>
                      <a:pt x="2822" y="4695"/>
                    </a:lnTo>
                    <a:lnTo>
                      <a:pt x="2559" y="4748"/>
                    </a:lnTo>
                    <a:lnTo>
                      <a:pt x="2321" y="4748"/>
                    </a:lnTo>
                    <a:lnTo>
                      <a:pt x="2057" y="4722"/>
                    </a:lnTo>
                    <a:lnTo>
                      <a:pt x="1794" y="4669"/>
                    </a:lnTo>
                    <a:lnTo>
                      <a:pt x="1556" y="4590"/>
                    </a:lnTo>
                    <a:lnTo>
                      <a:pt x="1161" y="4432"/>
                    </a:lnTo>
                    <a:lnTo>
                      <a:pt x="950" y="4300"/>
                    </a:lnTo>
                    <a:lnTo>
                      <a:pt x="765" y="4168"/>
                    </a:lnTo>
                    <a:lnTo>
                      <a:pt x="580" y="4036"/>
                    </a:lnTo>
                    <a:lnTo>
                      <a:pt x="449" y="3904"/>
                    </a:lnTo>
                    <a:lnTo>
                      <a:pt x="343" y="3746"/>
                    </a:lnTo>
                    <a:lnTo>
                      <a:pt x="238" y="3614"/>
                    </a:lnTo>
                    <a:lnTo>
                      <a:pt x="185" y="3456"/>
                    </a:lnTo>
                    <a:lnTo>
                      <a:pt x="158" y="3298"/>
                    </a:lnTo>
                    <a:lnTo>
                      <a:pt x="132" y="3139"/>
                    </a:lnTo>
                    <a:lnTo>
                      <a:pt x="132" y="3007"/>
                    </a:lnTo>
                    <a:lnTo>
                      <a:pt x="211" y="2717"/>
                    </a:lnTo>
                    <a:lnTo>
                      <a:pt x="317" y="2454"/>
                    </a:lnTo>
                    <a:lnTo>
                      <a:pt x="449" y="2163"/>
                    </a:lnTo>
                    <a:lnTo>
                      <a:pt x="607" y="1821"/>
                    </a:lnTo>
                    <a:lnTo>
                      <a:pt x="739" y="1478"/>
                    </a:lnTo>
                    <a:lnTo>
                      <a:pt x="791" y="1108"/>
                    </a:lnTo>
                    <a:lnTo>
                      <a:pt x="844" y="818"/>
                    </a:lnTo>
                    <a:lnTo>
                      <a:pt x="897" y="555"/>
                    </a:lnTo>
                    <a:lnTo>
                      <a:pt x="950" y="449"/>
                    </a:lnTo>
                    <a:lnTo>
                      <a:pt x="1029" y="344"/>
                    </a:lnTo>
                    <a:lnTo>
                      <a:pt x="1108" y="238"/>
                    </a:lnTo>
                    <a:lnTo>
                      <a:pt x="1213" y="185"/>
                    </a:lnTo>
                    <a:lnTo>
                      <a:pt x="1319" y="133"/>
                    </a:lnTo>
                    <a:close/>
                    <a:moveTo>
                      <a:pt x="1293" y="1"/>
                    </a:moveTo>
                    <a:lnTo>
                      <a:pt x="1161" y="53"/>
                    </a:lnTo>
                    <a:lnTo>
                      <a:pt x="1029" y="133"/>
                    </a:lnTo>
                    <a:lnTo>
                      <a:pt x="923" y="238"/>
                    </a:lnTo>
                    <a:lnTo>
                      <a:pt x="871" y="370"/>
                    </a:lnTo>
                    <a:lnTo>
                      <a:pt x="791" y="502"/>
                    </a:lnTo>
                    <a:lnTo>
                      <a:pt x="712" y="792"/>
                    </a:lnTo>
                    <a:lnTo>
                      <a:pt x="660" y="1082"/>
                    </a:lnTo>
                    <a:lnTo>
                      <a:pt x="607" y="1451"/>
                    </a:lnTo>
                    <a:lnTo>
                      <a:pt x="475" y="1768"/>
                    </a:lnTo>
                    <a:lnTo>
                      <a:pt x="343" y="2111"/>
                    </a:lnTo>
                    <a:lnTo>
                      <a:pt x="185" y="2401"/>
                    </a:lnTo>
                    <a:lnTo>
                      <a:pt x="79" y="2691"/>
                    </a:lnTo>
                    <a:lnTo>
                      <a:pt x="53" y="2849"/>
                    </a:lnTo>
                    <a:lnTo>
                      <a:pt x="27" y="3007"/>
                    </a:lnTo>
                    <a:lnTo>
                      <a:pt x="0" y="3166"/>
                    </a:lnTo>
                    <a:lnTo>
                      <a:pt x="27" y="3324"/>
                    </a:lnTo>
                    <a:lnTo>
                      <a:pt x="53" y="3482"/>
                    </a:lnTo>
                    <a:lnTo>
                      <a:pt x="132" y="3667"/>
                    </a:lnTo>
                    <a:lnTo>
                      <a:pt x="238" y="3825"/>
                    </a:lnTo>
                    <a:lnTo>
                      <a:pt x="343" y="3983"/>
                    </a:lnTo>
                    <a:lnTo>
                      <a:pt x="501" y="4115"/>
                    </a:lnTo>
                    <a:lnTo>
                      <a:pt x="686" y="4273"/>
                    </a:lnTo>
                    <a:lnTo>
                      <a:pt x="871" y="4405"/>
                    </a:lnTo>
                    <a:lnTo>
                      <a:pt x="1108" y="4537"/>
                    </a:lnTo>
                    <a:lnTo>
                      <a:pt x="1372" y="4643"/>
                    </a:lnTo>
                    <a:lnTo>
                      <a:pt x="1662" y="4775"/>
                    </a:lnTo>
                    <a:lnTo>
                      <a:pt x="2005" y="4854"/>
                    </a:lnTo>
                    <a:lnTo>
                      <a:pt x="2189" y="4880"/>
                    </a:lnTo>
                    <a:lnTo>
                      <a:pt x="2559" y="4880"/>
                    </a:lnTo>
                    <a:lnTo>
                      <a:pt x="2770" y="4827"/>
                    </a:lnTo>
                    <a:lnTo>
                      <a:pt x="2954" y="4775"/>
                    </a:lnTo>
                    <a:lnTo>
                      <a:pt x="3139" y="4669"/>
                    </a:lnTo>
                    <a:lnTo>
                      <a:pt x="3271" y="4590"/>
                    </a:lnTo>
                    <a:lnTo>
                      <a:pt x="3376" y="4484"/>
                    </a:lnTo>
                    <a:lnTo>
                      <a:pt x="3482" y="4379"/>
                    </a:lnTo>
                    <a:lnTo>
                      <a:pt x="3561" y="4247"/>
                    </a:lnTo>
                    <a:lnTo>
                      <a:pt x="3719" y="3983"/>
                    </a:lnTo>
                    <a:lnTo>
                      <a:pt x="3798" y="3667"/>
                    </a:lnTo>
                    <a:lnTo>
                      <a:pt x="3825" y="3377"/>
                    </a:lnTo>
                    <a:lnTo>
                      <a:pt x="3825" y="3087"/>
                    </a:lnTo>
                    <a:lnTo>
                      <a:pt x="3772" y="2770"/>
                    </a:lnTo>
                    <a:lnTo>
                      <a:pt x="3693" y="2454"/>
                    </a:lnTo>
                    <a:lnTo>
                      <a:pt x="3587" y="2137"/>
                    </a:lnTo>
                    <a:lnTo>
                      <a:pt x="3455" y="1847"/>
                    </a:lnTo>
                    <a:lnTo>
                      <a:pt x="3297" y="1583"/>
                    </a:lnTo>
                    <a:lnTo>
                      <a:pt x="3112" y="1319"/>
                    </a:lnTo>
                    <a:lnTo>
                      <a:pt x="2901" y="1056"/>
                    </a:lnTo>
                    <a:lnTo>
                      <a:pt x="2664" y="792"/>
                    </a:lnTo>
                    <a:lnTo>
                      <a:pt x="2400" y="555"/>
                    </a:lnTo>
                    <a:lnTo>
                      <a:pt x="2110" y="344"/>
                    </a:lnTo>
                    <a:lnTo>
                      <a:pt x="2084" y="317"/>
                    </a:lnTo>
                    <a:lnTo>
                      <a:pt x="1873" y="159"/>
                    </a:lnTo>
                    <a:lnTo>
                      <a:pt x="1662" y="53"/>
                    </a:lnTo>
                    <a:lnTo>
                      <a:pt x="1530" y="1"/>
                    </a:lnTo>
                    <a:close/>
                  </a:path>
                </a:pathLst>
              </a:custGeom>
              <a:solidFill>
                <a:srgbClr val="FFEEDC"/>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29" name="Google Shape;1729;p70"/>
              <p:cNvSpPr/>
              <p:nvPr/>
            </p:nvSpPr>
            <p:spPr>
              <a:xfrm>
                <a:off x="4910500" y="4295250"/>
                <a:ext cx="28375" cy="62000"/>
              </a:xfrm>
              <a:custGeom>
                <a:avLst/>
                <a:gdLst/>
                <a:ahLst/>
                <a:cxnLst/>
                <a:rect l="l" t="t" r="r" b="b"/>
                <a:pathLst>
                  <a:path w="1135" h="2480" extrusionOk="0">
                    <a:moveTo>
                      <a:pt x="554" y="1"/>
                    </a:moveTo>
                    <a:lnTo>
                      <a:pt x="449" y="27"/>
                    </a:lnTo>
                    <a:lnTo>
                      <a:pt x="396" y="133"/>
                    </a:lnTo>
                    <a:lnTo>
                      <a:pt x="396" y="159"/>
                    </a:lnTo>
                    <a:lnTo>
                      <a:pt x="422" y="212"/>
                    </a:lnTo>
                    <a:lnTo>
                      <a:pt x="475" y="212"/>
                    </a:lnTo>
                    <a:lnTo>
                      <a:pt x="502" y="185"/>
                    </a:lnTo>
                    <a:lnTo>
                      <a:pt x="528" y="133"/>
                    </a:lnTo>
                    <a:lnTo>
                      <a:pt x="660" y="133"/>
                    </a:lnTo>
                    <a:lnTo>
                      <a:pt x="739" y="185"/>
                    </a:lnTo>
                    <a:lnTo>
                      <a:pt x="792" y="238"/>
                    </a:lnTo>
                    <a:lnTo>
                      <a:pt x="818" y="317"/>
                    </a:lnTo>
                    <a:lnTo>
                      <a:pt x="844" y="502"/>
                    </a:lnTo>
                    <a:lnTo>
                      <a:pt x="1003" y="1662"/>
                    </a:lnTo>
                    <a:lnTo>
                      <a:pt x="1003" y="1873"/>
                    </a:lnTo>
                    <a:lnTo>
                      <a:pt x="1003" y="1979"/>
                    </a:lnTo>
                    <a:lnTo>
                      <a:pt x="976" y="2084"/>
                    </a:lnTo>
                    <a:lnTo>
                      <a:pt x="924" y="2163"/>
                    </a:lnTo>
                    <a:lnTo>
                      <a:pt x="844" y="2269"/>
                    </a:lnTo>
                    <a:lnTo>
                      <a:pt x="713" y="2322"/>
                    </a:lnTo>
                    <a:lnTo>
                      <a:pt x="607" y="2348"/>
                    </a:lnTo>
                    <a:lnTo>
                      <a:pt x="475" y="2348"/>
                    </a:lnTo>
                    <a:lnTo>
                      <a:pt x="343" y="2322"/>
                    </a:lnTo>
                    <a:lnTo>
                      <a:pt x="238" y="2269"/>
                    </a:lnTo>
                    <a:lnTo>
                      <a:pt x="106" y="2216"/>
                    </a:lnTo>
                    <a:lnTo>
                      <a:pt x="53" y="2190"/>
                    </a:lnTo>
                    <a:lnTo>
                      <a:pt x="27" y="2216"/>
                    </a:lnTo>
                    <a:lnTo>
                      <a:pt x="0" y="2269"/>
                    </a:lnTo>
                    <a:lnTo>
                      <a:pt x="27" y="2322"/>
                    </a:lnTo>
                    <a:lnTo>
                      <a:pt x="159" y="2374"/>
                    </a:lnTo>
                    <a:lnTo>
                      <a:pt x="291" y="2427"/>
                    </a:lnTo>
                    <a:lnTo>
                      <a:pt x="396" y="2480"/>
                    </a:lnTo>
                    <a:lnTo>
                      <a:pt x="607" y="2480"/>
                    </a:lnTo>
                    <a:lnTo>
                      <a:pt x="765" y="2427"/>
                    </a:lnTo>
                    <a:lnTo>
                      <a:pt x="924" y="2348"/>
                    </a:lnTo>
                    <a:lnTo>
                      <a:pt x="1029" y="2243"/>
                    </a:lnTo>
                    <a:lnTo>
                      <a:pt x="1108" y="2111"/>
                    </a:lnTo>
                    <a:lnTo>
                      <a:pt x="1135" y="2005"/>
                    </a:lnTo>
                    <a:lnTo>
                      <a:pt x="1135" y="1873"/>
                    </a:lnTo>
                    <a:lnTo>
                      <a:pt x="1135" y="1662"/>
                    </a:lnTo>
                    <a:lnTo>
                      <a:pt x="976" y="502"/>
                    </a:lnTo>
                    <a:lnTo>
                      <a:pt x="950" y="291"/>
                    </a:lnTo>
                    <a:lnTo>
                      <a:pt x="897" y="185"/>
                    </a:lnTo>
                    <a:lnTo>
                      <a:pt x="844" y="80"/>
                    </a:lnTo>
                    <a:lnTo>
                      <a:pt x="765" y="27"/>
                    </a:lnTo>
                    <a:lnTo>
                      <a:pt x="713" y="1"/>
                    </a:lnTo>
                    <a:close/>
                  </a:path>
                </a:pathLst>
              </a:custGeom>
              <a:solidFill>
                <a:srgbClr val="FFEEDC"/>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30" name="Google Shape;1730;p70"/>
              <p:cNvSpPr/>
              <p:nvPr/>
            </p:nvSpPr>
            <p:spPr>
              <a:xfrm>
                <a:off x="4921700" y="4373725"/>
                <a:ext cx="198500" cy="27050"/>
              </a:xfrm>
              <a:custGeom>
                <a:avLst/>
                <a:gdLst/>
                <a:ahLst/>
                <a:cxnLst/>
                <a:rect l="l" t="t" r="r" b="b"/>
                <a:pathLst>
                  <a:path w="7940" h="1082" extrusionOk="0">
                    <a:moveTo>
                      <a:pt x="3377" y="0"/>
                    </a:moveTo>
                    <a:lnTo>
                      <a:pt x="3008" y="79"/>
                    </a:lnTo>
                    <a:lnTo>
                      <a:pt x="2638" y="185"/>
                    </a:lnTo>
                    <a:lnTo>
                      <a:pt x="2269" y="317"/>
                    </a:lnTo>
                    <a:lnTo>
                      <a:pt x="1926" y="501"/>
                    </a:lnTo>
                    <a:lnTo>
                      <a:pt x="1662" y="633"/>
                    </a:lnTo>
                    <a:lnTo>
                      <a:pt x="1372" y="765"/>
                    </a:lnTo>
                    <a:lnTo>
                      <a:pt x="1082" y="871"/>
                    </a:lnTo>
                    <a:lnTo>
                      <a:pt x="766" y="923"/>
                    </a:lnTo>
                    <a:lnTo>
                      <a:pt x="607" y="950"/>
                    </a:lnTo>
                    <a:lnTo>
                      <a:pt x="423" y="950"/>
                    </a:lnTo>
                    <a:lnTo>
                      <a:pt x="265" y="923"/>
                    </a:lnTo>
                    <a:lnTo>
                      <a:pt x="80" y="871"/>
                    </a:lnTo>
                    <a:lnTo>
                      <a:pt x="27" y="871"/>
                    </a:lnTo>
                    <a:lnTo>
                      <a:pt x="1" y="897"/>
                    </a:lnTo>
                    <a:lnTo>
                      <a:pt x="1" y="950"/>
                    </a:lnTo>
                    <a:lnTo>
                      <a:pt x="27" y="976"/>
                    </a:lnTo>
                    <a:lnTo>
                      <a:pt x="291" y="1055"/>
                    </a:lnTo>
                    <a:lnTo>
                      <a:pt x="555" y="1082"/>
                    </a:lnTo>
                    <a:lnTo>
                      <a:pt x="792" y="1055"/>
                    </a:lnTo>
                    <a:lnTo>
                      <a:pt x="1029" y="1029"/>
                    </a:lnTo>
                    <a:lnTo>
                      <a:pt x="1240" y="950"/>
                    </a:lnTo>
                    <a:lnTo>
                      <a:pt x="1425" y="871"/>
                    </a:lnTo>
                    <a:lnTo>
                      <a:pt x="1715" y="765"/>
                    </a:lnTo>
                    <a:lnTo>
                      <a:pt x="1979" y="607"/>
                    </a:lnTo>
                    <a:lnTo>
                      <a:pt x="2322" y="449"/>
                    </a:lnTo>
                    <a:lnTo>
                      <a:pt x="2665" y="290"/>
                    </a:lnTo>
                    <a:lnTo>
                      <a:pt x="3034" y="185"/>
                    </a:lnTo>
                    <a:lnTo>
                      <a:pt x="3403" y="132"/>
                    </a:lnTo>
                    <a:lnTo>
                      <a:pt x="3746" y="132"/>
                    </a:lnTo>
                    <a:lnTo>
                      <a:pt x="4115" y="159"/>
                    </a:lnTo>
                    <a:lnTo>
                      <a:pt x="4405" y="238"/>
                    </a:lnTo>
                    <a:lnTo>
                      <a:pt x="4669" y="317"/>
                    </a:lnTo>
                    <a:lnTo>
                      <a:pt x="5197" y="501"/>
                    </a:lnTo>
                    <a:lnTo>
                      <a:pt x="5698" y="686"/>
                    </a:lnTo>
                    <a:lnTo>
                      <a:pt x="5962" y="765"/>
                    </a:lnTo>
                    <a:lnTo>
                      <a:pt x="6252" y="818"/>
                    </a:lnTo>
                    <a:lnTo>
                      <a:pt x="6674" y="871"/>
                    </a:lnTo>
                    <a:lnTo>
                      <a:pt x="7096" y="871"/>
                    </a:lnTo>
                    <a:lnTo>
                      <a:pt x="7491" y="792"/>
                    </a:lnTo>
                    <a:lnTo>
                      <a:pt x="7913" y="686"/>
                    </a:lnTo>
                    <a:lnTo>
                      <a:pt x="7940" y="633"/>
                    </a:lnTo>
                    <a:lnTo>
                      <a:pt x="7940" y="607"/>
                    </a:lnTo>
                    <a:lnTo>
                      <a:pt x="7913" y="554"/>
                    </a:lnTo>
                    <a:lnTo>
                      <a:pt x="7861" y="554"/>
                    </a:lnTo>
                    <a:lnTo>
                      <a:pt x="7465" y="686"/>
                    </a:lnTo>
                    <a:lnTo>
                      <a:pt x="7069" y="739"/>
                    </a:lnTo>
                    <a:lnTo>
                      <a:pt x="6674" y="739"/>
                    </a:lnTo>
                    <a:lnTo>
                      <a:pt x="6278" y="712"/>
                    </a:lnTo>
                    <a:lnTo>
                      <a:pt x="6014" y="633"/>
                    </a:lnTo>
                    <a:lnTo>
                      <a:pt x="5751" y="554"/>
                    </a:lnTo>
                    <a:lnTo>
                      <a:pt x="5223" y="370"/>
                    </a:lnTo>
                    <a:lnTo>
                      <a:pt x="4696" y="185"/>
                    </a:lnTo>
                    <a:lnTo>
                      <a:pt x="4432" y="106"/>
                    </a:lnTo>
                    <a:lnTo>
                      <a:pt x="4142" y="53"/>
                    </a:lnTo>
                    <a:lnTo>
                      <a:pt x="3772" y="0"/>
                    </a:lnTo>
                    <a:close/>
                  </a:path>
                </a:pathLst>
              </a:custGeom>
              <a:solidFill>
                <a:srgbClr val="FFEEDC"/>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31" name="Google Shape;1731;p70"/>
              <p:cNvSpPr/>
              <p:nvPr/>
            </p:nvSpPr>
            <p:spPr>
              <a:xfrm>
                <a:off x="4920400" y="4009750"/>
                <a:ext cx="34300" cy="34300"/>
              </a:xfrm>
              <a:custGeom>
                <a:avLst/>
                <a:gdLst/>
                <a:ahLst/>
                <a:cxnLst/>
                <a:rect l="l" t="t" r="r" b="b"/>
                <a:pathLst>
                  <a:path w="1372" h="1372" extrusionOk="0">
                    <a:moveTo>
                      <a:pt x="290" y="0"/>
                    </a:moveTo>
                    <a:lnTo>
                      <a:pt x="0" y="1082"/>
                    </a:lnTo>
                    <a:lnTo>
                      <a:pt x="1081" y="1372"/>
                    </a:lnTo>
                    <a:lnTo>
                      <a:pt x="1372" y="290"/>
                    </a:lnTo>
                    <a:lnTo>
                      <a:pt x="290" y="0"/>
                    </a:lnTo>
                    <a:close/>
                  </a:path>
                </a:pathLst>
              </a:custGeom>
              <a:solidFill>
                <a:schemeClr val="accen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32" name="Google Shape;1732;p70"/>
              <p:cNvSpPr/>
              <p:nvPr/>
            </p:nvSpPr>
            <p:spPr>
              <a:xfrm>
                <a:off x="4910500" y="4046000"/>
                <a:ext cx="34975" cy="34325"/>
              </a:xfrm>
              <a:custGeom>
                <a:avLst/>
                <a:gdLst/>
                <a:ahLst/>
                <a:cxnLst/>
                <a:rect l="l" t="t" r="r" b="b"/>
                <a:pathLst>
                  <a:path w="1399" h="1373" extrusionOk="0">
                    <a:moveTo>
                      <a:pt x="291" y="1"/>
                    </a:moveTo>
                    <a:lnTo>
                      <a:pt x="0" y="1082"/>
                    </a:lnTo>
                    <a:lnTo>
                      <a:pt x="1108" y="1372"/>
                    </a:lnTo>
                    <a:lnTo>
                      <a:pt x="1398" y="265"/>
                    </a:lnTo>
                    <a:lnTo>
                      <a:pt x="291" y="1"/>
                    </a:lnTo>
                    <a:close/>
                  </a:path>
                </a:pathLst>
              </a:custGeom>
              <a:solidFill>
                <a:schemeClr val="l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33" name="Google Shape;1733;p70"/>
              <p:cNvSpPr/>
              <p:nvPr/>
            </p:nvSpPr>
            <p:spPr>
              <a:xfrm>
                <a:off x="4901275" y="4082275"/>
                <a:ext cx="34975" cy="34300"/>
              </a:xfrm>
              <a:custGeom>
                <a:avLst/>
                <a:gdLst/>
                <a:ahLst/>
                <a:cxnLst/>
                <a:rect l="l" t="t" r="r" b="b"/>
                <a:pathLst>
                  <a:path w="1399" h="1372" extrusionOk="0">
                    <a:moveTo>
                      <a:pt x="290" y="0"/>
                    </a:moveTo>
                    <a:lnTo>
                      <a:pt x="0" y="1082"/>
                    </a:lnTo>
                    <a:lnTo>
                      <a:pt x="1108" y="1372"/>
                    </a:lnTo>
                    <a:lnTo>
                      <a:pt x="1398" y="264"/>
                    </a:lnTo>
                    <a:lnTo>
                      <a:pt x="290" y="0"/>
                    </a:lnTo>
                    <a:close/>
                  </a:path>
                </a:pathLst>
              </a:custGeom>
              <a:solidFill>
                <a:schemeClr val="accent5"/>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34" name="Google Shape;1734;p70"/>
              <p:cNvSpPr/>
              <p:nvPr/>
            </p:nvSpPr>
            <p:spPr>
              <a:xfrm>
                <a:off x="4168025" y="4522075"/>
                <a:ext cx="366650" cy="482050"/>
              </a:xfrm>
              <a:custGeom>
                <a:avLst/>
                <a:gdLst/>
                <a:ahLst/>
                <a:cxnLst/>
                <a:rect l="l" t="t" r="r" b="b"/>
                <a:pathLst>
                  <a:path w="14666" h="19282" extrusionOk="0">
                    <a:moveTo>
                      <a:pt x="8335" y="1"/>
                    </a:moveTo>
                    <a:lnTo>
                      <a:pt x="8177" y="80"/>
                    </a:lnTo>
                    <a:lnTo>
                      <a:pt x="7966" y="212"/>
                    </a:lnTo>
                    <a:lnTo>
                      <a:pt x="7729" y="370"/>
                    </a:lnTo>
                    <a:lnTo>
                      <a:pt x="7201" y="845"/>
                    </a:lnTo>
                    <a:lnTo>
                      <a:pt x="6595" y="1451"/>
                    </a:lnTo>
                    <a:lnTo>
                      <a:pt x="6067" y="2032"/>
                    </a:lnTo>
                    <a:lnTo>
                      <a:pt x="5513" y="2638"/>
                    </a:lnTo>
                    <a:lnTo>
                      <a:pt x="4827" y="3456"/>
                    </a:lnTo>
                    <a:lnTo>
                      <a:pt x="4142" y="4274"/>
                    </a:lnTo>
                    <a:lnTo>
                      <a:pt x="2849" y="5909"/>
                    </a:lnTo>
                    <a:lnTo>
                      <a:pt x="1715" y="7359"/>
                    </a:lnTo>
                    <a:lnTo>
                      <a:pt x="950" y="8362"/>
                    </a:lnTo>
                    <a:lnTo>
                      <a:pt x="739" y="8705"/>
                    </a:lnTo>
                    <a:lnTo>
                      <a:pt x="555" y="9100"/>
                    </a:lnTo>
                    <a:lnTo>
                      <a:pt x="396" y="9549"/>
                    </a:lnTo>
                    <a:lnTo>
                      <a:pt x="265" y="10050"/>
                    </a:lnTo>
                    <a:lnTo>
                      <a:pt x="159" y="10551"/>
                    </a:lnTo>
                    <a:lnTo>
                      <a:pt x="80" y="11105"/>
                    </a:lnTo>
                    <a:lnTo>
                      <a:pt x="27" y="11685"/>
                    </a:lnTo>
                    <a:lnTo>
                      <a:pt x="1" y="12265"/>
                    </a:lnTo>
                    <a:lnTo>
                      <a:pt x="370" y="12845"/>
                    </a:lnTo>
                    <a:lnTo>
                      <a:pt x="766" y="13399"/>
                    </a:lnTo>
                    <a:lnTo>
                      <a:pt x="1188" y="13953"/>
                    </a:lnTo>
                    <a:lnTo>
                      <a:pt x="1610" y="14507"/>
                    </a:lnTo>
                    <a:lnTo>
                      <a:pt x="2058" y="15035"/>
                    </a:lnTo>
                    <a:lnTo>
                      <a:pt x="2533" y="15536"/>
                    </a:lnTo>
                    <a:lnTo>
                      <a:pt x="3008" y="16037"/>
                    </a:lnTo>
                    <a:lnTo>
                      <a:pt x="3509" y="16512"/>
                    </a:lnTo>
                    <a:lnTo>
                      <a:pt x="4353" y="17277"/>
                    </a:lnTo>
                    <a:lnTo>
                      <a:pt x="5249" y="17989"/>
                    </a:lnTo>
                    <a:lnTo>
                      <a:pt x="6173" y="18648"/>
                    </a:lnTo>
                    <a:lnTo>
                      <a:pt x="7149" y="19281"/>
                    </a:lnTo>
                    <a:lnTo>
                      <a:pt x="7755" y="13584"/>
                    </a:lnTo>
                    <a:lnTo>
                      <a:pt x="8204" y="9206"/>
                    </a:lnTo>
                    <a:lnTo>
                      <a:pt x="8678" y="4696"/>
                    </a:lnTo>
                    <a:lnTo>
                      <a:pt x="9522" y="4933"/>
                    </a:lnTo>
                    <a:lnTo>
                      <a:pt x="10393" y="5118"/>
                    </a:lnTo>
                    <a:lnTo>
                      <a:pt x="11421" y="5329"/>
                    </a:lnTo>
                    <a:lnTo>
                      <a:pt x="11448" y="5329"/>
                    </a:lnTo>
                    <a:lnTo>
                      <a:pt x="12028" y="5408"/>
                    </a:lnTo>
                    <a:lnTo>
                      <a:pt x="12608" y="5460"/>
                    </a:lnTo>
                    <a:lnTo>
                      <a:pt x="13136" y="5487"/>
                    </a:lnTo>
                    <a:lnTo>
                      <a:pt x="13637" y="5487"/>
                    </a:lnTo>
                    <a:lnTo>
                      <a:pt x="13848" y="5460"/>
                    </a:lnTo>
                    <a:lnTo>
                      <a:pt x="14059" y="5434"/>
                    </a:lnTo>
                    <a:lnTo>
                      <a:pt x="14217" y="5381"/>
                    </a:lnTo>
                    <a:lnTo>
                      <a:pt x="14375" y="5302"/>
                    </a:lnTo>
                    <a:lnTo>
                      <a:pt x="14481" y="5223"/>
                    </a:lnTo>
                    <a:lnTo>
                      <a:pt x="14586" y="5118"/>
                    </a:lnTo>
                    <a:lnTo>
                      <a:pt x="14639" y="4986"/>
                    </a:lnTo>
                    <a:lnTo>
                      <a:pt x="14665" y="4854"/>
                    </a:lnTo>
                    <a:lnTo>
                      <a:pt x="14639" y="4722"/>
                    </a:lnTo>
                    <a:lnTo>
                      <a:pt x="14613" y="4564"/>
                    </a:lnTo>
                    <a:lnTo>
                      <a:pt x="14534" y="4405"/>
                    </a:lnTo>
                    <a:lnTo>
                      <a:pt x="14454" y="4247"/>
                    </a:lnTo>
                    <a:lnTo>
                      <a:pt x="14243" y="3931"/>
                    </a:lnTo>
                    <a:lnTo>
                      <a:pt x="13953" y="3588"/>
                    </a:lnTo>
                    <a:lnTo>
                      <a:pt x="13610" y="3245"/>
                    </a:lnTo>
                    <a:lnTo>
                      <a:pt x="13215" y="2876"/>
                    </a:lnTo>
                    <a:lnTo>
                      <a:pt x="12687" y="2427"/>
                    </a:lnTo>
                    <a:lnTo>
                      <a:pt x="12081" y="1979"/>
                    </a:lnTo>
                    <a:lnTo>
                      <a:pt x="11158" y="1346"/>
                    </a:lnTo>
                    <a:lnTo>
                      <a:pt x="10920" y="1214"/>
                    </a:lnTo>
                    <a:lnTo>
                      <a:pt x="10841" y="1161"/>
                    </a:lnTo>
                    <a:lnTo>
                      <a:pt x="10182" y="766"/>
                    </a:lnTo>
                    <a:lnTo>
                      <a:pt x="9575" y="423"/>
                    </a:lnTo>
                    <a:lnTo>
                      <a:pt x="9048" y="185"/>
                    </a:lnTo>
                    <a:lnTo>
                      <a:pt x="8599" y="27"/>
                    </a:lnTo>
                    <a:lnTo>
                      <a:pt x="8520" y="1"/>
                    </a:lnTo>
                    <a:close/>
                  </a:path>
                </a:pathLst>
              </a:custGeom>
              <a:solidFill>
                <a:schemeClr val="accent5"/>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35" name="Google Shape;1735;p70"/>
              <p:cNvSpPr/>
              <p:nvPr/>
            </p:nvSpPr>
            <p:spPr>
              <a:xfrm>
                <a:off x="4228700" y="4063800"/>
                <a:ext cx="838100" cy="972625"/>
              </a:xfrm>
              <a:custGeom>
                <a:avLst/>
                <a:gdLst/>
                <a:ahLst/>
                <a:cxnLst/>
                <a:rect l="l" t="t" r="r" b="b"/>
                <a:pathLst>
                  <a:path w="33524" h="38905" extrusionOk="0">
                    <a:moveTo>
                      <a:pt x="22498" y="1"/>
                    </a:moveTo>
                    <a:lnTo>
                      <a:pt x="16248" y="1610"/>
                    </a:lnTo>
                    <a:lnTo>
                      <a:pt x="6462" y="4142"/>
                    </a:lnTo>
                    <a:lnTo>
                      <a:pt x="0" y="5830"/>
                    </a:lnTo>
                    <a:lnTo>
                      <a:pt x="3086" y="20969"/>
                    </a:lnTo>
                    <a:lnTo>
                      <a:pt x="4115" y="25954"/>
                    </a:lnTo>
                    <a:lnTo>
                      <a:pt x="4141" y="26060"/>
                    </a:lnTo>
                    <a:lnTo>
                      <a:pt x="5328" y="31915"/>
                    </a:lnTo>
                    <a:lnTo>
                      <a:pt x="6700" y="38667"/>
                    </a:lnTo>
                    <a:lnTo>
                      <a:pt x="6752" y="38904"/>
                    </a:lnTo>
                    <a:lnTo>
                      <a:pt x="7043" y="38825"/>
                    </a:lnTo>
                    <a:lnTo>
                      <a:pt x="9997" y="38087"/>
                    </a:lnTo>
                    <a:lnTo>
                      <a:pt x="10049" y="38060"/>
                    </a:lnTo>
                    <a:lnTo>
                      <a:pt x="33523" y="32021"/>
                    </a:lnTo>
                    <a:lnTo>
                      <a:pt x="22498" y="1"/>
                    </a:lnTo>
                    <a:close/>
                  </a:path>
                </a:pathLst>
              </a:custGeom>
              <a:solidFill>
                <a:schemeClr val="lt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36" name="Google Shape;1736;p70"/>
              <p:cNvSpPr/>
              <p:nvPr/>
            </p:nvSpPr>
            <p:spPr>
              <a:xfrm>
                <a:off x="4263650" y="4100075"/>
                <a:ext cx="747100" cy="848650"/>
              </a:xfrm>
              <a:custGeom>
                <a:avLst/>
                <a:gdLst/>
                <a:ahLst/>
                <a:cxnLst/>
                <a:rect l="l" t="t" r="r" b="b"/>
                <a:pathLst>
                  <a:path w="29884" h="33946" extrusionOk="0">
                    <a:moveTo>
                      <a:pt x="20045" y="1"/>
                    </a:moveTo>
                    <a:lnTo>
                      <a:pt x="0" y="5091"/>
                    </a:lnTo>
                    <a:lnTo>
                      <a:pt x="6014" y="33946"/>
                    </a:lnTo>
                    <a:lnTo>
                      <a:pt x="29883" y="27958"/>
                    </a:lnTo>
                    <a:lnTo>
                      <a:pt x="20045" y="1"/>
                    </a:lnTo>
                    <a:close/>
                  </a:path>
                </a:pathLst>
              </a:custGeom>
              <a:solidFill>
                <a:srgbClr val="FFEEDC"/>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37" name="Google Shape;1737;p70"/>
              <p:cNvSpPr/>
              <p:nvPr/>
            </p:nvSpPr>
            <p:spPr>
              <a:xfrm>
                <a:off x="4375750" y="4368450"/>
                <a:ext cx="427300" cy="140475"/>
              </a:xfrm>
              <a:custGeom>
                <a:avLst/>
                <a:gdLst/>
                <a:ahLst/>
                <a:cxnLst/>
                <a:rect l="l" t="t" r="r" b="b"/>
                <a:pathLst>
                  <a:path w="17092" h="5619" extrusionOk="0">
                    <a:moveTo>
                      <a:pt x="16854" y="0"/>
                    </a:moveTo>
                    <a:lnTo>
                      <a:pt x="0" y="4774"/>
                    </a:lnTo>
                    <a:lnTo>
                      <a:pt x="237" y="5618"/>
                    </a:lnTo>
                    <a:lnTo>
                      <a:pt x="17091" y="844"/>
                    </a:lnTo>
                    <a:lnTo>
                      <a:pt x="16854" y="0"/>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38" name="Google Shape;1738;p70"/>
              <p:cNvSpPr/>
              <p:nvPr/>
            </p:nvSpPr>
            <p:spPr>
              <a:xfrm>
                <a:off x="4387600" y="4409325"/>
                <a:ext cx="426650" cy="140475"/>
              </a:xfrm>
              <a:custGeom>
                <a:avLst/>
                <a:gdLst/>
                <a:ahLst/>
                <a:cxnLst/>
                <a:rect l="l" t="t" r="r" b="b"/>
                <a:pathLst>
                  <a:path w="17066" h="5619" extrusionOk="0">
                    <a:moveTo>
                      <a:pt x="16828" y="1"/>
                    </a:moveTo>
                    <a:lnTo>
                      <a:pt x="1" y="4775"/>
                    </a:lnTo>
                    <a:lnTo>
                      <a:pt x="238" y="5619"/>
                    </a:lnTo>
                    <a:lnTo>
                      <a:pt x="17066" y="845"/>
                    </a:lnTo>
                    <a:lnTo>
                      <a:pt x="16828"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39" name="Google Shape;1739;p70"/>
              <p:cNvSpPr/>
              <p:nvPr/>
            </p:nvSpPr>
            <p:spPr>
              <a:xfrm>
                <a:off x="4398825" y="4450200"/>
                <a:ext cx="427300" cy="139825"/>
              </a:xfrm>
              <a:custGeom>
                <a:avLst/>
                <a:gdLst/>
                <a:ahLst/>
                <a:cxnLst/>
                <a:rect l="l" t="t" r="r" b="b"/>
                <a:pathLst>
                  <a:path w="17092" h="5593" extrusionOk="0">
                    <a:moveTo>
                      <a:pt x="16854" y="1"/>
                    </a:moveTo>
                    <a:lnTo>
                      <a:pt x="0" y="4775"/>
                    </a:lnTo>
                    <a:lnTo>
                      <a:pt x="238" y="5592"/>
                    </a:lnTo>
                    <a:lnTo>
                      <a:pt x="17091" y="845"/>
                    </a:lnTo>
                    <a:lnTo>
                      <a:pt x="16854"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40" name="Google Shape;1740;p70"/>
              <p:cNvSpPr/>
              <p:nvPr/>
            </p:nvSpPr>
            <p:spPr>
              <a:xfrm>
                <a:off x="4415950" y="4498350"/>
                <a:ext cx="426650" cy="140475"/>
              </a:xfrm>
              <a:custGeom>
                <a:avLst/>
                <a:gdLst/>
                <a:ahLst/>
                <a:cxnLst/>
                <a:rect l="l" t="t" r="r" b="b"/>
                <a:pathLst>
                  <a:path w="17066" h="5619" extrusionOk="0">
                    <a:moveTo>
                      <a:pt x="16828" y="0"/>
                    </a:moveTo>
                    <a:lnTo>
                      <a:pt x="1" y="4774"/>
                    </a:lnTo>
                    <a:lnTo>
                      <a:pt x="238" y="5618"/>
                    </a:lnTo>
                    <a:lnTo>
                      <a:pt x="17066" y="844"/>
                    </a:lnTo>
                    <a:lnTo>
                      <a:pt x="16828" y="0"/>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41" name="Google Shape;1741;p70"/>
              <p:cNvSpPr/>
              <p:nvPr/>
            </p:nvSpPr>
            <p:spPr>
              <a:xfrm>
                <a:off x="4352650" y="4266250"/>
                <a:ext cx="143775" cy="137175"/>
              </a:xfrm>
              <a:custGeom>
                <a:avLst/>
                <a:gdLst/>
                <a:ahLst/>
                <a:cxnLst/>
                <a:rect l="l" t="t" r="r" b="b"/>
                <a:pathLst>
                  <a:path w="5751" h="5487" extrusionOk="0">
                    <a:moveTo>
                      <a:pt x="4326" y="0"/>
                    </a:moveTo>
                    <a:lnTo>
                      <a:pt x="1" y="1108"/>
                    </a:lnTo>
                    <a:lnTo>
                      <a:pt x="950" y="5486"/>
                    </a:lnTo>
                    <a:lnTo>
                      <a:pt x="5751" y="4326"/>
                    </a:lnTo>
                    <a:lnTo>
                      <a:pt x="4326" y="0"/>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42" name="Google Shape;1742;p70"/>
              <p:cNvSpPr/>
              <p:nvPr/>
            </p:nvSpPr>
            <p:spPr>
              <a:xfrm>
                <a:off x="4536625" y="4206900"/>
                <a:ext cx="207725" cy="71900"/>
              </a:xfrm>
              <a:custGeom>
                <a:avLst/>
                <a:gdLst/>
                <a:ahLst/>
                <a:cxnLst/>
                <a:rect l="l" t="t" r="r" b="b"/>
                <a:pathLst>
                  <a:path w="8309" h="2876" extrusionOk="0">
                    <a:moveTo>
                      <a:pt x="8151" y="0"/>
                    </a:moveTo>
                    <a:lnTo>
                      <a:pt x="1" y="2321"/>
                    </a:lnTo>
                    <a:lnTo>
                      <a:pt x="159" y="2875"/>
                    </a:lnTo>
                    <a:lnTo>
                      <a:pt x="8309" y="581"/>
                    </a:lnTo>
                    <a:lnTo>
                      <a:pt x="8151" y="0"/>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43" name="Google Shape;1743;p70"/>
              <p:cNvSpPr/>
              <p:nvPr/>
            </p:nvSpPr>
            <p:spPr>
              <a:xfrm>
                <a:off x="4544550" y="4235250"/>
                <a:ext cx="207725" cy="71900"/>
              </a:xfrm>
              <a:custGeom>
                <a:avLst/>
                <a:gdLst/>
                <a:ahLst/>
                <a:cxnLst/>
                <a:rect l="l" t="t" r="r" b="b"/>
                <a:pathLst>
                  <a:path w="8309" h="2876" extrusionOk="0">
                    <a:moveTo>
                      <a:pt x="8150" y="1"/>
                    </a:moveTo>
                    <a:lnTo>
                      <a:pt x="0" y="2295"/>
                    </a:lnTo>
                    <a:lnTo>
                      <a:pt x="158" y="2875"/>
                    </a:lnTo>
                    <a:lnTo>
                      <a:pt x="8308" y="554"/>
                    </a:lnTo>
                    <a:lnTo>
                      <a:pt x="8150"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44" name="Google Shape;1744;p70"/>
              <p:cNvSpPr/>
              <p:nvPr/>
            </p:nvSpPr>
            <p:spPr>
              <a:xfrm>
                <a:off x="4552450" y="4262950"/>
                <a:ext cx="207725" cy="71900"/>
              </a:xfrm>
              <a:custGeom>
                <a:avLst/>
                <a:gdLst/>
                <a:ahLst/>
                <a:cxnLst/>
                <a:rect l="l" t="t" r="r" b="b"/>
                <a:pathLst>
                  <a:path w="8309" h="2876" extrusionOk="0">
                    <a:moveTo>
                      <a:pt x="8124" y="0"/>
                    </a:moveTo>
                    <a:lnTo>
                      <a:pt x="1" y="2295"/>
                    </a:lnTo>
                    <a:lnTo>
                      <a:pt x="159" y="2875"/>
                    </a:lnTo>
                    <a:lnTo>
                      <a:pt x="8309" y="581"/>
                    </a:lnTo>
                    <a:lnTo>
                      <a:pt x="8124" y="0"/>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45" name="Google Shape;1745;p70"/>
              <p:cNvSpPr/>
              <p:nvPr/>
            </p:nvSpPr>
            <p:spPr>
              <a:xfrm>
                <a:off x="4548500" y="4618350"/>
                <a:ext cx="233450" cy="223550"/>
              </a:xfrm>
              <a:custGeom>
                <a:avLst/>
                <a:gdLst/>
                <a:ahLst/>
                <a:cxnLst/>
                <a:rect l="l" t="t" r="r" b="b"/>
                <a:pathLst>
                  <a:path w="9338" h="8942" extrusionOk="0">
                    <a:moveTo>
                      <a:pt x="7544" y="1"/>
                    </a:moveTo>
                    <a:lnTo>
                      <a:pt x="7359" y="27"/>
                    </a:lnTo>
                    <a:lnTo>
                      <a:pt x="7174" y="53"/>
                    </a:lnTo>
                    <a:lnTo>
                      <a:pt x="6990" y="106"/>
                    </a:lnTo>
                    <a:lnTo>
                      <a:pt x="6805" y="159"/>
                    </a:lnTo>
                    <a:lnTo>
                      <a:pt x="6489" y="317"/>
                    </a:lnTo>
                    <a:lnTo>
                      <a:pt x="6199" y="528"/>
                    </a:lnTo>
                    <a:lnTo>
                      <a:pt x="5908" y="765"/>
                    </a:lnTo>
                    <a:lnTo>
                      <a:pt x="5671" y="1029"/>
                    </a:lnTo>
                    <a:lnTo>
                      <a:pt x="5434" y="1293"/>
                    </a:lnTo>
                    <a:lnTo>
                      <a:pt x="5249" y="1557"/>
                    </a:lnTo>
                    <a:lnTo>
                      <a:pt x="4933" y="2058"/>
                    </a:lnTo>
                    <a:lnTo>
                      <a:pt x="4748" y="2427"/>
                    </a:lnTo>
                    <a:lnTo>
                      <a:pt x="4695" y="2559"/>
                    </a:lnTo>
                    <a:lnTo>
                      <a:pt x="4669" y="2585"/>
                    </a:lnTo>
                    <a:lnTo>
                      <a:pt x="4563" y="2506"/>
                    </a:lnTo>
                    <a:lnTo>
                      <a:pt x="4194" y="2295"/>
                    </a:lnTo>
                    <a:lnTo>
                      <a:pt x="3667" y="2031"/>
                    </a:lnTo>
                    <a:lnTo>
                      <a:pt x="3376" y="1926"/>
                    </a:lnTo>
                    <a:lnTo>
                      <a:pt x="3034" y="1820"/>
                    </a:lnTo>
                    <a:lnTo>
                      <a:pt x="2691" y="1715"/>
                    </a:lnTo>
                    <a:lnTo>
                      <a:pt x="2321" y="1662"/>
                    </a:lnTo>
                    <a:lnTo>
                      <a:pt x="1952" y="1662"/>
                    </a:lnTo>
                    <a:lnTo>
                      <a:pt x="1583" y="1689"/>
                    </a:lnTo>
                    <a:lnTo>
                      <a:pt x="1398" y="1741"/>
                    </a:lnTo>
                    <a:lnTo>
                      <a:pt x="1240" y="1794"/>
                    </a:lnTo>
                    <a:lnTo>
                      <a:pt x="1055" y="1873"/>
                    </a:lnTo>
                    <a:lnTo>
                      <a:pt x="897" y="1952"/>
                    </a:lnTo>
                    <a:lnTo>
                      <a:pt x="739" y="2084"/>
                    </a:lnTo>
                    <a:lnTo>
                      <a:pt x="581" y="2216"/>
                    </a:lnTo>
                    <a:lnTo>
                      <a:pt x="422" y="2348"/>
                    </a:lnTo>
                    <a:lnTo>
                      <a:pt x="290" y="2533"/>
                    </a:lnTo>
                    <a:lnTo>
                      <a:pt x="132" y="2770"/>
                    </a:lnTo>
                    <a:lnTo>
                      <a:pt x="53" y="3007"/>
                    </a:lnTo>
                    <a:lnTo>
                      <a:pt x="0" y="3245"/>
                    </a:lnTo>
                    <a:lnTo>
                      <a:pt x="0" y="3482"/>
                    </a:lnTo>
                    <a:lnTo>
                      <a:pt x="53" y="3746"/>
                    </a:lnTo>
                    <a:lnTo>
                      <a:pt x="132" y="3983"/>
                    </a:lnTo>
                    <a:lnTo>
                      <a:pt x="238" y="4247"/>
                    </a:lnTo>
                    <a:lnTo>
                      <a:pt x="396" y="4511"/>
                    </a:lnTo>
                    <a:lnTo>
                      <a:pt x="554" y="4748"/>
                    </a:lnTo>
                    <a:lnTo>
                      <a:pt x="765" y="5012"/>
                    </a:lnTo>
                    <a:lnTo>
                      <a:pt x="1003" y="5276"/>
                    </a:lnTo>
                    <a:lnTo>
                      <a:pt x="1240" y="5513"/>
                    </a:lnTo>
                    <a:lnTo>
                      <a:pt x="1820" y="6014"/>
                    </a:lnTo>
                    <a:lnTo>
                      <a:pt x="2427" y="6489"/>
                    </a:lnTo>
                    <a:lnTo>
                      <a:pt x="2532" y="6568"/>
                    </a:lnTo>
                    <a:lnTo>
                      <a:pt x="3218" y="7043"/>
                    </a:lnTo>
                    <a:lnTo>
                      <a:pt x="3930" y="7491"/>
                    </a:lnTo>
                    <a:lnTo>
                      <a:pt x="4616" y="7913"/>
                    </a:lnTo>
                    <a:lnTo>
                      <a:pt x="5223" y="8256"/>
                    </a:lnTo>
                    <a:lnTo>
                      <a:pt x="6172" y="8757"/>
                    </a:lnTo>
                    <a:lnTo>
                      <a:pt x="6541" y="8942"/>
                    </a:lnTo>
                    <a:lnTo>
                      <a:pt x="6541" y="8915"/>
                    </a:lnTo>
                    <a:lnTo>
                      <a:pt x="6911" y="8282"/>
                    </a:lnTo>
                    <a:lnTo>
                      <a:pt x="7254" y="7676"/>
                    </a:lnTo>
                    <a:lnTo>
                      <a:pt x="7649" y="6937"/>
                    </a:lnTo>
                    <a:lnTo>
                      <a:pt x="8071" y="6093"/>
                    </a:lnTo>
                    <a:lnTo>
                      <a:pt x="8493" y="5170"/>
                    </a:lnTo>
                    <a:lnTo>
                      <a:pt x="8678" y="4695"/>
                    </a:lnTo>
                    <a:lnTo>
                      <a:pt x="8862" y="4221"/>
                    </a:lnTo>
                    <a:lnTo>
                      <a:pt x="8994" y="3772"/>
                    </a:lnTo>
                    <a:lnTo>
                      <a:pt x="9126" y="3297"/>
                    </a:lnTo>
                    <a:lnTo>
                      <a:pt x="9179" y="3086"/>
                    </a:lnTo>
                    <a:lnTo>
                      <a:pt x="9284" y="2612"/>
                    </a:lnTo>
                    <a:lnTo>
                      <a:pt x="9337" y="2137"/>
                    </a:lnTo>
                    <a:lnTo>
                      <a:pt x="9337" y="1689"/>
                    </a:lnTo>
                    <a:lnTo>
                      <a:pt x="9311" y="1478"/>
                    </a:lnTo>
                    <a:lnTo>
                      <a:pt x="9284" y="1267"/>
                    </a:lnTo>
                    <a:lnTo>
                      <a:pt x="9232" y="1082"/>
                    </a:lnTo>
                    <a:lnTo>
                      <a:pt x="9179" y="924"/>
                    </a:lnTo>
                    <a:lnTo>
                      <a:pt x="9073" y="739"/>
                    </a:lnTo>
                    <a:lnTo>
                      <a:pt x="8968" y="607"/>
                    </a:lnTo>
                    <a:lnTo>
                      <a:pt x="8862" y="475"/>
                    </a:lnTo>
                    <a:lnTo>
                      <a:pt x="8731" y="343"/>
                    </a:lnTo>
                    <a:lnTo>
                      <a:pt x="8546" y="264"/>
                    </a:lnTo>
                    <a:lnTo>
                      <a:pt x="8361" y="159"/>
                    </a:lnTo>
                    <a:lnTo>
                      <a:pt x="8150" y="106"/>
                    </a:lnTo>
                    <a:lnTo>
                      <a:pt x="7939" y="53"/>
                    </a:lnTo>
                    <a:lnTo>
                      <a:pt x="7755" y="27"/>
                    </a:lnTo>
                    <a:lnTo>
                      <a:pt x="7544" y="1"/>
                    </a:lnTo>
                    <a:close/>
                  </a:path>
                </a:pathLst>
              </a:custGeom>
              <a:solidFill>
                <a:schemeClr val="accent4"/>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46" name="Google Shape;1746;p70"/>
              <p:cNvSpPr/>
              <p:nvPr/>
            </p:nvSpPr>
            <p:spPr>
              <a:xfrm>
                <a:off x="4598600" y="4699450"/>
                <a:ext cx="170150" cy="79150"/>
              </a:xfrm>
              <a:custGeom>
                <a:avLst/>
                <a:gdLst/>
                <a:ahLst/>
                <a:cxnLst/>
                <a:rect l="l" t="t" r="r" b="b"/>
                <a:pathLst>
                  <a:path w="6806" h="3166" extrusionOk="0">
                    <a:moveTo>
                      <a:pt x="2401" y="1"/>
                    </a:moveTo>
                    <a:lnTo>
                      <a:pt x="2375" y="27"/>
                    </a:lnTo>
                    <a:lnTo>
                      <a:pt x="2348" y="53"/>
                    </a:lnTo>
                    <a:lnTo>
                      <a:pt x="1478" y="2717"/>
                    </a:lnTo>
                    <a:lnTo>
                      <a:pt x="27" y="3060"/>
                    </a:lnTo>
                    <a:lnTo>
                      <a:pt x="1" y="3087"/>
                    </a:lnTo>
                    <a:lnTo>
                      <a:pt x="1" y="3113"/>
                    </a:lnTo>
                    <a:lnTo>
                      <a:pt x="27" y="3166"/>
                    </a:lnTo>
                    <a:lnTo>
                      <a:pt x="54" y="3166"/>
                    </a:lnTo>
                    <a:lnTo>
                      <a:pt x="1557" y="2823"/>
                    </a:lnTo>
                    <a:lnTo>
                      <a:pt x="1583" y="2823"/>
                    </a:lnTo>
                    <a:lnTo>
                      <a:pt x="1583" y="2796"/>
                    </a:lnTo>
                    <a:lnTo>
                      <a:pt x="2427" y="185"/>
                    </a:lnTo>
                    <a:lnTo>
                      <a:pt x="4828" y="3060"/>
                    </a:lnTo>
                    <a:lnTo>
                      <a:pt x="4854" y="3087"/>
                    </a:lnTo>
                    <a:lnTo>
                      <a:pt x="4880" y="3087"/>
                    </a:lnTo>
                    <a:lnTo>
                      <a:pt x="4907" y="3060"/>
                    </a:lnTo>
                    <a:lnTo>
                      <a:pt x="4933" y="3034"/>
                    </a:lnTo>
                    <a:lnTo>
                      <a:pt x="4854" y="1741"/>
                    </a:lnTo>
                    <a:lnTo>
                      <a:pt x="6779" y="1319"/>
                    </a:lnTo>
                    <a:lnTo>
                      <a:pt x="6806" y="1293"/>
                    </a:lnTo>
                    <a:lnTo>
                      <a:pt x="6806" y="1240"/>
                    </a:lnTo>
                    <a:lnTo>
                      <a:pt x="6779" y="1214"/>
                    </a:lnTo>
                    <a:lnTo>
                      <a:pt x="6753" y="1188"/>
                    </a:lnTo>
                    <a:lnTo>
                      <a:pt x="4775" y="1636"/>
                    </a:lnTo>
                    <a:lnTo>
                      <a:pt x="4722" y="1662"/>
                    </a:lnTo>
                    <a:lnTo>
                      <a:pt x="4722" y="1715"/>
                    </a:lnTo>
                    <a:lnTo>
                      <a:pt x="4801" y="2849"/>
                    </a:lnTo>
                    <a:lnTo>
                      <a:pt x="2454" y="27"/>
                    </a:lnTo>
                    <a:lnTo>
                      <a:pt x="2427"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47" name="Google Shape;1747;p70"/>
              <p:cNvSpPr/>
              <p:nvPr/>
            </p:nvSpPr>
            <p:spPr>
              <a:xfrm>
                <a:off x="4373750" y="4086900"/>
                <a:ext cx="288175" cy="135200"/>
              </a:xfrm>
              <a:custGeom>
                <a:avLst/>
                <a:gdLst/>
                <a:ahLst/>
                <a:cxnLst/>
                <a:rect l="l" t="t" r="r" b="b"/>
                <a:pathLst>
                  <a:path w="11527" h="5408" extrusionOk="0">
                    <a:moveTo>
                      <a:pt x="9971" y="0"/>
                    </a:moveTo>
                    <a:lnTo>
                      <a:pt x="9733" y="26"/>
                    </a:lnTo>
                    <a:lnTo>
                      <a:pt x="792" y="2532"/>
                    </a:lnTo>
                    <a:lnTo>
                      <a:pt x="581" y="2611"/>
                    </a:lnTo>
                    <a:lnTo>
                      <a:pt x="397" y="2743"/>
                    </a:lnTo>
                    <a:lnTo>
                      <a:pt x="238" y="2875"/>
                    </a:lnTo>
                    <a:lnTo>
                      <a:pt x="133" y="3060"/>
                    </a:lnTo>
                    <a:lnTo>
                      <a:pt x="54" y="3244"/>
                    </a:lnTo>
                    <a:lnTo>
                      <a:pt x="1" y="3455"/>
                    </a:lnTo>
                    <a:lnTo>
                      <a:pt x="1" y="3666"/>
                    </a:lnTo>
                    <a:lnTo>
                      <a:pt x="27" y="3877"/>
                    </a:lnTo>
                    <a:lnTo>
                      <a:pt x="449" y="5407"/>
                    </a:lnTo>
                    <a:lnTo>
                      <a:pt x="11527" y="2295"/>
                    </a:lnTo>
                    <a:lnTo>
                      <a:pt x="11105" y="791"/>
                    </a:lnTo>
                    <a:lnTo>
                      <a:pt x="10999" y="580"/>
                    </a:lnTo>
                    <a:lnTo>
                      <a:pt x="10894" y="396"/>
                    </a:lnTo>
                    <a:lnTo>
                      <a:pt x="10736" y="237"/>
                    </a:lnTo>
                    <a:lnTo>
                      <a:pt x="10577" y="132"/>
                    </a:lnTo>
                    <a:lnTo>
                      <a:pt x="10393" y="53"/>
                    </a:lnTo>
                    <a:lnTo>
                      <a:pt x="10182" y="0"/>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48" name="Google Shape;1748;p70"/>
              <p:cNvSpPr/>
              <p:nvPr/>
            </p:nvSpPr>
            <p:spPr>
              <a:xfrm>
                <a:off x="4427825" y="4077000"/>
                <a:ext cx="148400" cy="73225"/>
              </a:xfrm>
              <a:custGeom>
                <a:avLst/>
                <a:gdLst/>
                <a:ahLst/>
                <a:cxnLst/>
                <a:rect l="l" t="t" r="r" b="b"/>
                <a:pathLst>
                  <a:path w="5936" h="2929" extrusionOk="0">
                    <a:moveTo>
                      <a:pt x="5065" y="0"/>
                    </a:moveTo>
                    <a:lnTo>
                      <a:pt x="4933" y="27"/>
                    </a:lnTo>
                    <a:lnTo>
                      <a:pt x="449" y="1293"/>
                    </a:lnTo>
                    <a:lnTo>
                      <a:pt x="344" y="1346"/>
                    </a:lnTo>
                    <a:lnTo>
                      <a:pt x="238" y="1398"/>
                    </a:lnTo>
                    <a:lnTo>
                      <a:pt x="159" y="1477"/>
                    </a:lnTo>
                    <a:lnTo>
                      <a:pt x="80" y="1583"/>
                    </a:lnTo>
                    <a:lnTo>
                      <a:pt x="53" y="1662"/>
                    </a:lnTo>
                    <a:lnTo>
                      <a:pt x="27" y="1794"/>
                    </a:lnTo>
                    <a:lnTo>
                      <a:pt x="1" y="1900"/>
                    </a:lnTo>
                    <a:lnTo>
                      <a:pt x="27" y="2031"/>
                    </a:lnTo>
                    <a:lnTo>
                      <a:pt x="291" y="2928"/>
                    </a:lnTo>
                    <a:lnTo>
                      <a:pt x="5935" y="1346"/>
                    </a:lnTo>
                    <a:lnTo>
                      <a:pt x="5671" y="449"/>
                    </a:lnTo>
                    <a:lnTo>
                      <a:pt x="5645" y="317"/>
                    </a:lnTo>
                    <a:lnTo>
                      <a:pt x="5566" y="238"/>
                    </a:lnTo>
                    <a:lnTo>
                      <a:pt x="5487" y="159"/>
                    </a:lnTo>
                    <a:lnTo>
                      <a:pt x="5408" y="80"/>
                    </a:lnTo>
                    <a:lnTo>
                      <a:pt x="5302" y="27"/>
                    </a:lnTo>
                    <a:lnTo>
                      <a:pt x="5170" y="0"/>
                    </a:lnTo>
                    <a:close/>
                  </a:path>
                </a:pathLst>
              </a:custGeom>
              <a:solidFill>
                <a:srgbClr val="212D3D"/>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49" name="Google Shape;1749;p70"/>
              <p:cNvSpPr/>
              <p:nvPr/>
            </p:nvSpPr>
            <p:spPr>
              <a:xfrm>
                <a:off x="4255725" y="4499000"/>
                <a:ext cx="226200" cy="559850"/>
              </a:xfrm>
              <a:custGeom>
                <a:avLst/>
                <a:gdLst/>
                <a:ahLst/>
                <a:cxnLst/>
                <a:rect l="l" t="t" r="r" b="b"/>
                <a:pathLst>
                  <a:path w="9048" h="22394" extrusionOk="0">
                    <a:moveTo>
                      <a:pt x="6093" y="1"/>
                    </a:moveTo>
                    <a:lnTo>
                      <a:pt x="5988" y="27"/>
                    </a:lnTo>
                    <a:lnTo>
                      <a:pt x="5882" y="80"/>
                    </a:lnTo>
                    <a:lnTo>
                      <a:pt x="5751" y="133"/>
                    </a:lnTo>
                    <a:lnTo>
                      <a:pt x="5645" y="212"/>
                    </a:lnTo>
                    <a:lnTo>
                      <a:pt x="5513" y="344"/>
                    </a:lnTo>
                    <a:lnTo>
                      <a:pt x="5381" y="528"/>
                    </a:lnTo>
                    <a:lnTo>
                      <a:pt x="5249" y="713"/>
                    </a:lnTo>
                    <a:lnTo>
                      <a:pt x="5091" y="950"/>
                    </a:lnTo>
                    <a:lnTo>
                      <a:pt x="4907" y="1346"/>
                    </a:lnTo>
                    <a:lnTo>
                      <a:pt x="4722" y="1794"/>
                    </a:lnTo>
                    <a:lnTo>
                      <a:pt x="4511" y="2295"/>
                    </a:lnTo>
                    <a:lnTo>
                      <a:pt x="4353" y="2823"/>
                    </a:lnTo>
                    <a:lnTo>
                      <a:pt x="4010" y="3983"/>
                    </a:lnTo>
                    <a:lnTo>
                      <a:pt x="3693" y="5249"/>
                    </a:lnTo>
                    <a:lnTo>
                      <a:pt x="3377" y="6700"/>
                    </a:lnTo>
                    <a:lnTo>
                      <a:pt x="3377" y="6726"/>
                    </a:lnTo>
                    <a:lnTo>
                      <a:pt x="3034" y="8546"/>
                    </a:lnTo>
                    <a:lnTo>
                      <a:pt x="2849" y="9601"/>
                    </a:lnTo>
                    <a:lnTo>
                      <a:pt x="2796" y="9839"/>
                    </a:lnTo>
                    <a:lnTo>
                      <a:pt x="2691" y="10577"/>
                    </a:lnTo>
                    <a:lnTo>
                      <a:pt x="2454" y="12239"/>
                    </a:lnTo>
                    <a:lnTo>
                      <a:pt x="2374" y="12872"/>
                    </a:lnTo>
                    <a:lnTo>
                      <a:pt x="2058" y="13478"/>
                    </a:lnTo>
                    <a:lnTo>
                      <a:pt x="1" y="17435"/>
                    </a:lnTo>
                    <a:lnTo>
                      <a:pt x="845" y="18200"/>
                    </a:lnTo>
                    <a:lnTo>
                      <a:pt x="1741" y="18912"/>
                    </a:lnTo>
                    <a:lnTo>
                      <a:pt x="2665" y="19571"/>
                    </a:lnTo>
                    <a:lnTo>
                      <a:pt x="3641" y="20204"/>
                    </a:lnTo>
                    <a:lnTo>
                      <a:pt x="4616" y="20758"/>
                    </a:lnTo>
                    <a:lnTo>
                      <a:pt x="5619" y="21259"/>
                    </a:lnTo>
                    <a:lnTo>
                      <a:pt x="5671" y="21496"/>
                    </a:lnTo>
                    <a:lnTo>
                      <a:pt x="5962" y="21417"/>
                    </a:lnTo>
                    <a:lnTo>
                      <a:pt x="6595" y="21707"/>
                    </a:lnTo>
                    <a:lnTo>
                      <a:pt x="7254" y="21945"/>
                    </a:lnTo>
                    <a:lnTo>
                      <a:pt x="7887" y="22182"/>
                    </a:lnTo>
                    <a:lnTo>
                      <a:pt x="8546" y="22393"/>
                    </a:lnTo>
                    <a:lnTo>
                      <a:pt x="8678" y="21918"/>
                    </a:lnTo>
                    <a:lnTo>
                      <a:pt x="8836" y="21312"/>
                    </a:lnTo>
                    <a:lnTo>
                      <a:pt x="8916" y="20679"/>
                    </a:lnTo>
                    <a:lnTo>
                      <a:pt x="9021" y="19835"/>
                    </a:lnTo>
                    <a:lnTo>
                      <a:pt x="9047" y="18991"/>
                    </a:lnTo>
                    <a:lnTo>
                      <a:pt x="9047" y="18147"/>
                    </a:lnTo>
                    <a:lnTo>
                      <a:pt x="8995" y="17329"/>
                    </a:lnTo>
                    <a:lnTo>
                      <a:pt x="8916" y="16459"/>
                    </a:lnTo>
                    <a:lnTo>
                      <a:pt x="8836" y="15641"/>
                    </a:lnTo>
                    <a:lnTo>
                      <a:pt x="8625" y="14428"/>
                    </a:lnTo>
                    <a:lnTo>
                      <a:pt x="8441" y="13426"/>
                    </a:lnTo>
                    <a:lnTo>
                      <a:pt x="8335" y="12924"/>
                    </a:lnTo>
                    <a:lnTo>
                      <a:pt x="8309" y="12713"/>
                    </a:lnTo>
                    <a:lnTo>
                      <a:pt x="8256" y="12371"/>
                    </a:lnTo>
                    <a:lnTo>
                      <a:pt x="8203" y="11474"/>
                    </a:lnTo>
                    <a:lnTo>
                      <a:pt x="8098" y="9100"/>
                    </a:lnTo>
                    <a:lnTo>
                      <a:pt x="8019" y="7702"/>
                    </a:lnTo>
                    <a:lnTo>
                      <a:pt x="7940" y="6252"/>
                    </a:lnTo>
                    <a:lnTo>
                      <a:pt x="7861" y="5249"/>
                    </a:lnTo>
                    <a:lnTo>
                      <a:pt x="7755" y="4353"/>
                    </a:lnTo>
                    <a:lnTo>
                      <a:pt x="7676" y="3772"/>
                    </a:lnTo>
                    <a:lnTo>
                      <a:pt x="7597" y="3192"/>
                    </a:lnTo>
                    <a:lnTo>
                      <a:pt x="7439" y="2322"/>
                    </a:lnTo>
                    <a:lnTo>
                      <a:pt x="7412" y="2137"/>
                    </a:lnTo>
                    <a:lnTo>
                      <a:pt x="7254" y="1530"/>
                    </a:lnTo>
                    <a:lnTo>
                      <a:pt x="7122" y="1082"/>
                    </a:lnTo>
                    <a:lnTo>
                      <a:pt x="6937" y="713"/>
                    </a:lnTo>
                    <a:lnTo>
                      <a:pt x="6806" y="449"/>
                    </a:lnTo>
                    <a:lnTo>
                      <a:pt x="6647" y="264"/>
                    </a:lnTo>
                    <a:lnTo>
                      <a:pt x="6489" y="106"/>
                    </a:lnTo>
                    <a:lnTo>
                      <a:pt x="6304" y="27"/>
                    </a:lnTo>
                    <a:lnTo>
                      <a:pt x="6225" y="27"/>
                    </a:lnTo>
                    <a:lnTo>
                      <a:pt x="6093" y="1"/>
                    </a:lnTo>
                    <a:close/>
                  </a:path>
                </a:pathLst>
              </a:custGeom>
              <a:solidFill>
                <a:schemeClr val="accent5"/>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50" name="Google Shape;1750;p70"/>
              <p:cNvSpPr/>
              <p:nvPr/>
            </p:nvSpPr>
            <p:spPr>
              <a:xfrm>
                <a:off x="4304525" y="4497675"/>
                <a:ext cx="179375" cy="520275"/>
              </a:xfrm>
              <a:custGeom>
                <a:avLst/>
                <a:gdLst/>
                <a:ahLst/>
                <a:cxnLst/>
                <a:rect l="l" t="t" r="r" b="b"/>
                <a:pathLst>
                  <a:path w="7175" h="20811" extrusionOk="0">
                    <a:moveTo>
                      <a:pt x="4141" y="1"/>
                    </a:moveTo>
                    <a:lnTo>
                      <a:pt x="3983" y="54"/>
                    </a:lnTo>
                    <a:lnTo>
                      <a:pt x="3825" y="106"/>
                    </a:lnTo>
                    <a:lnTo>
                      <a:pt x="3667" y="186"/>
                    </a:lnTo>
                    <a:lnTo>
                      <a:pt x="3535" y="317"/>
                    </a:lnTo>
                    <a:lnTo>
                      <a:pt x="3377" y="449"/>
                    </a:lnTo>
                    <a:lnTo>
                      <a:pt x="3245" y="608"/>
                    </a:lnTo>
                    <a:lnTo>
                      <a:pt x="3007" y="1003"/>
                    </a:lnTo>
                    <a:lnTo>
                      <a:pt x="2770" y="1452"/>
                    </a:lnTo>
                    <a:lnTo>
                      <a:pt x="2533" y="1979"/>
                    </a:lnTo>
                    <a:lnTo>
                      <a:pt x="2322" y="2586"/>
                    </a:lnTo>
                    <a:lnTo>
                      <a:pt x="2137" y="3192"/>
                    </a:lnTo>
                    <a:lnTo>
                      <a:pt x="1979" y="3852"/>
                    </a:lnTo>
                    <a:lnTo>
                      <a:pt x="1794" y="4511"/>
                    </a:lnTo>
                    <a:lnTo>
                      <a:pt x="1530" y="5856"/>
                    </a:lnTo>
                    <a:lnTo>
                      <a:pt x="1293" y="7122"/>
                    </a:lnTo>
                    <a:lnTo>
                      <a:pt x="1135" y="8204"/>
                    </a:lnTo>
                    <a:lnTo>
                      <a:pt x="1029" y="8810"/>
                    </a:lnTo>
                    <a:lnTo>
                      <a:pt x="739" y="10445"/>
                    </a:lnTo>
                    <a:lnTo>
                      <a:pt x="396" y="12002"/>
                    </a:lnTo>
                    <a:lnTo>
                      <a:pt x="0" y="13690"/>
                    </a:lnTo>
                    <a:lnTo>
                      <a:pt x="27" y="13716"/>
                    </a:lnTo>
                    <a:lnTo>
                      <a:pt x="53" y="13742"/>
                    </a:lnTo>
                    <a:lnTo>
                      <a:pt x="80" y="13742"/>
                    </a:lnTo>
                    <a:lnTo>
                      <a:pt x="106" y="13716"/>
                    </a:lnTo>
                    <a:lnTo>
                      <a:pt x="502" y="12028"/>
                    </a:lnTo>
                    <a:lnTo>
                      <a:pt x="818" y="10445"/>
                    </a:lnTo>
                    <a:lnTo>
                      <a:pt x="1135" y="8810"/>
                    </a:lnTo>
                    <a:lnTo>
                      <a:pt x="1240" y="8230"/>
                    </a:lnTo>
                    <a:lnTo>
                      <a:pt x="1398" y="7201"/>
                    </a:lnTo>
                    <a:lnTo>
                      <a:pt x="1609" y="5988"/>
                    </a:lnTo>
                    <a:lnTo>
                      <a:pt x="1873" y="4669"/>
                    </a:lnTo>
                    <a:lnTo>
                      <a:pt x="2031" y="3984"/>
                    </a:lnTo>
                    <a:lnTo>
                      <a:pt x="2216" y="3351"/>
                    </a:lnTo>
                    <a:lnTo>
                      <a:pt x="2401" y="2718"/>
                    </a:lnTo>
                    <a:lnTo>
                      <a:pt x="2612" y="2137"/>
                    </a:lnTo>
                    <a:lnTo>
                      <a:pt x="2823" y="1583"/>
                    </a:lnTo>
                    <a:lnTo>
                      <a:pt x="3060" y="1109"/>
                    </a:lnTo>
                    <a:lnTo>
                      <a:pt x="3297" y="713"/>
                    </a:lnTo>
                    <a:lnTo>
                      <a:pt x="3429" y="555"/>
                    </a:lnTo>
                    <a:lnTo>
                      <a:pt x="3561" y="423"/>
                    </a:lnTo>
                    <a:lnTo>
                      <a:pt x="3693" y="291"/>
                    </a:lnTo>
                    <a:lnTo>
                      <a:pt x="3851" y="212"/>
                    </a:lnTo>
                    <a:lnTo>
                      <a:pt x="3983" y="133"/>
                    </a:lnTo>
                    <a:lnTo>
                      <a:pt x="4141" y="106"/>
                    </a:lnTo>
                    <a:lnTo>
                      <a:pt x="4247" y="106"/>
                    </a:lnTo>
                    <a:lnTo>
                      <a:pt x="4326" y="133"/>
                    </a:lnTo>
                    <a:lnTo>
                      <a:pt x="4432" y="186"/>
                    </a:lnTo>
                    <a:lnTo>
                      <a:pt x="4511" y="265"/>
                    </a:lnTo>
                    <a:lnTo>
                      <a:pt x="4643" y="370"/>
                    </a:lnTo>
                    <a:lnTo>
                      <a:pt x="4748" y="528"/>
                    </a:lnTo>
                    <a:lnTo>
                      <a:pt x="4854" y="687"/>
                    </a:lnTo>
                    <a:lnTo>
                      <a:pt x="4933" y="898"/>
                    </a:lnTo>
                    <a:lnTo>
                      <a:pt x="5117" y="1372"/>
                    </a:lnTo>
                    <a:lnTo>
                      <a:pt x="5276" y="1953"/>
                    </a:lnTo>
                    <a:lnTo>
                      <a:pt x="5407" y="2586"/>
                    </a:lnTo>
                    <a:lnTo>
                      <a:pt x="5539" y="3298"/>
                    </a:lnTo>
                    <a:lnTo>
                      <a:pt x="5645" y="4063"/>
                    </a:lnTo>
                    <a:lnTo>
                      <a:pt x="5750" y="4828"/>
                    </a:lnTo>
                    <a:lnTo>
                      <a:pt x="5909" y="6436"/>
                    </a:lnTo>
                    <a:lnTo>
                      <a:pt x="6014" y="7993"/>
                    </a:lnTo>
                    <a:lnTo>
                      <a:pt x="6093" y="9390"/>
                    </a:lnTo>
                    <a:lnTo>
                      <a:pt x="6146" y="10498"/>
                    </a:lnTo>
                    <a:lnTo>
                      <a:pt x="6199" y="11448"/>
                    </a:lnTo>
                    <a:lnTo>
                      <a:pt x="6278" y="12318"/>
                    </a:lnTo>
                    <a:lnTo>
                      <a:pt x="6410" y="13241"/>
                    </a:lnTo>
                    <a:lnTo>
                      <a:pt x="6726" y="15061"/>
                    </a:lnTo>
                    <a:lnTo>
                      <a:pt x="6937" y="16327"/>
                    </a:lnTo>
                    <a:lnTo>
                      <a:pt x="6990" y="16855"/>
                    </a:lnTo>
                    <a:lnTo>
                      <a:pt x="7043" y="17435"/>
                    </a:lnTo>
                    <a:lnTo>
                      <a:pt x="7069" y="18042"/>
                    </a:lnTo>
                    <a:lnTo>
                      <a:pt x="7069" y="18648"/>
                    </a:lnTo>
                    <a:lnTo>
                      <a:pt x="7069" y="19255"/>
                    </a:lnTo>
                    <a:lnTo>
                      <a:pt x="7043" y="19835"/>
                    </a:lnTo>
                    <a:lnTo>
                      <a:pt x="7016" y="20336"/>
                    </a:lnTo>
                    <a:lnTo>
                      <a:pt x="6964" y="20758"/>
                    </a:lnTo>
                    <a:lnTo>
                      <a:pt x="6964" y="20785"/>
                    </a:lnTo>
                    <a:lnTo>
                      <a:pt x="7016" y="20811"/>
                    </a:lnTo>
                    <a:lnTo>
                      <a:pt x="7043" y="20785"/>
                    </a:lnTo>
                    <a:lnTo>
                      <a:pt x="7069" y="20758"/>
                    </a:lnTo>
                    <a:lnTo>
                      <a:pt x="7122" y="20336"/>
                    </a:lnTo>
                    <a:lnTo>
                      <a:pt x="7148" y="19835"/>
                    </a:lnTo>
                    <a:lnTo>
                      <a:pt x="7175" y="19255"/>
                    </a:lnTo>
                    <a:lnTo>
                      <a:pt x="7175" y="18648"/>
                    </a:lnTo>
                    <a:lnTo>
                      <a:pt x="7175" y="18042"/>
                    </a:lnTo>
                    <a:lnTo>
                      <a:pt x="7148" y="17409"/>
                    </a:lnTo>
                    <a:lnTo>
                      <a:pt x="7095" y="16828"/>
                    </a:lnTo>
                    <a:lnTo>
                      <a:pt x="7043" y="16327"/>
                    </a:lnTo>
                    <a:lnTo>
                      <a:pt x="6805" y="15061"/>
                    </a:lnTo>
                    <a:lnTo>
                      <a:pt x="6515" y="13241"/>
                    </a:lnTo>
                    <a:lnTo>
                      <a:pt x="6383" y="12318"/>
                    </a:lnTo>
                    <a:lnTo>
                      <a:pt x="6304" y="11448"/>
                    </a:lnTo>
                    <a:lnTo>
                      <a:pt x="6251" y="10498"/>
                    </a:lnTo>
                    <a:lnTo>
                      <a:pt x="6199" y="9311"/>
                    </a:lnTo>
                    <a:lnTo>
                      <a:pt x="6120" y="7887"/>
                    </a:lnTo>
                    <a:lnTo>
                      <a:pt x="6014" y="6305"/>
                    </a:lnTo>
                    <a:lnTo>
                      <a:pt x="5856" y="4722"/>
                    </a:lnTo>
                    <a:lnTo>
                      <a:pt x="5750" y="3931"/>
                    </a:lnTo>
                    <a:lnTo>
                      <a:pt x="5645" y="3192"/>
                    </a:lnTo>
                    <a:lnTo>
                      <a:pt x="5513" y="2507"/>
                    </a:lnTo>
                    <a:lnTo>
                      <a:pt x="5355" y="1874"/>
                    </a:lnTo>
                    <a:lnTo>
                      <a:pt x="5196" y="1293"/>
                    </a:lnTo>
                    <a:lnTo>
                      <a:pt x="5012" y="819"/>
                    </a:lnTo>
                    <a:lnTo>
                      <a:pt x="4906" y="608"/>
                    </a:lnTo>
                    <a:lnTo>
                      <a:pt x="4801" y="449"/>
                    </a:lnTo>
                    <a:lnTo>
                      <a:pt x="4695" y="291"/>
                    </a:lnTo>
                    <a:lnTo>
                      <a:pt x="4590" y="186"/>
                    </a:lnTo>
                    <a:lnTo>
                      <a:pt x="4484" y="106"/>
                    </a:lnTo>
                    <a:lnTo>
                      <a:pt x="4379" y="54"/>
                    </a:lnTo>
                    <a:lnTo>
                      <a:pt x="4247"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51" name="Google Shape;1751;p70"/>
              <p:cNvSpPr/>
              <p:nvPr/>
            </p:nvSpPr>
            <p:spPr>
              <a:xfrm>
                <a:off x="4292650" y="4733750"/>
                <a:ext cx="34975" cy="12550"/>
              </a:xfrm>
              <a:custGeom>
                <a:avLst/>
                <a:gdLst/>
                <a:ahLst/>
                <a:cxnLst/>
                <a:rect l="l" t="t" r="r" b="b"/>
                <a:pathLst>
                  <a:path w="1399" h="502" extrusionOk="0">
                    <a:moveTo>
                      <a:pt x="27" y="0"/>
                    </a:moveTo>
                    <a:lnTo>
                      <a:pt x="1" y="27"/>
                    </a:lnTo>
                    <a:lnTo>
                      <a:pt x="27" y="79"/>
                    </a:lnTo>
                    <a:lnTo>
                      <a:pt x="53" y="106"/>
                    </a:lnTo>
                    <a:lnTo>
                      <a:pt x="370" y="158"/>
                    </a:lnTo>
                    <a:lnTo>
                      <a:pt x="686" y="264"/>
                    </a:lnTo>
                    <a:lnTo>
                      <a:pt x="1003" y="369"/>
                    </a:lnTo>
                    <a:lnTo>
                      <a:pt x="1319" y="501"/>
                    </a:lnTo>
                    <a:lnTo>
                      <a:pt x="1372" y="501"/>
                    </a:lnTo>
                    <a:lnTo>
                      <a:pt x="1399" y="475"/>
                    </a:lnTo>
                    <a:lnTo>
                      <a:pt x="1399" y="422"/>
                    </a:lnTo>
                    <a:lnTo>
                      <a:pt x="1372" y="396"/>
                    </a:lnTo>
                    <a:lnTo>
                      <a:pt x="1056" y="264"/>
                    </a:lnTo>
                    <a:lnTo>
                      <a:pt x="713" y="158"/>
                    </a:lnTo>
                    <a:lnTo>
                      <a:pt x="396" y="79"/>
                    </a:lnTo>
                    <a:lnTo>
                      <a:pt x="80" y="0"/>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52" name="Google Shape;1752;p70"/>
              <p:cNvSpPr/>
              <p:nvPr/>
            </p:nvSpPr>
            <p:spPr>
              <a:xfrm>
                <a:off x="4305850" y="4717250"/>
                <a:ext cx="22425" cy="23100"/>
              </a:xfrm>
              <a:custGeom>
                <a:avLst/>
                <a:gdLst/>
                <a:ahLst/>
                <a:cxnLst/>
                <a:rect l="l" t="t" r="r" b="b"/>
                <a:pathLst>
                  <a:path w="897" h="924" extrusionOk="0">
                    <a:moveTo>
                      <a:pt x="27" y="1"/>
                    </a:moveTo>
                    <a:lnTo>
                      <a:pt x="0" y="27"/>
                    </a:lnTo>
                    <a:lnTo>
                      <a:pt x="0" y="54"/>
                    </a:lnTo>
                    <a:lnTo>
                      <a:pt x="0" y="80"/>
                    </a:lnTo>
                    <a:lnTo>
                      <a:pt x="422" y="502"/>
                    </a:lnTo>
                    <a:lnTo>
                      <a:pt x="818" y="898"/>
                    </a:lnTo>
                    <a:lnTo>
                      <a:pt x="844" y="924"/>
                    </a:lnTo>
                    <a:lnTo>
                      <a:pt x="897" y="898"/>
                    </a:lnTo>
                    <a:lnTo>
                      <a:pt x="897" y="871"/>
                    </a:lnTo>
                    <a:lnTo>
                      <a:pt x="897" y="845"/>
                    </a:lnTo>
                    <a:lnTo>
                      <a:pt x="501" y="423"/>
                    </a:lnTo>
                    <a:lnTo>
                      <a:pt x="79" y="27"/>
                    </a:lnTo>
                    <a:lnTo>
                      <a:pt x="27"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53" name="Google Shape;1753;p70"/>
              <p:cNvSpPr/>
              <p:nvPr/>
            </p:nvSpPr>
            <p:spPr>
              <a:xfrm>
                <a:off x="4025600" y="4182500"/>
                <a:ext cx="377200" cy="377200"/>
              </a:xfrm>
              <a:custGeom>
                <a:avLst/>
                <a:gdLst/>
                <a:ahLst/>
                <a:cxnLst/>
                <a:rect l="l" t="t" r="r" b="b"/>
                <a:pathLst>
                  <a:path w="15088" h="15088" extrusionOk="0">
                    <a:moveTo>
                      <a:pt x="7122" y="1"/>
                    </a:moveTo>
                    <a:lnTo>
                      <a:pt x="6753" y="27"/>
                    </a:lnTo>
                    <a:lnTo>
                      <a:pt x="6357" y="80"/>
                    </a:lnTo>
                    <a:lnTo>
                      <a:pt x="5988" y="159"/>
                    </a:lnTo>
                    <a:lnTo>
                      <a:pt x="5645" y="238"/>
                    </a:lnTo>
                    <a:lnTo>
                      <a:pt x="5276" y="343"/>
                    </a:lnTo>
                    <a:lnTo>
                      <a:pt x="4933" y="449"/>
                    </a:lnTo>
                    <a:lnTo>
                      <a:pt x="4590" y="581"/>
                    </a:lnTo>
                    <a:lnTo>
                      <a:pt x="4247" y="739"/>
                    </a:lnTo>
                    <a:lnTo>
                      <a:pt x="3931" y="897"/>
                    </a:lnTo>
                    <a:lnTo>
                      <a:pt x="3614" y="1082"/>
                    </a:lnTo>
                    <a:lnTo>
                      <a:pt x="3298" y="1293"/>
                    </a:lnTo>
                    <a:lnTo>
                      <a:pt x="3008" y="1504"/>
                    </a:lnTo>
                    <a:lnTo>
                      <a:pt x="2717" y="1715"/>
                    </a:lnTo>
                    <a:lnTo>
                      <a:pt x="2454" y="1952"/>
                    </a:lnTo>
                    <a:lnTo>
                      <a:pt x="2190" y="2216"/>
                    </a:lnTo>
                    <a:lnTo>
                      <a:pt x="1953" y="2480"/>
                    </a:lnTo>
                    <a:lnTo>
                      <a:pt x="1715" y="2744"/>
                    </a:lnTo>
                    <a:lnTo>
                      <a:pt x="1478" y="3034"/>
                    </a:lnTo>
                    <a:lnTo>
                      <a:pt x="1267" y="3324"/>
                    </a:lnTo>
                    <a:lnTo>
                      <a:pt x="1082" y="3640"/>
                    </a:lnTo>
                    <a:lnTo>
                      <a:pt x="897" y="3957"/>
                    </a:lnTo>
                    <a:lnTo>
                      <a:pt x="739" y="4273"/>
                    </a:lnTo>
                    <a:lnTo>
                      <a:pt x="581" y="4616"/>
                    </a:lnTo>
                    <a:lnTo>
                      <a:pt x="449" y="4959"/>
                    </a:lnTo>
                    <a:lnTo>
                      <a:pt x="344" y="5302"/>
                    </a:lnTo>
                    <a:lnTo>
                      <a:pt x="238" y="5645"/>
                    </a:lnTo>
                    <a:lnTo>
                      <a:pt x="159" y="6014"/>
                    </a:lnTo>
                    <a:lnTo>
                      <a:pt x="80" y="6383"/>
                    </a:lnTo>
                    <a:lnTo>
                      <a:pt x="27" y="6753"/>
                    </a:lnTo>
                    <a:lnTo>
                      <a:pt x="1" y="7148"/>
                    </a:lnTo>
                    <a:lnTo>
                      <a:pt x="1" y="7544"/>
                    </a:lnTo>
                    <a:lnTo>
                      <a:pt x="1" y="7913"/>
                    </a:lnTo>
                    <a:lnTo>
                      <a:pt x="27" y="8309"/>
                    </a:lnTo>
                    <a:lnTo>
                      <a:pt x="80" y="8678"/>
                    </a:lnTo>
                    <a:lnTo>
                      <a:pt x="159" y="9047"/>
                    </a:lnTo>
                    <a:lnTo>
                      <a:pt x="238" y="9416"/>
                    </a:lnTo>
                    <a:lnTo>
                      <a:pt x="344" y="9786"/>
                    </a:lnTo>
                    <a:lnTo>
                      <a:pt x="449" y="10129"/>
                    </a:lnTo>
                    <a:lnTo>
                      <a:pt x="581" y="10471"/>
                    </a:lnTo>
                    <a:lnTo>
                      <a:pt x="739" y="10788"/>
                    </a:lnTo>
                    <a:lnTo>
                      <a:pt x="897" y="11131"/>
                    </a:lnTo>
                    <a:lnTo>
                      <a:pt x="1082" y="11447"/>
                    </a:lnTo>
                    <a:lnTo>
                      <a:pt x="1267" y="11737"/>
                    </a:lnTo>
                    <a:lnTo>
                      <a:pt x="1478" y="12028"/>
                    </a:lnTo>
                    <a:lnTo>
                      <a:pt x="1715" y="12318"/>
                    </a:lnTo>
                    <a:lnTo>
                      <a:pt x="1953" y="12608"/>
                    </a:lnTo>
                    <a:lnTo>
                      <a:pt x="2190" y="12872"/>
                    </a:lnTo>
                    <a:lnTo>
                      <a:pt x="2454" y="13109"/>
                    </a:lnTo>
                    <a:lnTo>
                      <a:pt x="2717" y="13346"/>
                    </a:lnTo>
                    <a:lnTo>
                      <a:pt x="3008" y="13584"/>
                    </a:lnTo>
                    <a:lnTo>
                      <a:pt x="3298" y="13795"/>
                    </a:lnTo>
                    <a:lnTo>
                      <a:pt x="3614" y="13979"/>
                    </a:lnTo>
                    <a:lnTo>
                      <a:pt x="3931" y="14164"/>
                    </a:lnTo>
                    <a:lnTo>
                      <a:pt x="4247" y="14322"/>
                    </a:lnTo>
                    <a:lnTo>
                      <a:pt x="4590" y="14481"/>
                    </a:lnTo>
                    <a:lnTo>
                      <a:pt x="4933" y="14612"/>
                    </a:lnTo>
                    <a:lnTo>
                      <a:pt x="5276" y="14744"/>
                    </a:lnTo>
                    <a:lnTo>
                      <a:pt x="5645" y="14850"/>
                    </a:lnTo>
                    <a:lnTo>
                      <a:pt x="5988" y="14929"/>
                    </a:lnTo>
                    <a:lnTo>
                      <a:pt x="6357" y="14982"/>
                    </a:lnTo>
                    <a:lnTo>
                      <a:pt x="6753" y="15034"/>
                    </a:lnTo>
                    <a:lnTo>
                      <a:pt x="7122" y="15061"/>
                    </a:lnTo>
                    <a:lnTo>
                      <a:pt x="7518" y="15087"/>
                    </a:lnTo>
                    <a:lnTo>
                      <a:pt x="7544" y="15087"/>
                    </a:lnTo>
                    <a:lnTo>
                      <a:pt x="7940" y="15061"/>
                    </a:lnTo>
                    <a:lnTo>
                      <a:pt x="8309" y="15034"/>
                    </a:lnTo>
                    <a:lnTo>
                      <a:pt x="8678" y="15008"/>
                    </a:lnTo>
                    <a:lnTo>
                      <a:pt x="9021" y="14929"/>
                    </a:lnTo>
                    <a:lnTo>
                      <a:pt x="9364" y="14850"/>
                    </a:lnTo>
                    <a:lnTo>
                      <a:pt x="9707" y="14771"/>
                    </a:lnTo>
                    <a:lnTo>
                      <a:pt x="10023" y="14665"/>
                    </a:lnTo>
                    <a:lnTo>
                      <a:pt x="10366" y="14533"/>
                    </a:lnTo>
                    <a:lnTo>
                      <a:pt x="10973" y="14243"/>
                    </a:lnTo>
                    <a:lnTo>
                      <a:pt x="11579" y="13927"/>
                    </a:lnTo>
                    <a:lnTo>
                      <a:pt x="12133" y="13531"/>
                    </a:lnTo>
                    <a:lnTo>
                      <a:pt x="12661" y="13083"/>
                    </a:lnTo>
                    <a:lnTo>
                      <a:pt x="13136" y="12608"/>
                    </a:lnTo>
                    <a:lnTo>
                      <a:pt x="13558" y="12080"/>
                    </a:lnTo>
                    <a:lnTo>
                      <a:pt x="13953" y="11526"/>
                    </a:lnTo>
                    <a:lnTo>
                      <a:pt x="14296" y="10920"/>
                    </a:lnTo>
                    <a:lnTo>
                      <a:pt x="14560" y="10313"/>
                    </a:lnTo>
                    <a:lnTo>
                      <a:pt x="14692" y="9970"/>
                    </a:lnTo>
                    <a:lnTo>
                      <a:pt x="14797" y="9654"/>
                    </a:lnTo>
                    <a:lnTo>
                      <a:pt x="14876" y="9311"/>
                    </a:lnTo>
                    <a:lnTo>
                      <a:pt x="14956" y="8968"/>
                    </a:lnTo>
                    <a:lnTo>
                      <a:pt x="15008" y="8625"/>
                    </a:lnTo>
                    <a:lnTo>
                      <a:pt x="15061" y="8256"/>
                    </a:lnTo>
                    <a:lnTo>
                      <a:pt x="15087" y="7887"/>
                    </a:lnTo>
                    <a:lnTo>
                      <a:pt x="15087" y="7544"/>
                    </a:lnTo>
                    <a:lnTo>
                      <a:pt x="15087" y="7175"/>
                    </a:lnTo>
                    <a:lnTo>
                      <a:pt x="15061" y="6805"/>
                    </a:lnTo>
                    <a:lnTo>
                      <a:pt x="15008" y="6462"/>
                    </a:lnTo>
                    <a:lnTo>
                      <a:pt x="14956" y="6120"/>
                    </a:lnTo>
                    <a:lnTo>
                      <a:pt x="14876" y="5750"/>
                    </a:lnTo>
                    <a:lnTo>
                      <a:pt x="14797" y="5434"/>
                    </a:lnTo>
                    <a:lnTo>
                      <a:pt x="14692" y="5091"/>
                    </a:lnTo>
                    <a:lnTo>
                      <a:pt x="14560" y="4774"/>
                    </a:lnTo>
                    <a:lnTo>
                      <a:pt x="14296" y="4141"/>
                    </a:lnTo>
                    <a:lnTo>
                      <a:pt x="13953" y="3535"/>
                    </a:lnTo>
                    <a:lnTo>
                      <a:pt x="13558" y="2981"/>
                    </a:lnTo>
                    <a:lnTo>
                      <a:pt x="13136" y="2453"/>
                    </a:lnTo>
                    <a:lnTo>
                      <a:pt x="12661" y="1979"/>
                    </a:lnTo>
                    <a:lnTo>
                      <a:pt x="12133" y="1557"/>
                    </a:lnTo>
                    <a:lnTo>
                      <a:pt x="11579" y="1161"/>
                    </a:lnTo>
                    <a:lnTo>
                      <a:pt x="10973" y="818"/>
                    </a:lnTo>
                    <a:lnTo>
                      <a:pt x="10366" y="528"/>
                    </a:lnTo>
                    <a:lnTo>
                      <a:pt x="10023" y="396"/>
                    </a:lnTo>
                    <a:lnTo>
                      <a:pt x="9707" y="291"/>
                    </a:lnTo>
                    <a:lnTo>
                      <a:pt x="9364" y="212"/>
                    </a:lnTo>
                    <a:lnTo>
                      <a:pt x="9021" y="132"/>
                    </a:lnTo>
                    <a:lnTo>
                      <a:pt x="8678" y="80"/>
                    </a:lnTo>
                    <a:lnTo>
                      <a:pt x="8309" y="27"/>
                    </a:lnTo>
                    <a:lnTo>
                      <a:pt x="7940" y="1"/>
                    </a:lnTo>
                    <a:close/>
                  </a:path>
                </a:pathLst>
              </a:custGeom>
              <a:solidFill>
                <a:schemeClr val="lt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54" name="Google Shape;1754;p70"/>
              <p:cNvSpPr/>
              <p:nvPr/>
            </p:nvSpPr>
            <p:spPr>
              <a:xfrm>
                <a:off x="4042750" y="4198975"/>
                <a:ext cx="342900" cy="343575"/>
              </a:xfrm>
              <a:custGeom>
                <a:avLst/>
                <a:gdLst/>
                <a:ahLst/>
                <a:cxnLst/>
                <a:rect l="l" t="t" r="r" b="b"/>
                <a:pathLst>
                  <a:path w="13716" h="13743" extrusionOk="0">
                    <a:moveTo>
                      <a:pt x="6832" y="1"/>
                    </a:moveTo>
                    <a:lnTo>
                      <a:pt x="6489" y="27"/>
                    </a:lnTo>
                    <a:lnTo>
                      <a:pt x="6120" y="54"/>
                    </a:lnTo>
                    <a:lnTo>
                      <a:pt x="5777" y="80"/>
                    </a:lnTo>
                    <a:lnTo>
                      <a:pt x="5460" y="159"/>
                    </a:lnTo>
                    <a:lnTo>
                      <a:pt x="5117" y="238"/>
                    </a:lnTo>
                    <a:lnTo>
                      <a:pt x="4801" y="317"/>
                    </a:lnTo>
                    <a:lnTo>
                      <a:pt x="4484" y="423"/>
                    </a:lnTo>
                    <a:lnTo>
                      <a:pt x="4168" y="555"/>
                    </a:lnTo>
                    <a:lnTo>
                      <a:pt x="3851" y="687"/>
                    </a:lnTo>
                    <a:lnTo>
                      <a:pt x="3561" y="845"/>
                    </a:lnTo>
                    <a:lnTo>
                      <a:pt x="3271" y="1003"/>
                    </a:lnTo>
                    <a:lnTo>
                      <a:pt x="3007" y="1188"/>
                    </a:lnTo>
                    <a:lnTo>
                      <a:pt x="2480" y="1583"/>
                    </a:lnTo>
                    <a:lnTo>
                      <a:pt x="2005" y="2032"/>
                    </a:lnTo>
                    <a:lnTo>
                      <a:pt x="1557" y="2507"/>
                    </a:lnTo>
                    <a:lnTo>
                      <a:pt x="1161" y="3034"/>
                    </a:lnTo>
                    <a:lnTo>
                      <a:pt x="976" y="3324"/>
                    </a:lnTo>
                    <a:lnTo>
                      <a:pt x="818" y="3614"/>
                    </a:lnTo>
                    <a:lnTo>
                      <a:pt x="660" y="3904"/>
                    </a:lnTo>
                    <a:lnTo>
                      <a:pt x="528" y="4221"/>
                    </a:lnTo>
                    <a:lnTo>
                      <a:pt x="396" y="4511"/>
                    </a:lnTo>
                    <a:lnTo>
                      <a:pt x="291" y="4828"/>
                    </a:lnTo>
                    <a:lnTo>
                      <a:pt x="211" y="5170"/>
                    </a:lnTo>
                    <a:lnTo>
                      <a:pt x="132" y="5487"/>
                    </a:lnTo>
                    <a:lnTo>
                      <a:pt x="80" y="5830"/>
                    </a:lnTo>
                    <a:lnTo>
                      <a:pt x="27" y="6173"/>
                    </a:lnTo>
                    <a:lnTo>
                      <a:pt x="0" y="6516"/>
                    </a:lnTo>
                    <a:lnTo>
                      <a:pt x="0" y="6885"/>
                    </a:lnTo>
                    <a:lnTo>
                      <a:pt x="0" y="7228"/>
                    </a:lnTo>
                    <a:lnTo>
                      <a:pt x="27" y="7571"/>
                    </a:lnTo>
                    <a:lnTo>
                      <a:pt x="80" y="7913"/>
                    </a:lnTo>
                    <a:lnTo>
                      <a:pt x="132" y="8256"/>
                    </a:lnTo>
                    <a:lnTo>
                      <a:pt x="211" y="8599"/>
                    </a:lnTo>
                    <a:lnTo>
                      <a:pt x="291" y="8916"/>
                    </a:lnTo>
                    <a:lnTo>
                      <a:pt x="396" y="9232"/>
                    </a:lnTo>
                    <a:lnTo>
                      <a:pt x="528" y="9549"/>
                    </a:lnTo>
                    <a:lnTo>
                      <a:pt x="660" y="9839"/>
                    </a:lnTo>
                    <a:lnTo>
                      <a:pt x="818" y="10129"/>
                    </a:lnTo>
                    <a:lnTo>
                      <a:pt x="976" y="10419"/>
                    </a:lnTo>
                    <a:lnTo>
                      <a:pt x="1161" y="10709"/>
                    </a:lnTo>
                    <a:lnTo>
                      <a:pt x="1557" y="11237"/>
                    </a:lnTo>
                    <a:lnTo>
                      <a:pt x="2005" y="11712"/>
                    </a:lnTo>
                    <a:lnTo>
                      <a:pt x="2480" y="12160"/>
                    </a:lnTo>
                    <a:lnTo>
                      <a:pt x="3007" y="12556"/>
                    </a:lnTo>
                    <a:lnTo>
                      <a:pt x="3271" y="12740"/>
                    </a:lnTo>
                    <a:lnTo>
                      <a:pt x="3561" y="12898"/>
                    </a:lnTo>
                    <a:lnTo>
                      <a:pt x="3851" y="13057"/>
                    </a:lnTo>
                    <a:lnTo>
                      <a:pt x="4168" y="13189"/>
                    </a:lnTo>
                    <a:lnTo>
                      <a:pt x="4484" y="13320"/>
                    </a:lnTo>
                    <a:lnTo>
                      <a:pt x="4801" y="13426"/>
                    </a:lnTo>
                    <a:lnTo>
                      <a:pt x="5117" y="13531"/>
                    </a:lnTo>
                    <a:lnTo>
                      <a:pt x="5460" y="13611"/>
                    </a:lnTo>
                    <a:lnTo>
                      <a:pt x="5777" y="13663"/>
                    </a:lnTo>
                    <a:lnTo>
                      <a:pt x="6120" y="13716"/>
                    </a:lnTo>
                    <a:lnTo>
                      <a:pt x="6489" y="13742"/>
                    </a:lnTo>
                    <a:lnTo>
                      <a:pt x="7201" y="13742"/>
                    </a:lnTo>
                    <a:lnTo>
                      <a:pt x="7570" y="13716"/>
                    </a:lnTo>
                    <a:lnTo>
                      <a:pt x="8203" y="13611"/>
                    </a:lnTo>
                    <a:lnTo>
                      <a:pt x="8836" y="13452"/>
                    </a:lnTo>
                    <a:lnTo>
                      <a:pt x="9416" y="13241"/>
                    </a:lnTo>
                    <a:lnTo>
                      <a:pt x="9997" y="12978"/>
                    </a:lnTo>
                    <a:lnTo>
                      <a:pt x="10524" y="12687"/>
                    </a:lnTo>
                    <a:lnTo>
                      <a:pt x="11025" y="12318"/>
                    </a:lnTo>
                    <a:lnTo>
                      <a:pt x="11500" y="11923"/>
                    </a:lnTo>
                    <a:lnTo>
                      <a:pt x="11948" y="11501"/>
                    </a:lnTo>
                    <a:lnTo>
                      <a:pt x="12344" y="11026"/>
                    </a:lnTo>
                    <a:lnTo>
                      <a:pt x="12687" y="10498"/>
                    </a:lnTo>
                    <a:lnTo>
                      <a:pt x="13004" y="9971"/>
                    </a:lnTo>
                    <a:lnTo>
                      <a:pt x="13241" y="9390"/>
                    </a:lnTo>
                    <a:lnTo>
                      <a:pt x="13452" y="8784"/>
                    </a:lnTo>
                    <a:lnTo>
                      <a:pt x="13610" y="8177"/>
                    </a:lnTo>
                    <a:lnTo>
                      <a:pt x="13689" y="7544"/>
                    </a:lnTo>
                    <a:lnTo>
                      <a:pt x="13716" y="6885"/>
                    </a:lnTo>
                    <a:lnTo>
                      <a:pt x="13689" y="6225"/>
                    </a:lnTo>
                    <a:lnTo>
                      <a:pt x="13610" y="5566"/>
                    </a:lnTo>
                    <a:lnTo>
                      <a:pt x="13452" y="4959"/>
                    </a:lnTo>
                    <a:lnTo>
                      <a:pt x="13241" y="4353"/>
                    </a:lnTo>
                    <a:lnTo>
                      <a:pt x="13004" y="3799"/>
                    </a:lnTo>
                    <a:lnTo>
                      <a:pt x="12687" y="3245"/>
                    </a:lnTo>
                    <a:lnTo>
                      <a:pt x="12344" y="2744"/>
                    </a:lnTo>
                    <a:lnTo>
                      <a:pt x="11948" y="2269"/>
                    </a:lnTo>
                    <a:lnTo>
                      <a:pt x="11500" y="1821"/>
                    </a:lnTo>
                    <a:lnTo>
                      <a:pt x="11025" y="1425"/>
                    </a:lnTo>
                    <a:lnTo>
                      <a:pt x="10524" y="1082"/>
                    </a:lnTo>
                    <a:lnTo>
                      <a:pt x="9997" y="766"/>
                    </a:lnTo>
                    <a:lnTo>
                      <a:pt x="9416" y="502"/>
                    </a:lnTo>
                    <a:lnTo>
                      <a:pt x="8836" y="291"/>
                    </a:lnTo>
                    <a:lnTo>
                      <a:pt x="8203" y="133"/>
                    </a:lnTo>
                    <a:lnTo>
                      <a:pt x="7570" y="54"/>
                    </a:lnTo>
                    <a:lnTo>
                      <a:pt x="7201" y="27"/>
                    </a:lnTo>
                    <a:lnTo>
                      <a:pt x="6858"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55" name="Google Shape;1755;p70"/>
              <p:cNvSpPr/>
              <p:nvPr/>
            </p:nvSpPr>
            <p:spPr>
              <a:xfrm>
                <a:off x="4204950" y="4358550"/>
                <a:ext cx="21800" cy="22450"/>
              </a:xfrm>
              <a:custGeom>
                <a:avLst/>
                <a:gdLst/>
                <a:ahLst/>
                <a:cxnLst/>
                <a:rect l="l" t="t" r="r" b="b"/>
                <a:pathLst>
                  <a:path w="872" h="898" extrusionOk="0">
                    <a:moveTo>
                      <a:pt x="449" y="1"/>
                    </a:moveTo>
                    <a:lnTo>
                      <a:pt x="344" y="27"/>
                    </a:lnTo>
                    <a:lnTo>
                      <a:pt x="265" y="53"/>
                    </a:lnTo>
                    <a:lnTo>
                      <a:pt x="185" y="80"/>
                    </a:lnTo>
                    <a:lnTo>
                      <a:pt x="133" y="133"/>
                    </a:lnTo>
                    <a:lnTo>
                      <a:pt x="80" y="212"/>
                    </a:lnTo>
                    <a:lnTo>
                      <a:pt x="27" y="291"/>
                    </a:lnTo>
                    <a:lnTo>
                      <a:pt x="1" y="370"/>
                    </a:lnTo>
                    <a:lnTo>
                      <a:pt x="1" y="449"/>
                    </a:lnTo>
                    <a:lnTo>
                      <a:pt x="1" y="555"/>
                    </a:lnTo>
                    <a:lnTo>
                      <a:pt x="27" y="634"/>
                    </a:lnTo>
                    <a:lnTo>
                      <a:pt x="80" y="713"/>
                    </a:lnTo>
                    <a:lnTo>
                      <a:pt x="133" y="766"/>
                    </a:lnTo>
                    <a:lnTo>
                      <a:pt x="185" y="818"/>
                    </a:lnTo>
                    <a:lnTo>
                      <a:pt x="265" y="871"/>
                    </a:lnTo>
                    <a:lnTo>
                      <a:pt x="344" y="897"/>
                    </a:lnTo>
                    <a:lnTo>
                      <a:pt x="528" y="897"/>
                    </a:lnTo>
                    <a:lnTo>
                      <a:pt x="607" y="871"/>
                    </a:lnTo>
                    <a:lnTo>
                      <a:pt x="687" y="818"/>
                    </a:lnTo>
                    <a:lnTo>
                      <a:pt x="739" y="766"/>
                    </a:lnTo>
                    <a:lnTo>
                      <a:pt x="792" y="713"/>
                    </a:lnTo>
                    <a:lnTo>
                      <a:pt x="845" y="634"/>
                    </a:lnTo>
                    <a:lnTo>
                      <a:pt x="871" y="555"/>
                    </a:lnTo>
                    <a:lnTo>
                      <a:pt x="871" y="449"/>
                    </a:lnTo>
                    <a:lnTo>
                      <a:pt x="871" y="370"/>
                    </a:lnTo>
                    <a:lnTo>
                      <a:pt x="845" y="291"/>
                    </a:lnTo>
                    <a:lnTo>
                      <a:pt x="792" y="212"/>
                    </a:lnTo>
                    <a:lnTo>
                      <a:pt x="739" y="133"/>
                    </a:lnTo>
                    <a:lnTo>
                      <a:pt x="687" y="80"/>
                    </a:lnTo>
                    <a:lnTo>
                      <a:pt x="607" y="53"/>
                    </a:lnTo>
                    <a:lnTo>
                      <a:pt x="528" y="27"/>
                    </a:lnTo>
                    <a:lnTo>
                      <a:pt x="449"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56" name="Google Shape;1756;p70"/>
              <p:cNvSpPr/>
              <p:nvPr/>
            </p:nvSpPr>
            <p:spPr>
              <a:xfrm>
                <a:off x="4212200" y="4286675"/>
                <a:ext cx="114100" cy="87725"/>
              </a:xfrm>
              <a:custGeom>
                <a:avLst/>
                <a:gdLst/>
                <a:ahLst/>
                <a:cxnLst/>
                <a:rect l="l" t="t" r="r" b="b"/>
                <a:pathLst>
                  <a:path w="4564" h="3509" extrusionOk="0">
                    <a:moveTo>
                      <a:pt x="80" y="1"/>
                    </a:moveTo>
                    <a:lnTo>
                      <a:pt x="27" y="27"/>
                    </a:lnTo>
                    <a:lnTo>
                      <a:pt x="1" y="54"/>
                    </a:lnTo>
                    <a:lnTo>
                      <a:pt x="1" y="3456"/>
                    </a:lnTo>
                    <a:lnTo>
                      <a:pt x="27" y="3482"/>
                    </a:lnTo>
                    <a:lnTo>
                      <a:pt x="80" y="3509"/>
                    </a:lnTo>
                    <a:lnTo>
                      <a:pt x="4511" y="3509"/>
                    </a:lnTo>
                    <a:lnTo>
                      <a:pt x="4564" y="3482"/>
                    </a:lnTo>
                    <a:lnTo>
                      <a:pt x="4564" y="3456"/>
                    </a:lnTo>
                    <a:lnTo>
                      <a:pt x="4564" y="3403"/>
                    </a:lnTo>
                    <a:lnTo>
                      <a:pt x="4511" y="3377"/>
                    </a:lnTo>
                    <a:lnTo>
                      <a:pt x="133" y="3377"/>
                    </a:lnTo>
                    <a:lnTo>
                      <a:pt x="133" y="54"/>
                    </a:lnTo>
                    <a:lnTo>
                      <a:pt x="106" y="27"/>
                    </a:lnTo>
                    <a:lnTo>
                      <a:pt x="80"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57" name="Google Shape;1757;p70"/>
              <p:cNvSpPr/>
              <p:nvPr/>
            </p:nvSpPr>
            <p:spPr>
              <a:xfrm>
                <a:off x="4212875" y="4213500"/>
                <a:ext cx="3325" cy="26400"/>
              </a:xfrm>
              <a:custGeom>
                <a:avLst/>
                <a:gdLst/>
                <a:ahLst/>
                <a:cxnLst/>
                <a:rect l="l" t="t" r="r" b="b"/>
                <a:pathLst>
                  <a:path w="133" h="1056" extrusionOk="0">
                    <a:moveTo>
                      <a:pt x="79" y="0"/>
                    </a:moveTo>
                    <a:lnTo>
                      <a:pt x="27" y="27"/>
                    </a:lnTo>
                    <a:lnTo>
                      <a:pt x="0" y="79"/>
                    </a:lnTo>
                    <a:lnTo>
                      <a:pt x="0" y="976"/>
                    </a:lnTo>
                    <a:lnTo>
                      <a:pt x="27" y="1029"/>
                    </a:lnTo>
                    <a:lnTo>
                      <a:pt x="79" y="1055"/>
                    </a:lnTo>
                    <a:lnTo>
                      <a:pt x="106" y="1029"/>
                    </a:lnTo>
                    <a:lnTo>
                      <a:pt x="132" y="976"/>
                    </a:lnTo>
                    <a:lnTo>
                      <a:pt x="132" y="79"/>
                    </a:lnTo>
                    <a:lnTo>
                      <a:pt x="106" y="27"/>
                    </a:lnTo>
                    <a:lnTo>
                      <a:pt x="79" y="0"/>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58" name="Google Shape;1758;p70"/>
              <p:cNvSpPr/>
              <p:nvPr/>
            </p:nvSpPr>
            <p:spPr>
              <a:xfrm>
                <a:off x="4212875" y="4506250"/>
                <a:ext cx="3325" cy="26400"/>
              </a:xfrm>
              <a:custGeom>
                <a:avLst/>
                <a:gdLst/>
                <a:ahLst/>
                <a:cxnLst/>
                <a:rect l="l" t="t" r="r" b="b"/>
                <a:pathLst>
                  <a:path w="133" h="1056" extrusionOk="0">
                    <a:moveTo>
                      <a:pt x="79" y="1"/>
                    </a:moveTo>
                    <a:lnTo>
                      <a:pt x="27" y="27"/>
                    </a:lnTo>
                    <a:lnTo>
                      <a:pt x="0" y="54"/>
                    </a:lnTo>
                    <a:lnTo>
                      <a:pt x="0" y="977"/>
                    </a:lnTo>
                    <a:lnTo>
                      <a:pt x="27" y="1029"/>
                    </a:lnTo>
                    <a:lnTo>
                      <a:pt x="79" y="1056"/>
                    </a:lnTo>
                    <a:lnTo>
                      <a:pt x="106" y="1029"/>
                    </a:lnTo>
                    <a:lnTo>
                      <a:pt x="132" y="977"/>
                    </a:lnTo>
                    <a:lnTo>
                      <a:pt x="132" y="54"/>
                    </a:lnTo>
                    <a:lnTo>
                      <a:pt x="106" y="27"/>
                    </a:lnTo>
                    <a:lnTo>
                      <a:pt x="79" y="1"/>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59" name="Google Shape;1759;p70"/>
              <p:cNvSpPr/>
              <p:nvPr/>
            </p:nvSpPr>
            <p:spPr>
              <a:xfrm>
                <a:off x="4348050" y="4371750"/>
                <a:ext cx="25725" cy="2650"/>
              </a:xfrm>
              <a:custGeom>
                <a:avLst/>
                <a:gdLst/>
                <a:ahLst/>
                <a:cxnLst/>
                <a:rect l="l" t="t" r="r" b="b"/>
                <a:pathLst>
                  <a:path w="1029" h="106" extrusionOk="0">
                    <a:moveTo>
                      <a:pt x="27" y="0"/>
                    </a:moveTo>
                    <a:lnTo>
                      <a:pt x="0" y="53"/>
                    </a:lnTo>
                    <a:lnTo>
                      <a:pt x="27" y="79"/>
                    </a:lnTo>
                    <a:lnTo>
                      <a:pt x="53" y="106"/>
                    </a:lnTo>
                    <a:lnTo>
                      <a:pt x="976" y="106"/>
                    </a:lnTo>
                    <a:lnTo>
                      <a:pt x="1029" y="79"/>
                    </a:lnTo>
                    <a:lnTo>
                      <a:pt x="1029" y="53"/>
                    </a:lnTo>
                    <a:lnTo>
                      <a:pt x="1029" y="0"/>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60" name="Google Shape;1760;p70"/>
              <p:cNvSpPr/>
              <p:nvPr/>
            </p:nvSpPr>
            <p:spPr>
              <a:xfrm>
                <a:off x="4055275" y="4371750"/>
                <a:ext cx="26400" cy="2650"/>
              </a:xfrm>
              <a:custGeom>
                <a:avLst/>
                <a:gdLst/>
                <a:ahLst/>
                <a:cxnLst/>
                <a:rect l="l" t="t" r="r" b="b"/>
                <a:pathLst>
                  <a:path w="1056" h="106" extrusionOk="0">
                    <a:moveTo>
                      <a:pt x="27" y="0"/>
                    </a:moveTo>
                    <a:lnTo>
                      <a:pt x="1" y="53"/>
                    </a:lnTo>
                    <a:lnTo>
                      <a:pt x="27" y="79"/>
                    </a:lnTo>
                    <a:lnTo>
                      <a:pt x="53" y="106"/>
                    </a:lnTo>
                    <a:lnTo>
                      <a:pt x="977" y="106"/>
                    </a:lnTo>
                    <a:lnTo>
                      <a:pt x="1029" y="79"/>
                    </a:lnTo>
                    <a:lnTo>
                      <a:pt x="1056" y="53"/>
                    </a:lnTo>
                    <a:lnTo>
                      <a:pt x="1029" y="0"/>
                    </a:lnTo>
                    <a:close/>
                  </a:path>
                </a:pathLst>
              </a:custGeom>
              <a:solidFill>
                <a:schemeClr val="dk1"/>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61" name="Google Shape;1761;p70"/>
              <p:cNvSpPr/>
              <p:nvPr/>
            </p:nvSpPr>
            <p:spPr>
              <a:xfrm>
                <a:off x="5067425" y="4585375"/>
                <a:ext cx="4650" cy="88400"/>
              </a:xfrm>
              <a:custGeom>
                <a:avLst/>
                <a:gdLst/>
                <a:ahLst/>
                <a:cxnLst/>
                <a:rect l="l" t="t" r="r" b="b"/>
                <a:pathLst>
                  <a:path w="186" h="3536" extrusionOk="0">
                    <a:moveTo>
                      <a:pt x="80" y="1"/>
                    </a:moveTo>
                    <a:lnTo>
                      <a:pt x="27" y="54"/>
                    </a:lnTo>
                    <a:lnTo>
                      <a:pt x="1" y="106"/>
                    </a:lnTo>
                    <a:lnTo>
                      <a:pt x="1" y="3430"/>
                    </a:lnTo>
                    <a:lnTo>
                      <a:pt x="27" y="3482"/>
                    </a:lnTo>
                    <a:lnTo>
                      <a:pt x="80" y="3535"/>
                    </a:lnTo>
                    <a:lnTo>
                      <a:pt x="159" y="3482"/>
                    </a:lnTo>
                    <a:lnTo>
                      <a:pt x="185" y="3430"/>
                    </a:lnTo>
                    <a:lnTo>
                      <a:pt x="185" y="106"/>
                    </a:lnTo>
                    <a:lnTo>
                      <a:pt x="159" y="54"/>
                    </a:lnTo>
                    <a:lnTo>
                      <a:pt x="80"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62" name="Google Shape;1762;p70"/>
              <p:cNvSpPr/>
              <p:nvPr/>
            </p:nvSpPr>
            <p:spPr>
              <a:xfrm>
                <a:off x="5037750" y="4597900"/>
                <a:ext cx="63325" cy="63325"/>
              </a:xfrm>
              <a:custGeom>
                <a:avLst/>
                <a:gdLst/>
                <a:ahLst/>
                <a:cxnLst/>
                <a:rect l="l" t="t" r="r" b="b"/>
                <a:pathLst>
                  <a:path w="2533" h="2533" extrusionOk="0">
                    <a:moveTo>
                      <a:pt x="2454" y="1"/>
                    </a:moveTo>
                    <a:lnTo>
                      <a:pt x="2375" y="27"/>
                    </a:lnTo>
                    <a:lnTo>
                      <a:pt x="27" y="2375"/>
                    </a:lnTo>
                    <a:lnTo>
                      <a:pt x="1" y="2427"/>
                    </a:lnTo>
                    <a:lnTo>
                      <a:pt x="27" y="2507"/>
                    </a:lnTo>
                    <a:lnTo>
                      <a:pt x="106" y="2533"/>
                    </a:lnTo>
                    <a:lnTo>
                      <a:pt x="185" y="2507"/>
                    </a:lnTo>
                    <a:lnTo>
                      <a:pt x="2506" y="159"/>
                    </a:lnTo>
                    <a:lnTo>
                      <a:pt x="2533" y="106"/>
                    </a:lnTo>
                    <a:lnTo>
                      <a:pt x="2506" y="27"/>
                    </a:lnTo>
                    <a:lnTo>
                      <a:pt x="2454"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63" name="Google Shape;1763;p70"/>
              <p:cNvSpPr/>
              <p:nvPr/>
            </p:nvSpPr>
            <p:spPr>
              <a:xfrm>
                <a:off x="5025900" y="4626925"/>
                <a:ext cx="87700" cy="5300"/>
              </a:xfrm>
              <a:custGeom>
                <a:avLst/>
                <a:gdLst/>
                <a:ahLst/>
                <a:cxnLst/>
                <a:rect l="l" t="t" r="r" b="b"/>
                <a:pathLst>
                  <a:path w="3508" h="212" extrusionOk="0">
                    <a:moveTo>
                      <a:pt x="106" y="0"/>
                    </a:moveTo>
                    <a:lnTo>
                      <a:pt x="26" y="27"/>
                    </a:lnTo>
                    <a:lnTo>
                      <a:pt x="0" y="106"/>
                    </a:lnTo>
                    <a:lnTo>
                      <a:pt x="26" y="185"/>
                    </a:lnTo>
                    <a:lnTo>
                      <a:pt x="106" y="211"/>
                    </a:lnTo>
                    <a:lnTo>
                      <a:pt x="3402" y="211"/>
                    </a:lnTo>
                    <a:lnTo>
                      <a:pt x="3482" y="185"/>
                    </a:lnTo>
                    <a:lnTo>
                      <a:pt x="3508" y="106"/>
                    </a:lnTo>
                    <a:lnTo>
                      <a:pt x="3482" y="27"/>
                    </a:lnTo>
                    <a:lnTo>
                      <a:pt x="3402"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64" name="Google Shape;1764;p70"/>
              <p:cNvSpPr/>
              <p:nvPr/>
            </p:nvSpPr>
            <p:spPr>
              <a:xfrm>
                <a:off x="5037750" y="4597900"/>
                <a:ext cx="63325" cy="63325"/>
              </a:xfrm>
              <a:custGeom>
                <a:avLst/>
                <a:gdLst/>
                <a:ahLst/>
                <a:cxnLst/>
                <a:rect l="l" t="t" r="r" b="b"/>
                <a:pathLst>
                  <a:path w="2533" h="2533" extrusionOk="0">
                    <a:moveTo>
                      <a:pt x="106" y="1"/>
                    </a:moveTo>
                    <a:lnTo>
                      <a:pt x="27" y="27"/>
                    </a:lnTo>
                    <a:lnTo>
                      <a:pt x="1" y="106"/>
                    </a:lnTo>
                    <a:lnTo>
                      <a:pt x="27" y="159"/>
                    </a:lnTo>
                    <a:lnTo>
                      <a:pt x="2375" y="2507"/>
                    </a:lnTo>
                    <a:lnTo>
                      <a:pt x="2454" y="2533"/>
                    </a:lnTo>
                    <a:lnTo>
                      <a:pt x="2506" y="2507"/>
                    </a:lnTo>
                    <a:lnTo>
                      <a:pt x="2533" y="2427"/>
                    </a:lnTo>
                    <a:lnTo>
                      <a:pt x="2506" y="2375"/>
                    </a:lnTo>
                    <a:lnTo>
                      <a:pt x="185" y="27"/>
                    </a:lnTo>
                    <a:lnTo>
                      <a:pt x="106"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65" name="Google Shape;1765;p70"/>
              <p:cNvSpPr/>
              <p:nvPr/>
            </p:nvSpPr>
            <p:spPr>
              <a:xfrm>
                <a:off x="4646750" y="3999850"/>
                <a:ext cx="5300" cy="87725"/>
              </a:xfrm>
              <a:custGeom>
                <a:avLst/>
                <a:gdLst/>
                <a:ahLst/>
                <a:cxnLst/>
                <a:rect l="l" t="t" r="r" b="b"/>
                <a:pathLst>
                  <a:path w="212" h="3509" extrusionOk="0">
                    <a:moveTo>
                      <a:pt x="106" y="1"/>
                    </a:moveTo>
                    <a:lnTo>
                      <a:pt x="27" y="27"/>
                    </a:lnTo>
                    <a:lnTo>
                      <a:pt x="0" y="106"/>
                    </a:lnTo>
                    <a:lnTo>
                      <a:pt x="0" y="3403"/>
                    </a:lnTo>
                    <a:lnTo>
                      <a:pt x="27" y="3482"/>
                    </a:lnTo>
                    <a:lnTo>
                      <a:pt x="106" y="3508"/>
                    </a:lnTo>
                    <a:lnTo>
                      <a:pt x="185" y="3482"/>
                    </a:lnTo>
                    <a:lnTo>
                      <a:pt x="211" y="3403"/>
                    </a:lnTo>
                    <a:lnTo>
                      <a:pt x="211" y="106"/>
                    </a:lnTo>
                    <a:lnTo>
                      <a:pt x="185" y="27"/>
                    </a:lnTo>
                    <a:lnTo>
                      <a:pt x="106"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66" name="Google Shape;1766;p70"/>
              <p:cNvSpPr/>
              <p:nvPr/>
            </p:nvSpPr>
            <p:spPr>
              <a:xfrm>
                <a:off x="4617725" y="4011725"/>
                <a:ext cx="63325" cy="63975"/>
              </a:xfrm>
              <a:custGeom>
                <a:avLst/>
                <a:gdLst/>
                <a:ahLst/>
                <a:cxnLst/>
                <a:rect l="l" t="t" r="r" b="b"/>
                <a:pathLst>
                  <a:path w="2533" h="2559" extrusionOk="0">
                    <a:moveTo>
                      <a:pt x="2427" y="0"/>
                    </a:moveTo>
                    <a:lnTo>
                      <a:pt x="2375" y="27"/>
                    </a:lnTo>
                    <a:lnTo>
                      <a:pt x="27" y="2374"/>
                    </a:lnTo>
                    <a:lnTo>
                      <a:pt x="1" y="2453"/>
                    </a:lnTo>
                    <a:lnTo>
                      <a:pt x="27" y="2506"/>
                    </a:lnTo>
                    <a:lnTo>
                      <a:pt x="106" y="2559"/>
                    </a:lnTo>
                    <a:lnTo>
                      <a:pt x="159" y="2506"/>
                    </a:lnTo>
                    <a:lnTo>
                      <a:pt x="2506" y="185"/>
                    </a:lnTo>
                    <a:lnTo>
                      <a:pt x="2533" y="106"/>
                    </a:lnTo>
                    <a:lnTo>
                      <a:pt x="2506" y="27"/>
                    </a:lnTo>
                    <a:lnTo>
                      <a:pt x="2427"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67" name="Google Shape;1767;p70"/>
              <p:cNvSpPr/>
              <p:nvPr/>
            </p:nvSpPr>
            <p:spPr>
              <a:xfrm>
                <a:off x="4605200" y="4041400"/>
                <a:ext cx="88375" cy="4625"/>
              </a:xfrm>
              <a:custGeom>
                <a:avLst/>
                <a:gdLst/>
                <a:ahLst/>
                <a:cxnLst/>
                <a:rect l="l" t="t" r="r" b="b"/>
                <a:pathLst>
                  <a:path w="3535" h="185" extrusionOk="0">
                    <a:moveTo>
                      <a:pt x="106" y="0"/>
                    </a:moveTo>
                    <a:lnTo>
                      <a:pt x="53" y="27"/>
                    </a:lnTo>
                    <a:lnTo>
                      <a:pt x="1" y="79"/>
                    </a:lnTo>
                    <a:lnTo>
                      <a:pt x="53" y="158"/>
                    </a:lnTo>
                    <a:lnTo>
                      <a:pt x="106" y="185"/>
                    </a:lnTo>
                    <a:lnTo>
                      <a:pt x="3429" y="185"/>
                    </a:lnTo>
                    <a:lnTo>
                      <a:pt x="3482" y="158"/>
                    </a:lnTo>
                    <a:lnTo>
                      <a:pt x="3535" y="79"/>
                    </a:lnTo>
                    <a:lnTo>
                      <a:pt x="3482" y="27"/>
                    </a:lnTo>
                    <a:lnTo>
                      <a:pt x="3429"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68" name="Google Shape;1768;p70"/>
              <p:cNvSpPr/>
              <p:nvPr/>
            </p:nvSpPr>
            <p:spPr>
              <a:xfrm>
                <a:off x="4617725" y="4011725"/>
                <a:ext cx="63325" cy="63975"/>
              </a:xfrm>
              <a:custGeom>
                <a:avLst/>
                <a:gdLst/>
                <a:ahLst/>
                <a:cxnLst/>
                <a:rect l="l" t="t" r="r" b="b"/>
                <a:pathLst>
                  <a:path w="2533" h="2559" extrusionOk="0">
                    <a:moveTo>
                      <a:pt x="106" y="0"/>
                    </a:moveTo>
                    <a:lnTo>
                      <a:pt x="27" y="27"/>
                    </a:lnTo>
                    <a:lnTo>
                      <a:pt x="1" y="106"/>
                    </a:lnTo>
                    <a:lnTo>
                      <a:pt x="27" y="185"/>
                    </a:lnTo>
                    <a:lnTo>
                      <a:pt x="2375" y="2506"/>
                    </a:lnTo>
                    <a:lnTo>
                      <a:pt x="2427" y="2559"/>
                    </a:lnTo>
                    <a:lnTo>
                      <a:pt x="2506" y="2506"/>
                    </a:lnTo>
                    <a:lnTo>
                      <a:pt x="2533" y="2453"/>
                    </a:lnTo>
                    <a:lnTo>
                      <a:pt x="2506" y="2374"/>
                    </a:lnTo>
                    <a:lnTo>
                      <a:pt x="159" y="27"/>
                    </a:lnTo>
                    <a:lnTo>
                      <a:pt x="106"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69" name="Google Shape;1769;p70"/>
              <p:cNvSpPr/>
              <p:nvPr/>
            </p:nvSpPr>
            <p:spPr>
              <a:xfrm>
                <a:off x="4646750" y="4957925"/>
                <a:ext cx="5300" cy="87725"/>
              </a:xfrm>
              <a:custGeom>
                <a:avLst/>
                <a:gdLst/>
                <a:ahLst/>
                <a:cxnLst/>
                <a:rect l="l" t="t" r="r" b="b"/>
                <a:pathLst>
                  <a:path w="212" h="3509" extrusionOk="0">
                    <a:moveTo>
                      <a:pt x="106" y="1"/>
                    </a:moveTo>
                    <a:lnTo>
                      <a:pt x="27" y="27"/>
                    </a:lnTo>
                    <a:lnTo>
                      <a:pt x="0" y="106"/>
                    </a:lnTo>
                    <a:lnTo>
                      <a:pt x="0" y="3403"/>
                    </a:lnTo>
                    <a:lnTo>
                      <a:pt x="27" y="3482"/>
                    </a:lnTo>
                    <a:lnTo>
                      <a:pt x="106" y="3509"/>
                    </a:lnTo>
                    <a:lnTo>
                      <a:pt x="185" y="3482"/>
                    </a:lnTo>
                    <a:lnTo>
                      <a:pt x="211" y="3403"/>
                    </a:lnTo>
                    <a:lnTo>
                      <a:pt x="211" y="106"/>
                    </a:lnTo>
                    <a:lnTo>
                      <a:pt x="185" y="27"/>
                    </a:lnTo>
                    <a:lnTo>
                      <a:pt x="106"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70" name="Google Shape;1770;p70"/>
              <p:cNvSpPr/>
              <p:nvPr/>
            </p:nvSpPr>
            <p:spPr>
              <a:xfrm>
                <a:off x="4617725" y="4969800"/>
                <a:ext cx="63325" cy="63325"/>
              </a:xfrm>
              <a:custGeom>
                <a:avLst/>
                <a:gdLst/>
                <a:ahLst/>
                <a:cxnLst/>
                <a:rect l="l" t="t" r="r" b="b"/>
                <a:pathLst>
                  <a:path w="2533" h="2533" extrusionOk="0">
                    <a:moveTo>
                      <a:pt x="2427" y="1"/>
                    </a:moveTo>
                    <a:lnTo>
                      <a:pt x="2375" y="27"/>
                    </a:lnTo>
                    <a:lnTo>
                      <a:pt x="27" y="2374"/>
                    </a:lnTo>
                    <a:lnTo>
                      <a:pt x="1" y="2453"/>
                    </a:lnTo>
                    <a:lnTo>
                      <a:pt x="27" y="2506"/>
                    </a:lnTo>
                    <a:lnTo>
                      <a:pt x="106" y="2533"/>
                    </a:lnTo>
                    <a:lnTo>
                      <a:pt x="159" y="2506"/>
                    </a:lnTo>
                    <a:lnTo>
                      <a:pt x="2506" y="185"/>
                    </a:lnTo>
                    <a:lnTo>
                      <a:pt x="2533" y="106"/>
                    </a:lnTo>
                    <a:lnTo>
                      <a:pt x="2506" y="27"/>
                    </a:lnTo>
                    <a:lnTo>
                      <a:pt x="2427"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71" name="Google Shape;1771;p70"/>
              <p:cNvSpPr/>
              <p:nvPr/>
            </p:nvSpPr>
            <p:spPr>
              <a:xfrm>
                <a:off x="4605200" y="4999475"/>
                <a:ext cx="88375" cy="4650"/>
              </a:xfrm>
              <a:custGeom>
                <a:avLst/>
                <a:gdLst/>
                <a:ahLst/>
                <a:cxnLst/>
                <a:rect l="l" t="t" r="r" b="b"/>
                <a:pathLst>
                  <a:path w="3535" h="186" extrusionOk="0">
                    <a:moveTo>
                      <a:pt x="106" y="0"/>
                    </a:moveTo>
                    <a:lnTo>
                      <a:pt x="53" y="27"/>
                    </a:lnTo>
                    <a:lnTo>
                      <a:pt x="1" y="80"/>
                    </a:lnTo>
                    <a:lnTo>
                      <a:pt x="53" y="159"/>
                    </a:lnTo>
                    <a:lnTo>
                      <a:pt x="106" y="185"/>
                    </a:lnTo>
                    <a:lnTo>
                      <a:pt x="3429" y="185"/>
                    </a:lnTo>
                    <a:lnTo>
                      <a:pt x="3482" y="159"/>
                    </a:lnTo>
                    <a:lnTo>
                      <a:pt x="3535" y="80"/>
                    </a:lnTo>
                    <a:lnTo>
                      <a:pt x="3482" y="27"/>
                    </a:lnTo>
                    <a:lnTo>
                      <a:pt x="3429" y="0"/>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72" name="Google Shape;1772;p70"/>
              <p:cNvSpPr/>
              <p:nvPr/>
            </p:nvSpPr>
            <p:spPr>
              <a:xfrm>
                <a:off x="4617725" y="4969800"/>
                <a:ext cx="63325" cy="63325"/>
              </a:xfrm>
              <a:custGeom>
                <a:avLst/>
                <a:gdLst/>
                <a:ahLst/>
                <a:cxnLst/>
                <a:rect l="l" t="t" r="r" b="b"/>
                <a:pathLst>
                  <a:path w="2533" h="2533" extrusionOk="0">
                    <a:moveTo>
                      <a:pt x="106" y="1"/>
                    </a:moveTo>
                    <a:lnTo>
                      <a:pt x="27" y="27"/>
                    </a:lnTo>
                    <a:lnTo>
                      <a:pt x="1" y="106"/>
                    </a:lnTo>
                    <a:lnTo>
                      <a:pt x="27" y="185"/>
                    </a:lnTo>
                    <a:lnTo>
                      <a:pt x="2375" y="2506"/>
                    </a:lnTo>
                    <a:lnTo>
                      <a:pt x="2427" y="2533"/>
                    </a:lnTo>
                    <a:lnTo>
                      <a:pt x="2506" y="2506"/>
                    </a:lnTo>
                    <a:lnTo>
                      <a:pt x="2533" y="2453"/>
                    </a:lnTo>
                    <a:lnTo>
                      <a:pt x="2506" y="2374"/>
                    </a:lnTo>
                    <a:lnTo>
                      <a:pt x="159" y="27"/>
                    </a:lnTo>
                    <a:lnTo>
                      <a:pt x="106"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73" name="Google Shape;1773;p70"/>
              <p:cNvSpPr/>
              <p:nvPr/>
            </p:nvSpPr>
            <p:spPr>
              <a:xfrm>
                <a:off x="4178575" y="4597900"/>
                <a:ext cx="4650" cy="87725"/>
              </a:xfrm>
              <a:custGeom>
                <a:avLst/>
                <a:gdLst/>
                <a:ahLst/>
                <a:cxnLst/>
                <a:rect l="l" t="t" r="r" b="b"/>
                <a:pathLst>
                  <a:path w="186" h="3509" extrusionOk="0">
                    <a:moveTo>
                      <a:pt x="106" y="1"/>
                    </a:moveTo>
                    <a:lnTo>
                      <a:pt x="27" y="27"/>
                    </a:lnTo>
                    <a:lnTo>
                      <a:pt x="1" y="106"/>
                    </a:lnTo>
                    <a:lnTo>
                      <a:pt x="1" y="3403"/>
                    </a:lnTo>
                    <a:lnTo>
                      <a:pt x="27" y="3482"/>
                    </a:lnTo>
                    <a:lnTo>
                      <a:pt x="106" y="3509"/>
                    </a:lnTo>
                    <a:lnTo>
                      <a:pt x="159" y="3482"/>
                    </a:lnTo>
                    <a:lnTo>
                      <a:pt x="185" y="3403"/>
                    </a:lnTo>
                    <a:lnTo>
                      <a:pt x="185" y="106"/>
                    </a:lnTo>
                    <a:lnTo>
                      <a:pt x="159" y="27"/>
                    </a:lnTo>
                    <a:lnTo>
                      <a:pt x="106"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74" name="Google Shape;1774;p70"/>
              <p:cNvSpPr/>
              <p:nvPr/>
            </p:nvSpPr>
            <p:spPr>
              <a:xfrm>
                <a:off x="4148900" y="4609775"/>
                <a:ext cx="64000" cy="63325"/>
              </a:xfrm>
              <a:custGeom>
                <a:avLst/>
                <a:gdLst/>
                <a:ahLst/>
                <a:cxnLst/>
                <a:rect l="l" t="t" r="r" b="b"/>
                <a:pathLst>
                  <a:path w="2560" h="2533" extrusionOk="0">
                    <a:moveTo>
                      <a:pt x="2454" y="1"/>
                    </a:moveTo>
                    <a:lnTo>
                      <a:pt x="2375" y="27"/>
                    </a:lnTo>
                    <a:lnTo>
                      <a:pt x="27" y="2374"/>
                    </a:lnTo>
                    <a:lnTo>
                      <a:pt x="1" y="2454"/>
                    </a:lnTo>
                    <a:lnTo>
                      <a:pt x="27" y="2506"/>
                    </a:lnTo>
                    <a:lnTo>
                      <a:pt x="106" y="2533"/>
                    </a:lnTo>
                    <a:lnTo>
                      <a:pt x="186" y="2506"/>
                    </a:lnTo>
                    <a:lnTo>
                      <a:pt x="2533" y="185"/>
                    </a:lnTo>
                    <a:lnTo>
                      <a:pt x="2559" y="106"/>
                    </a:lnTo>
                    <a:lnTo>
                      <a:pt x="2533" y="27"/>
                    </a:lnTo>
                    <a:lnTo>
                      <a:pt x="2454"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75" name="Google Shape;1775;p70"/>
              <p:cNvSpPr/>
              <p:nvPr/>
            </p:nvSpPr>
            <p:spPr>
              <a:xfrm>
                <a:off x="4137050" y="4639450"/>
                <a:ext cx="87725" cy="4650"/>
              </a:xfrm>
              <a:custGeom>
                <a:avLst/>
                <a:gdLst/>
                <a:ahLst/>
                <a:cxnLst/>
                <a:rect l="l" t="t" r="r" b="b"/>
                <a:pathLst>
                  <a:path w="3509" h="186" extrusionOk="0">
                    <a:moveTo>
                      <a:pt x="106" y="1"/>
                    </a:moveTo>
                    <a:lnTo>
                      <a:pt x="27" y="27"/>
                    </a:lnTo>
                    <a:lnTo>
                      <a:pt x="0" y="80"/>
                    </a:lnTo>
                    <a:lnTo>
                      <a:pt x="27" y="159"/>
                    </a:lnTo>
                    <a:lnTo>
                      <a:pt x="106" y="185"/>
                    </a:lnTo>
                    <a:lnTo>
                      <a:pt x="3403" y="185"/>
                    </a:lnTo>
                    <a:lnTo>
                      <a:pt x="3482" y="159"/>
                    </a:lnTo>
                    <a:lnTo>
                      <a:pt x="3508" y="80"/>
                    </a:lnTo>
                    <a:lnTo>
                      <a:pt x="3482" y="27"/>
                    </a:lnTo>
                    <a:lnTo>
                      <a:pt x="3403"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76" name="Google Shape;1776;p70"/>
              <p:cNvSpPr/>
              <p:nvPr/>
            </p:nvSpPr>
            <p:spPr>
              <a:xfrm>
                <a:off x="4148900" y="4609775"/>
                <a:ext cx="64000" cy="63325"/>
              </a:xfrm>
              <a:custGeom>
                <a:avLst/>
                <a:gdLst/>
                <a:ahLst/>
                <a:cxnLst/>
                <a:rect l="l" t="t" r="r" b="b"/>
                <a:pathLst>
                  <a:path w="2560" h="2533" extrusionOk="0">
                    <a:moveTo>
                      <a:pt x="106" y="1"/>
                    </a:moveTo>
                    <a:lnTo>
                      <a:pt x="27" y="27"/>
                    </a:lnTo>
                    <a:lnTo>
                      <a:pt x="1" y="106"/>
                    </a:lnTo>
                    <a:lnTo>
                      <a:pt x="27" y="185"/>
                    </a:lnTo>
                    <a:lnTo>
                      <a:pt x="2375" y="2506"/>
                    </a:lnTo>
                    <a:lnTo>
                      <a:pt x="2454" y="2533"/>
                    </a:lnTo>
                    <a:lnTo>
                      <a:pt x="2533" y="2506"/>
                    </a:lnTo>
                    <a:lnTo>
                      <a:pt x="2559" y="2454"/>
                    </a:lnTo>
                    <a:lnTo>
                      <a:pt x="2533" y="2374"/>
                    </a:lnTo>
                    <a:lnTo>
                      <a:pt x="186" y="27"/>
                    </a:lnTo>
                    <a:lnTo>
                      <a:pt x="106"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77" name="Google Shape;1777;p70"/>
              <p:cNvSpPr/>
              <p:nvPr/>
            </p:nvSpPr>
            <p:spPr>
              <a:xfrm>
                <a:off x="4312425" y="4100075"/>
                <a:ext cx="62025" cy="62675"/>
              </a:xfrm>
              <a:custGeom>
                <a:avLst/>
                <a:gdLst/>
                <a:ahLst/>
                <a:cxnLst/>
                <a:rect l="l" t="t" r="r" b="b"/>
                <a:pathLst>
                  <a:path w="2481" h="2507" extrusionOk="0">
                    <a:moveTo>
                      <a:pt x="1214" y="1"/>
                    </a:moveTo>
                    <a:lnTo>
                      <a:pt x="977" y="1003"/>
                    </a:lnTo>
                    <a:lnTo>
                      <a:pt x="1" y="1293"/>
                    </a:lnTo>
                    <a:lnTo>
                      <a:pt x="1003" y="1530"/>
                    </a:lnTo>
                    <a:lnTo>
                      <a:pt x="1267" y="2506"/>
                    </a:lnTo>
                    <a:lnTo>
                      <a:pt x="1504" y="1504"/>
                    </a:lnTo>
                    <a:lnTo>
                      <a:pt x="2480" y="1240"/>
                    </a:lnTo>
                    <a:lnTo>
                      <a:pt x="1478" y="1003"/>
                    </a:lnTo>
                    <a:lnTo>
                      <a:pt x="1214"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sp>
            <p:nvSpPr>
              <p:cNvPr id="1778" name="Google Shape;1778;p70"/>
              <p:cNvSpPr/>
              <p:nvPr/>
            </p:nvSpPr>
            <p:spPr>
              <a:xfrm>
                <a:off x="4845875" y="4885400"/>
                <a:ext cx="62000" cy="62675"/>
              </a:xfrm>
              <a:custGeom>
                <a:avLst/>
                <a:gdLst/>
                <a:ahLst/>
                <a:cxnLst/>
                <a:rect l="l" t="t" r="r" b="b"/>
                <a:pathLst>
                  <a:path w="2480" h="2507" extrusionOk="0">
                    <a:moveTo>
                      <a:pt x="1214" y="1"/>
                    </a:moveTo>
                    <a:lnTo>
                      <a:pt x="976" y="1003"/>
                    </a:lnTo>
                    <a:lnTo>
                      <a:pt x="1" y="1267"/>
                    </a:lnTo>
                    <a:lnTo>
                      <a:pt x="1003" y="1530"/>
                    </a:lnTo>
                    <a:lnTo>
                      <a:pt x="1267" y="2506"/>
                    </a:lnTo>
                    <a:lnTo>
                      <a:pt x="1504" y="1504"/>
                    </a:lnTo>
                    <a:lnTo>
                      <a:pt x="2480" y="1240"/>
                    </a:lnTo>
                    <a:lnTo>
                      <a:pt x="1504" y="976"/>
                    </a:lnTo>
                    <a:lnTo>
                      <a:pt x="1214" y="1"/>
                    </a:lnTo>
                    <a:close/>
                  </a:path>
                </a:pathLst>
              </a:custGeom>
              <a:solidFill>
                <a:schemeClr val="accent6"/>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cs typeface="B Nazanin" panose="00000400000000000000" pitchFamily="2" charset="-78"/>
                </a:endParaRPr>
              </a:p>
            </p:txBody>
          </p:sp>
        </p:grpSp>
      </p:gr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theme/theme1.xml><?xml version="1.0" encoding="utf-8"?>
<a:theme xmlns:a="http://schemas.openxmlformats.org/drawingml/2006/main" name="Traditional Medicine Workshop by Slidesgo">
  <a:themeElements>
    <a:clrScheme name="Simple Light">
      <a:dk1>
        <a:srgbClr val="212D3D"/>
      </a:dk1>
      <a:lt1>
        <a:srgbClr val="476BAC"/>
      </a:lt1>
      <a:dk2>
        <a:srgbClr val="FFFFFF"/>
      </a:dk2>
      <a:lt2>
        <a:srgbClr val="EED9DE"/>
      </a:lt2>
      <a:accent1>
        <a:srgbClr val="72839B"/>
      </a:accent1>
      <a:accent2>
        <a:srgbClr val="FFD1AB"/>
      </a:accent2>
      <a:accent3>
        <a:srgbClr val="FFB3A9"/>
      </a:accent3>
      <a:accent4>
        <a:srgbClr val="FF998D"/>
      </a:accent4>
      <a:accent5>
        <a:srgbClr val="E5A5A1"/>
      </a:accent5>
      <a:accent6>
        <a:srgbClr val="FFEEDC"/>
      </a:accent6>
      <a:hlink>
        <a:srgbClr val="212D3D"/>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383</Words>
  <Application>Microsoft Office PowerPoint</Application>
  <PresentationFormat>On-screen Show (16:9)</PresentationFormat>
  <Paragraphs>96</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Livvic</vt:lpstr>
      <vt:lpstr>Montserrat Black</vt:lpstr>
      <vt:lpstr>PT Sans</vt:lpstr>
      <vt:lpstr>Roboto Condensed Light</vt:lpstr>
      <vt:lpstr>Traditional Medicine Workshop by Slidesgo</vt:lpstr>
      <vt:lpstr>تم : کارگاه طب سنتی</vt:lpstr>
      <vt:lpstr>معرفی</vt:lpstr>
      <vt:lpstr>دستور العمل هایی برای تقویت سیستم ایمنی بدن</vt:lpstr>
      <vt:lpstr>میز گیاهان</vt:lpstr>
      <vt:lpstr>گیاهان دارویی برتر</vt:lpstr>
      <vt:lpstr>75%</vt:lpstr>
      <vt:lpstr>طبقه بندی طب سنتی</vt:lpstr>
      <vt:lpstr>منابع جایگزین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modified xsi:type="dcterms:W3CDTF">2024-03-13T15:59:38Z</dcterms:modified>
</cp:coreProperties>
</file>