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</p:sldMasterIdLst>
  <p:notesMasterIdLst>
    <p:notesMasterId r:id="rId10"/>
  </p:notesMasterIdLst>
  <p:sldIdLst>
    <p:sldId id="256" r:id="rId3"/>
    <p:sldId id="350" r:id="rId4"/>
    <p:sldId id="326" r:id="rId5"/>
    <p:sldId id="327" r:id="rId6"/>
    <p:sldId id="336" r:id="rId7"/>
    <p:sldId id="338" r:id="rId8"/>
    <p:sldId id="282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8A54"/>
    <a:srgbClr val="9AA96B"/>
    <a:srgbClr val="5C9752"/>
    <a:srgbClr val="FFFFFF"/>
    <a:srgbClr val="58B576"/>
    <a:srgbClr val="53AB32"/>
    <a:srgbClr val="52AB33"/>
    <a:srgbClr val="ECAE4D"/>
    <a:srgbClr val="CBCBCB"/>
    <a:srgbClr val="7ADA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5" autoAdjust="0"/>
    <p:restoredTop sz="82184" autoAdjust="0"/>
  </p:normalViewPr>
  <p:slideViewPr>
    <p:cSldViewPr snapToGrid="0" showGuides="1">
      <p:cViewPr varScale="1">
        <p:scale>
          <a:sx n="66" d="100"/>
          <a:sy n="66" d="100"/>
        </p:scale>
        <p:origin x="768" y="66"/>
      </p:cViewPr>
      <p:guideLst>
        <p:guide orient="horz" pos="283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F4A63-260F-4468-82CF-2BE47C453801}" type="datetimeFigureOut">
              <a:rPr lang="es-ES" smtClean="0"/>
              <a:t>12/03/2024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926F7-7436-4431-8ECC-F8B3FDBE9BB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442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ko-KR" alt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926F7-7436-4431-8ECC-F8B3FDBE9BB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8882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926F7-7436-4431-8ECC-F8B3FDBE9BB6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2883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926F7-7436-4431-8ECC-F8B3FDBE9BB6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705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sp>
        <p:nvSpPr>
          <p:cNvPr id="12" name="Freeform 5"/>
          <p:cNvSpPr/>
          <p:nvPr userDrawn="1"/>
        </p:nvSpPr>
        <p:spPr bwMode="auto">
          <a:xfrm>
            <a:off x="0" y="6087291"/>
            <a:ext cx="12192000" cy="770709"/>
          </a:xfrm>
          <a:custGeom>
            <a:avLst/>
            <a:gdLst>
              <a:gd name="T0" fmla="*/ 2595 w 3841"/>
              <a:gd name="T1" fmla="*/ 139 h 277"/>
              <a:gd name="T2" fmla="*/ 0 w 3841"/>
              <a:gd name="T3" fmla="*/ 139 h 277"/>
              <a:gd name="T4" fmla="*/ 0 w 3841"/>
              <a:gd name="T5" fmla="*/ 277 h 277"/>
              <a:gd name="T6" fmla="*/ 3841 w 3841"/>
              <a:gd name="T7" fmla="*/ 277 h 277"/>
              <a:gd name="T8" fmla="*/ 3841 w 3841"/>
              <a:gd name="T9" fmla="*/ 0 h 277"/>
              <a:gd name="T10" fmla="*/ 2932 w 3841"/>
              <a:gd name="T11" fmla="*/ 0 h 277"/>
              <a:gd name="T12" fmla="*/ 2650 w 3841"/>
              <a:gd name="T13" fmla="*/ 96 h 277"/>
              <a:gd name="T14" fmla="*/ 2595 w 3841"/>
              <a:gd name="T15" fmla="*/ 139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41" h="277">
                <a:moveTo>
                  <a:pt x="2595" y="139"/>
                </a:moveTo>
                <a:cubicBezTo>
                  <a:pt x="0" y="139"/>
                  <a:pt x="0" y="139"/>
                  <a:pt x="0" y="139"/>
                </a:cubicBezTo>
                <a:cubicBezTo>
                  <a:pt x="0" y="277"/>
                  <a:pt x="0" y="277"/>
                  <a:pt x="0" y="277"/>
                </a:cubicBezTo>
                <a:cubicBezTo>
                  <a:pt x="3841" y="277"/>
                  <a:pt x="3841" y="277"/>
                  <a:pt x="3841" y="277"/>
                </a:cubicBezTo>
                <a:cubicBezTo>
                  <a:pt x="3841" y="0"/>
                  <a:pt x="3841" y="0"/>
                  <a:pt x="3841" y="0"/>
                </a:cubicBezTo>
                <a:cubicBezTo>
                  <a:pt x="2932" y="0"/>
                  <a:pt x="2932" y="0"/>
                  <a:pt x="2932" y="0"/>
                </a:cubicBezTo>
                <a:cubicBezTo>
                  <a:pt x="2830" y="0"/>
                  <a:pt x="2731" y="34"/>
                  <a:pt x="2650" y="96"/>
                </a:cubicBezTo>
                <a:lnTo>
                  <a:pt x="2595" y="139"/>
                </a:ln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2399145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Freeform 5"/>
          <p:cNvSpPr/>
          <p:nvPr userDrawn="1"/>
        </p:nvSpPr>
        <p:spPr bwMode="auto">
          <a:xfrm>
            <a:off x="0" y="6087291"/>
            <a:ext cx="12192000" cy="770709"/>
          </a:xfrm>
          <a:custGeom>
            <a:avLst/>
            <a:gdLst>
              <a:gd name="T0" fmla="*/ 2595 w 3841"/>
              <a:gd name="T1" fmla="*/ 139 h 277"/>
              <a:gd name="T2" fmla="*/ 0 w 3841"/>
              <a:gd name="T3" fmla="*/ 139 h 277"/>
              <a:gd name="T4" fmla="*/ 0 w 3841"/>
              <a:gd name="T5" fmla="*/ 277 h 277"/>
              <a:gd name="T6" fmla="*/ 3841 w 3841"/>
              <a:gd name="T7" fmla="*/ 277 h 277"/>
              <a:gd name="T8" fmla="*/ 3841 w 3841"/>
              <a:gd name="T9" fmla="*/ 0 h 277"/>
              <a:gd name="T10" fmla="*/ 2932 w 3841"/>
              <a:gd name="T11" fmla="*/ 0 h 277"/>
              <a:gd name="T12" fmla="*/ 2650 w 3841"/>
              <a:gd name="T13" fmla="*/ 96 h 277"/>
              <a:gd name="T14" fmla="*/ 2595 w 3841"/>
              <a:gd name="T15" fmla="*/ 139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41" h="277">
                <a:moveTo>
                  <a:pt x="2595" y="139"/>
                </a:moveTo>
                <a:cubicBezTo>
                  <a:pt x="0" y="139"/>
                  <a:pt x="0" y="139"/>
                  <a:pt x="0" y="139"/>
                </a:cubicBezTo>
                <a:cubicBezTo>
                  <a:pt x="0" y="277"/>
                  <a:pt x="0" y="277"/>
                  <a:pt x="0" y="277"/>
                </a:cubicBezTo>
                <a:cubicBezTo>
                  <a:pt x="3841" y="277"/>
                  <a:pt x="3841" y="277"/>
                  <a:pt x="3841" y="277"/>
                </a:cubicBezTo>
                <a:cubicBezTo>
                  <a:pt x="3841" y="0"/>
                  <a:pt x="3841" y="0"/>
                  <a:pt x="3841" y="0"/>
                </a:cubicBezTo>
                <a:cubicBezTo>
                  <a:pt x="2932" y="0"/>
                  <a:pt x="2932" y="0"/>
                  <a:pt x="2932" y="0"/>
                </a:cubicBezTo>
                <a:cubicBezTo>
                  <a:pt x="2830" y="0"/>
                  <a:pt x="2731" y="34"/>
                  <a:pt x="2650" y="96"/>
                </a:cubicBezTo>
                <a:lnTo>
                  <a:pt x="2595" y="139"/>
                </a:lnTo>
                <a:close/>
              </a:path>
            </a:pathLst>
          </a:custGeom>
          <a:solidFill>
            <a:srgbClr val="9AA96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CEF41FC5-18C8-46B4-9DAF-A0B5333EA27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333625" y="-1"/>
            <a:ext cx="3638550" cy="68580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/>
              <a:t>Place Your Picture Here And Send To Back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458BC-8203-4180-AE89-500FA6523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18FB8-437C-45B3-9B4C-E93EA9DDB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CBCA2-D0DE-4E71-9F97-72E897045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2810-E970-4E13-9E78-E82DEA8AAD85}" type="datetimeFigureOut">
              <a:rPr lang="en-IN" smtClean="0"/>
              <a:t>12-03-2024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4481A-65F8-4CD4-9DAF-F076CB1C2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BD4A4-9FCA-4706-9DB0-5E055CACC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E36A-5B36-4E5C-B37A-7B5CB326CA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148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91" r:id="rId2"/>
    <p:sldLayoutId id="2147483654" r:id="rId3"/>
    <p:sldLayoutId id="2147483675" r:id="rId4"/>
    <p:sldLayoutId id="2147483682" r:id="rId5"/>
    <p:sldLayoutId id="2147483683" r:id="rId6"/>
    <p:sldLayoutId id="2147483687" r:id="rId7"/>
    <p:sldLayoutId id="2147483694" r:id="rId8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ángulo 28"/>
          <p:cNvSpPr/>
          <p:nvPr/>
        </p:nvSpPr>
        <p:spPr>
          <a:xfrm>
            <a:off x="-1" y="0"/>
            <a:ext cx="9504203" cy="6858000"/>
          </a:xfrm>
          <a:prstGeom prst="rect">
            <a:avLst/>
          </a:prstGeom>
          <a:solidFill>
            <a:srgbClr val="5C97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3EB9A82-1970-4B85-94A6-F032190B35E4}"/>
              </a:ext>
            </a:extLst>
          </p:cNvPr>
          <p:cNvSpPr/>
          <p:nvPr/>
        </p:nvSpPr>
        <p:spPr>
          <a:xfrm>
            <a:off x="185195" y="254643"/>
            <a:ext cx="11801576" cy="6412375"/>
          </a:xfrm>
          <a:prstGeom prst="rect">
            <a:avLst/>
          </a:prstGeom>
          <a:solidFill>
            <a:schemeClr val="accent1">
              <a:alpha val="40000"/>
            </a:schemeClr>
          </a:solidFill>
          <a:ln w="571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B4C724-0776-4328-8F0A-B72DA1579537}"/>
              </a:ext>
            </a:extLst>
          </p:cNvPr>
          <p:cNvSpPr txBox="1"/>
          <p:nvPr/>
        </p:nvSpPr>
        <p:spPr>
          <a:xfrm>
            <a:off x="205229" y="4566095"/>
            <a:ext cx="444444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sz="3200" dirty="0">
                <a:solidFill>
                  <a:schemeClr val="bg1"/>
                </a:solidFill>
                <a:latin typeface="Bahnschrift SemiBold" panose="020B0502040204020203" pitchFamily="34" charset="0"/>
                <a:cs typeface="B Nazanin" panose="00000400000000000000" pitchFamily="2" charset="-78"/>
              </a:rPr>
              <a:t>قالب پاورپوینت طب سنتی</a:t>
            </a:r>
            <a:endParaRPr lang="ko-KR" altLang="en-US" sz="3200" dirty="0">
              <a:solidFill>
                <a:schemeClr val="bg1"/>
              </a:solidFill>
              <a:latin typeface="Bahnschrift SemiBold" panose="020B0502040204020203" pitchFamily="34" charset="0"/>
              <a:cs typeface="B Nazanin" panose="00000400000000000000" pitchFamily="2" charset="-78"/>
            </a:endParaRPr>
          </a:p>
        </p:txBody>
      </p:sp>
      <p:sp>
        <p:nvSpPr>
          <p:cNvPr id="22" name="TextBox 7">
            <a:extLst>
              <a:ext uri="{FF2B5EF4-FFF2-40B4-BE49-F238E27FC236}">
                <a16:creationId xmlns:a16="http://schemas.microsoft.com/office/drawing/2014/main" id="{03B4C724-0776-4328-8F0A-B72DA1579537}"/>
              </a:ext>
            </a:extLst>
          </p:cNvPr>
          <p:cNvSpPr txBox="1"/>
          <p:nvPr/>
        </p:nvSpPr>
        <p:spPr>
          <a:xfrm>
            <a:off x="568201" y="3449411"/>
            <a:ext cx="339936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sz="4000" dirty="0">
                <a:solidFill>
                  <a:schemeClr val="bg1"/>
                </a:solidFill>
                <a:latin typeface="Arial Black" panose="020B0A04020102020204" pitchFamily="34" charset="0"/>
                <a:cs typeface="B Nazanin" panose="00000400000000000000" pitchFamily="2" charset="-78"/>
              </a:rPr>
              <a:t>تم : </a:t>
            </a:r>
            <a:r>
              <a:rPr lang="fa-IR" sz="4000" dirty="0">
                <a:solidFill>
                  <a:schemeClr val="bg1"/>
                </a:solidFill>
                <a:cs typeface="B Nazanin" panose="00000400000000000000" pitchFamily="2" charset="-78"/>
              </a:rPr>
              <a:t>جایگزین دارو</a:t>
            </a:r>
            <a:endParaRPr lang="ko-KR" altLang="en-US" sz="4000" dirty="0">
              <a:solidFill>
                <a:schemeClr val="bg1"/>
              </a:solidFill>
              <a:latin typeface="Arial Black" panose="020B0A04020102020204" pitchFamily="34" charset="0"/>
              <a:cs typeface="B Nazanin" panose="00000400000000000000" pitchFamily="2" charset="-78"/>
            </a:endParaRPr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id="{4FB7B998-E7E7-4360-A26E-EF329F41FB50}"/>
              </a:ext>
            </a:extLst>
          </p:cNvPr>
          <p:cNvGrpSpPr/>
          <p:nvPr/>
        </p:nvGrpSpPr>
        <p:grpSpPr>
          <a:xfrm>
            <a:off x="1286518" y="992202"/>
            <a:ext cx="1835150" cy="1822451"/>
            <a:chOff x="1946275" y="400050"/>
            <a:chExt cx="1835150" cy="1822451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3F71CF1A-DFD5-485D-9BBE-FFCE0446617F}"/>
                </a:ext>
              </a:extLst>
            </p:cNvPr>
            <p:cNvSpPr/>
            <p:nvPr/>
          </p:nvSpPr>
          <p:spPr bwMode="auto">
            <a:xfrm>
              <a:off x="1946275" y="1030288"/>
              <a:ext cx="1835150" cy="1192213"/>
            </a:xfrm>
            <a:custGeom>
              <a:avLst/>
              <a:gdLst>
                <a:gd name="T0" fmla="*/ 467 w 921"/>
                <a:gd name="T1" fmla="*/ 188 h 598"/>
                <a:gd name="T2" fmla="*/ 725 w 921"/>
                <a:gd name="T3" fmla="*/ 156 h 598"/>
                <a:gd name="T4" fmla="*/ 817 w 921"/>
                <a:gd name="T5" fmla="*/ 113 h 598"/>
                <a:gd name="T6" fmla="*/ 816 w 921"/>
                <a:gd name="T7" fmla="*/ 39 h 598"/>
                <a:gd name="T8" fmla="*/ 799 w 921"/>
                <a:gd name="T9" fmla="*/ 15 h 598"/>
                <a:gd name="T10" fmla="*/ 830 w 921"/>
                <a:gd name="T11" fmla="*/ 17 h 598"/>
                <a:gd name="T12" fmla="*/ 864 w 921"/>
                <a:gd name="T13" fmla="*/ 33 h 598"/>
                <a:gd name="T14" fmla="*/ 916 w 921"/>
                <a:gd name="T15" fmla="*/ 132 h 598"/>
                <a:gd name="T16" fmla="*/ 745 w 921"/>
                <a:gd name="T17" fmla="*/ 512 h 598"/>
                <a:gd name="T18" fmla="*/ 575 w 921"/>
                <a:gd name="T19" fmla="*/ 587 h 598"/>
                <a:gd name="T20" fmla="*/ 313 w 921"/>
                <a:gd name="T21" fmla="*/ 578 h 598"/>
                <a:gd name="T22" fmla="*/ 180 w 921"/>
                <a:gd name="T23" fmla="*/ 503 h 598"/>
                <a:gd name="T24" fmla="*/ 22 w 921"/>
                <a:gd name="T25" fmla="*/ 231 h 598"/>
                <a:gd name="T26" fmla="*/ 3 w 921"/>
                <a:gd name="T27" fmla="*/ 123 h 598"/>
                <a:gd name="T28" fmla="*/ 39 w 921"/>
                <a:gd name="T29" fmla="*/ 44 h 598"/>
                <a:gd name="T30" fmla="*/ 101 w 921"/>
                <a:gd name="T31" fmla="*/ 12 h 598"/>
                <a:gd name="T32" fmla="*/ 122 w 921"/>
                <a:gd name="T33" fmla="*/ 20 h 598"/>
                <a:gd name="T34" fmla="*/ 114 w 921"/>
                <a:gd name="T35" fmla="*/ 35 h 598"/>
                <a:gd name="T36" fmla="*/ 121 w 921"/>
                <a:gd name="T37" fmla="*/ 122 h 598"/>
                <a:gd name="T38" fmla="*/ 262 w 921"/>
                <a:gd name="T39" fmla="*/ 171 h 598"/>
                <a:gd name="T40" fmla="*/ 467 w 921"/>
                <a:gd name="T41" fmla="*/ 18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21" h="598">
                  <a:moveTo>
                    <a:pt x="467" y="188"/>
                  </a:moveTo>
                  <a:cubicBezTo>
                    <a:pt x="554" y="187"/>
                    <a:pt x="641" y="180"/>
                    <a:pt x="725" y="156"/>
                  </a:cubicBezTo>
                  <a:cubicBezTo>
                    <a:pt x="758" y="146"/>
                    <a:pt x="790" y="135"/>
                    <a:pt x="817" y="113"/>
                  </a:cubicBezTo>
                  <a:cubicBezTo>
                    <a:pt x="845" y="90"/>
                    <a:pt x="844" y="62"/>
                    <a:pt x="816" y="39"/>
                  </a:cubicBezTo>
                  <a:cubicBezTo>
                    <a:pt x="809" y="33"/>
                    <a:pt x="790" y="30"/>
                    <a:pt x="799" y="15"/>
                  </a:cubicBezTo>
                  <a:cubicBezTo>
                    <a:pt x="807" y="0"/>
                    <a:pt x="820" y="13"/>
                    <a:pt x="830" y="17"/>
                  </a:cubicBezTo>
                  <a:cubicBezTo>
                    <a:pt x="842" y="22"/>
                    <a:pt x="853" y="27"/>
                    <a:pt x="864" y="33"/>
                  </a:cubicBezTo>
                  <a:cubicBezTo>
                    <a:pt x="901" y="55"/>
                    <a:pt x="921" y="85"/>
                    <a:pt x="916" y="132"/>
                  </a:cubicBezTo>
                  <a:cubicBezTo>
                    <a:pt x="901" y="278"/>
                    <a:pt x="855" y="409"/>
                    <a:pt x="745" y="512"/>
                  </a:cubicBezTo>
                  <a:cubicBezTo>
                    <a:pt x="697" y="557"/>
                    <a:pt x="640" y="578"/>
                    <a:pt x="575" y="587"/>
                  </a:cubicBezTo>
                  <a:cubicBezTo>
                    <a:pt x="487" y="598"/>
                    <a:pt x="401" y="594"/>
                    <a:pt x="313" y="578"/>
                  </a:cubicBezTo>
                  <a:cubicBezTo>
                    <a:pt x="259" y="568"/>
                    <a:pt x="219" y="537"/>
                    <a:pt x="180" y="503"/>
                  </a:cubicBezTo>
                  <a:cubicBezTo>
                    <a:pt x="99" y="429"/>
                    <a:pt x="51" y="335"/>
                    <a:pt x="22" y="231"/>
                  </a:cubicBezTo>
                  <a:cubicBezTo>
                    <a:pt x="12" y="196"/>
                    <a:pt x="6" y="160"/>
                    <a:pt x="3" y="123"/>
                  </a:cubicBezTo>
                  <a:cubicBezTo>
                    <a:pt x="0" y="88"/>
                    <a:pt x="12" y="64"/>
                    <a:pt x="39" y="44"/>
                  </a:cubicBezTo>
                  <a:cubicBezTo>
                    <a:pt x="58" y="30"/>
                    <a:pt x="79" y="20"/>
                    <a:pt x="101" y="12"/>
                  </a:cubicBezTo>
                  <a:cubicBezTo>
                    <a:pt x="111" y="8"/>
                    <a:pt x="117" y="11"/>
                    <a:pt x="122" y="20"/>
                  </a:cubicBezTo>
                  <a:cubicBezTo>
                    <a:pt x="128" y="29"/>
                    <a:pt x="118" y="32"/>
                    <a:pt x="114" y="35"/>
                  </a:cubicBezTo>
                  <a:cubicBezTo>
                    <a:pt x="71" y="67"/>
                    <a:pt x="87" y="101"/>
                    <a:pt x="121" y="122"/>
                  </a:cubicBezTo>
                  <a:cubicBezTo>
                    <a:pt x="164" y="149"/>
                    <a:pt x="213" y="161"/>
                    <a:pt x="262" y="171"/>
                  </a:cubicBezTo>
                  <a:cubicBezTo>
                    <a:pt x="330" y="184"/>
                    <a:pt x="398" y="189"/>
                    <a:pt x="467" y="18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292B6245-959B-48D0-9235-9CE78B63C62C}"/>
                </a:ext>
              </a:extLst>
            </p:cNvPr>
            <p:cNvSpPr/>
            <p:nvPr/>
          </p:nvSpPr>
          <p:spPr bwMode="auto">
            <a:xfrm>
              <a:off x="2862263" y="554038"/>
              <a:ext cx="858838" cy="752475"/>
            </a:xfrm>
            <a:custGeom>
              <a:avLst/>
              <a:gdLst>
                <a:gd name="T0" fmla="*/ 55 w 431"/>
                <a:gd name="T1" fmla="*/ 374 h 377"/>
                <a:gd name="T2" fmla="*/ 19 w 431"/>
                <a:gd name="T3" fmla="*/ 374 h 377"/>
                <a:gd name="T4" fmla="*/ 3 w 431"/>
                <a:gd name="T5" fmla="*/ 369 h 377"/>
                <a:gd name="T6" fmla="*/ 10 w 431"/>
                <a:gd name="T7" fmla="*/ 357 h 377"/>
                <a:gd name="T8" fmla="*/ 130 w 431"/>
                <a:gd name="T9" fmla="*/ 225 h 377"/>
                <a:gd name="T10" fmla="*/ 234 w 431"/>
                <a:gd name="T11" fmla="*/ 107 h 377"/>
                <a:gd name="T12" fmla="*/ 242 w 431"/>
                <a:gd name="T13" fmla="*/ 71 h 377"/>
                <a:gd name="T14" fmla="*/ 300 w 431"/>
                <a:gd name="T15" fmla="*/ 10 h 377"/>
                <a:gd name="T16" fmla="*/ 408 w 431"/>
                <a:gd name="T17" fmla="*/ 89 h 377"/>
                <a:gd name="T18" fmla="*/ 368 w 431"/>
                <a:gd name="T19" fmla="*/ 163 h 377"/>
                <a:gd name="T20" fmla="*/ 336 w 431"/>
                <a:gd name="T21" fmla="*/ 181 h 377"/>
                <a:gd name="T22" fmla="*/ 245 w 431"/>
                <a:gd name="T23" fmla="*/ 335 h 377"/>
                <a:gd name="T24" fmla="*/ 215 w 431"/>
                <a:gd name="T25" fmla="*/ 356 h 377"/>
                <a:gd name="T26" fmla="*/ 55 w 431"/>
                <a:gd name="T27" fmla="*/ 374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1" h="377">
                  <a:moveTo>
                    <a:pt x="55" y="374"/>
                  </a:moveTo>
                  <a:cubicBezTo>
                    <a:pt x="43" y="374"/>
                    <a:pt x="31" y="374"/>
                    <a:pt x="19" y="374"/>
                  </a:cubicBezTo>
                  <a:cubicBezTo>
                    <a:pt x="13" y="373"/>
                    <a:pt x="6" y="377"/>
                    <a:pt x="3" y="369"/>
                  </a:cubicBezTo>
                  <a:cubicBezTo>
                    <a:pt x="0" y="364"/>
                    <a:pt x="7" y="360"/>
                    <a:pt x="10" y="357"/>
                  </a:cubicBezTo>
                  <a:cubicBezTo>
                    <a:pt x="50" y="313"/>
                    <a:pt x="90" y="269"/>
                    <a:pt x="130" y="225"/>
                  </a:cubicBezTo>
                  <a:cubicBezTo>
                    <a:pt x="165" y="186"/>
                    <a:pt x="199" y="146"/>
                    <a:pt x="234" y="107"/>
                  </a:cubicBezTo>
                  <a:cubicBezTo>
                    <a:pt x="244" y="96"/>
                    <a:pt x="247" y="86"/>
                    <a:pt x="242" y="71"/>
                  </a:cubicBezTo>
                  <a:cubicBezTo>
                    <a:pt x="229" y="32"/>
                    <a:pt x="260" y="0"/>
                    <a:pt x="300" y="10"/>
                  </a:cubicBezTo>
                  <a:cubicBezTo>
                    <a:pt x="346" y="22"/>
                    <a:pt x="383" y="49"/>
                    <a:pt x="408" y="89"/>
                  </a:cubicBezTo>
                  <a:cubicBezTo>
                    <a:pt x="431" y="125"/>
                    <a:pt x="410" y="163"/>
                    <a:pt x="368" y="163"/>
                  </a:cubicBezTo>
                  <a:cubicBezTo>
                    <a:pt x="352" y="163"/>
                    <a:pt x="344" y="168"/>
                    <a:pt x="336" y="181"/>
                  </a:cubicBezTo>
                  <a:cubicBezTo>
                    <a:pt x="306" y="233"/>
                    <a:pt x="275" y="283"/>
                    <a:pt x="245" y="335"/>
                  </a:cubicBezTo>
                  <a:cubicBezTo>
                    <a:pt x="238" y="347"/>
                    <a:pt x="229" y="353"/>
                    <a:pt x="215" y="356"/>
                  </a:cubicBezTo>
                  <a:cubicBezTo>
                    <a:pt x="162" y="366"/>
                    <a:pt x="109" y="371"/>
                    <a:pt x="55" y="37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190900C4-9E78-42F4-A976-A4D578B9BCEC}"/>
                </a:ext>
              </a:extLst>
            </p:cNvPr>
            <p:cNvSpPr/>
            <p:nvPr/>
          </p:nvSpPr>
          <p:spPr bwMode="auto">
            <a:xfrm>
              <a:off x="2163763" y="450850"/>
              <a:ext cx="592138" cy="836613"/>
            </a:xfrm>
            <a:custGeom>
              <a:avLst/>
              <a:gdLst>
                <a:gd name="T0" fmla="*/ 160 w 297"/>
                <a:gd name="T1" fmla="*/ 341 h 420"/>
                <a:gd name="T2" fmla="*/ 75 w 297"/>
                <a:gd name="T3" fmla="*/ 289 h 420"/>
                <a:gd name="T4" fmla="*/ 9 w 297"/>
                <a:gd name="T5" fmla="*/ 111 h 420"/>
                <a:gd name="T6" fmla="*/ 30 w 297"/>
                <a:gd name="T7" fmla="*/ 23 h 420"/>
                <a:gd name="T8" fmla="*/ 61 w 297"/>
                <a:gd name="T9" fmla="*/ 16 h 420"/>
                <a:gd name="T10" fmla="*/ 127 w 297"/>
                <a:gd name="T11" fmla="*/ 79 h 420"/>
                <a:gd name="T12" fmla="*/ 228 w 297"/>
                <a:gd name="T13" fmla="*/ 149 h 420"/>
                <a:gd name="T14" fmla="*/ 228 w 297"/>
                <a:gd name="T15" fmla="*/ 150 h 420"/>
                <a:gd name="T16" fmla="*/ 238 w 297"/>
                <a:gd name="T17" fmla="*/ 160 h 420"/>
                <a:gd name="T18" fmla="*/ 239 w 297"/>
                <a:gd name="T19" fmla="*/ 159 h 420"/>
                <a:gd name="T20" fmla="*/ 238 w 297"/>
                <a:gd name="T21" fmla="*/ 160 h 420"/>
                <a:gd name="T22" fmla="*/ 283 w 297"/>
                <a:gd name="T23" fmla="*/ 239 h 420"/>
                <a:gd name="T24" fmla="*/ 282 w 297"/>
                <a:gd name="T25" fmla="*/ 317 h 420"/>
                <a:gd name="T26" fmla="*/ 276 w 297"/>
                <a:gd name="T27" fmla="*/ 308 h 420"/>
                <a:gd name="T28" fmla="*/ 148 w 297"/>
                <a:gd name="T29" fmla="*/ 173 h 420"/>
                <a:gd name="T30" fmla="*/ 96 w 297"/>
                <a:gd name="T31" fmla="*/ 134 h 420"/>
                <a:gd name="T32" fmla="*/ 81 w 297"/>
                <a:gd name="T33" fmla="*/ 124 h 420"/>
                <a:gd name="T34" fmla="*/ 82 w 297"/>
                <a:gd name="T35" fmla="*/ 145 h 420"/>
                <a:gd name="T36" fmla="*/ 87 w 297"/>
                <a:gd name="T37" fmla="*/ 155 h 420"/>
                <a:gd name="T38" fmla="*/ 161 w 297"/>
                <a:gd name="T39" fmla="*/ 232 h 420"/>
                <a:gd name="T40" fmla="*/ 263 w 297"/>
                <a:gd name="T41" fmla="*/ 322 h 420"/>
                <a:gd name="T42" fmla="*/ 268 w 297"/>
                <a:gd name="T43" fmla="*/ 334 h 420"/>
                <a:gd name="T44" fmla="*/ 281 w 297"/>
                <a:gd name="T45" fmla="*/ 420 h 420"/>
                <a:gd name="T46" fmla="*/ 160 w 297"/>
                <a:gd name="T47" fmla="*/ 341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97" h="420">
                  <a:moveTo>
                    <a:pt x="160" y="341"/>
                  </a:moveTo>
                  <a:cubicBezTo>
                    <a:pt x="132" y="323"/>
                    <a:pt x="102" y="310"/>
                    <a:pt x="75" y="289"/>
                  </a:cubicBezTo>
                  <a:cubicBezTo>
                    <a:pt x="18" y="242"/>
                    <a:pt x="0" y="182"/>
                    <a:pt x="9" y="111"/>
                  </a:cubicBezTo>
                  <a:cubicBezTo>
                    <a:pt x="13" y="81"/>
                    <a:pt x="21" y="52"/>
                    <a:pt x="30" y="23"/>
                  </a:cubicBezTo>
                  <a:cubicBezTo>
                    <a:pt x="37" y="3"/>
                    <a:pt x="46" y="0"/>
                    <a:pt x="61" y="16"/>
                  </a:cubicBezTo>
                  <a:cubicBezTo>
                    <a:pt x="82" y="37"/>
                    <a:pt x="100" y="63"/>
                    <a:pt x="127" y="79"/>
                  </a:cubicBezTo>
                  <a:cubicBezTo>
                    <a:pt x="160" y="102"/>
                    <a:pt x="194" y="126"/>
                    <a:pt x="228" y="149"/>
                  </a:cubicBezTo>
                  <a:cubicBezTo>
                    <a:pt x="228" y="149"/>
                    <a:pt x="228" y="150"/>
                    <a:pt x="228" y="150"/>
                  </a:cubicBezTo>
                  <a:cubicBezTo>
                    <a:pt x="230" y="155"/>
                    <a:pt x="233" y="158"/>
                    <a:pt x="238" y="160"/>
                  </a:cubicBezTo>
                  <a:cubicBezTo>
                    <a:pt x="239" y="159"/>
                    <a:pt x="239" y="159"/>
                    <a:pt x="239" y="159"/>
                  </a:cubicBezTo>
                  <a:cubicBezTo>
                    <a:pt x="239" y="159"/>
                    <a:pt x="238" y="160"/>
                    <a:pt x="238" y="160"/>
                  </a:cubicBezTo>
                  <a:cubicBezTo>
                    <a:pt x="255" y="185"/>
                    <a:pt x="274" y="209"/>
                    <a:pt x="283" y="239"/>
                  </a:cubicBezTo>
                  <a:cubicBezTo>
                    <a:pt x="291" y="264"/>
                    <a:pt x="297" y="290"/>
                    <a:pt x="282" y="317"/>
                  </a:cubicBezTo>
                  <a:cubicBezTo>
                    <a:pt x="279" y="313"/>
                    <a:pt x="277" y="311"/>
                    <a:pt x="276" y="308"/>
                  </a:cubicBezTo>
                  <a:cubicBezTo>
                    <a:pt x="250" y="247"/>
                    <a:pt x="205" y="205"/>
                    <a:pt x="148" y="173"/>
                  </a:cubicBezTo>
                  <a:cubicBezTo>
                    <a:pt x="129" y="162"/>
                    <a:pt x="111" y="150"/>
                    <a:pt x="96" y="134"/>
                  </a:cubicBezTo>
                  <a:cubicBezTo>
                    <a:pt x="92" y="130"/>
                    <a:pt x="87" y="120"/>
                    <a:pt x="81" y="124"/>
                  </a:cubicBezTo>
                  <a:cubicBezTo>
                    <a:pt x="75" y="129"/>
                    <a:pt x="79" y="138"/>
                    <a:pt x="82" y="145"/>
                  </a:cubicBezTo>
                  <a:cubicBezTo>
                    <a:pt x="83" y="148"/>
                    <a:pt x="85" y="152"/>
                    <a:pt x="87" y="155"/>
                  </a:cubicBezTo>
                  <a:cubicBezTo>
                    <a:pt x="106" y="187"/>
                    <a:pt x="131" y="213"/>
                    <a:pt x="161" y="232"/>
                  </a:cubicBezTo>
                  <a:cubicBezTo>
                    <a:pt x="199" y="258"/>
                    <a:pt x="238" y="282"/>
                    <a:pt x="263" y="322"/>
                  </a:cubicBezTo>
                  <a:cubicBezTo>
                    <a:pt x="263" y="327"/>
                    <a:pt x="264" y="331"/>
                    <a:pt x="268" y="334"/>
                  </a:cubicBezTo>
                  <a:cubicBezTo>
                    <a:pt x="274" y="361"/>
                    <a:pt x="283" y="387"/>
                    <a:pt x="281" y="420"/>
                  </a:cubicBezTo>
                  <a:cubicBezTo>
                    <a:pt x="248" y="377"/>
                    <a:pt x="205" y="358"/>
                    <a:pt x="160" y="34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51FC1B6D-4236-43BA-8649-36B827B3009F}"/>
                </a:ext>
              </a:extLst>
            </p:cNvPr>
            <p:cNvSpPr/>
            <p:nvPr/>
          </p:nvSpPr>
          <p:spPr bwMode="auto">
            <a:xfrm>
              <a:off x="2732088" y="400050"/>
              <a:ext cx="406400" cy="671513"/>
            </a:xfrm>
            <a:custGeom>
              <a:avLst/>
              <a:gdLst>
                <a:gd name="T0" fmla="*/ 180 w 204"/>
                <a:gd name="T1" fmla="*/ 64 h 337"/>
                <a:gd name="T2" fmla="*/ 181 w 204"/>
                <a:gd name="T3" fmla="*/ 69 h 337"/>
                <a:gd name="T4" fmla="*/ 189 w 204"/>
                <a:gd name="T5" fmla="*/ 200 h 337"/>
                <a:gd name="T6" fmla="*/ 186 w 204"/>
                <a:gd name="T7" fmla="*/ 207 h 337"/>
                <a:gd name="T8" fmla="*/ 69 w 204"/>
                <a:gd name="T9" fmla="*/ 326 h 337"/>
                <a:gd name="T10" fmla="*/ 54 w 204"/>
                <a:gd name="T11" fmla="*/ 321 h 337"/>
                <a:gd name="T12" fmla="*/ 19 w 204"/>
                <a:gd name="T13" fmla="*/ 210 h 337"/>
                <a:gd name="T14" fmla="*/ 27 w 204"/>
                <a:gd name="T15" fmla="*/ 138 h 337"/>
                <a:gd name="T16" fmla="*/ 41 w 204"/>
                <a:gd name="T17" fmla="*/ 123 h 337"/>
                <a:gd name="T18" fmla="*/ 130 w 204"/>
                <a:gd name="T19" fmla="*/ 4 h 337"/>
                <a:gd name="T20" fmla="*/ 130 w 204"/>
                <a:gd name="T21" fmla="*/ 4 h 337"/>
                <a:gd name="T22" fmla="*/ 153 w 204"/>
                <a:gd name="T23" fmla="*/ 18 h 337"/>
                <a:gd name="T24" fmla="*/ 180 w 204"/>
                <a:gd name="T25" fmla="*/ 64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4" h="337">
                  <a:moveTo>
                    <a:pt x="180" y="64"/>
                  </a:moveTo>
                  <a:cubicBezTo>
                    <a:pt x="180" y="65"/>
                    <a:pt x="181" y="67"/>
                    <a:pt x="181" y="69"/>
                  </a:cubicBezTo>
                  <a:cubicBezTo>
                    <a:pt x="196" y="112"/>
                    <a:pt x="204" y="155"/>
                    <a:pt x="189" y="200"/>
                  </a:cubicBezTo>
                  <a:cubicBezTo>
                    <a:pt x="188" y="203"/>
                    <a:pt x="187" y="205"/>
                    <a:pt x="186" y="207"/>
                  </a:cubicBezTo>
                  <a:cubicBezTo>
                    <a:pt x="159" y="259"/>
                    <a:pt x="114" y="292"/>
                    <a:pt x="69" y="326"/>
                  </a:cubicBezTo>
                  <a:cubicBezTo>
                    <a:pt x="63" y="330"/>
                    <a:pt x="55" y="337"/>
                    <a:pt x="54" y="321"/>
                  </a:cubicBezTo>
                  <a:cubicBezTo>
                    <a:pt x="53" y="281"/>
                    <a:pt x="37" y="245"/>
                    <a:pt x="19" y="210"/>
                  </a:cubicBezTo>
                  <a:cubicBezTo>
                    <a:pt x="0" y="175"/>
                    <a:pt x="1" y="168"/>
                    <a:pt x="27" y="138"/>
                  </a:cubicBezTo>
                  <a:cubicBezTo>
                    <a:pt x="31" y="133"/>
                    <a:pt x="36" y="128"/>
                    <a:pt x="41" y="123"/>
                  </a:cubicBezTo>
                  <a:cubicBezTo>
                    <a:pt x="76" y="88"/>
                    <a:pt x="109" y="51"/>
                    <a:pt x="130" y="4"/>
                  </a:cubicBezTo>
                  <a:cubicBezTo>
                    <a:pt x="130" y="4"/>
                    <a:pt x="130" y="4"/>
                    <a:pt x="130" y="4"/>
                  </a:cubicBezTo>
                  <a:cubicBezTo>
                    <a:pt x="143" y="0"/>
                    <a:pt x="148" y="10"/>
                    <a:pt x="153" y="18"/>
                  </a:cubicBezTo>
                  <a:cubicBezTo>
                    <a:pt x="162" y="33"/>
                    <a:pt x="171" y="48"/>
                    <a:pt x="180" y="6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</p:grpSp>
      <p:pic>
        <p:nvPicPr>
          <p:cNvPr id="1034" name="Picture 10" descr="aceites esenciales con romero, clavo de olor y canela. - medicina alternativa fotografías e imágenes de stock">
            <a:extLst>
              <a:ext uri="{FF2B5EF4-FFF2-40B4-BE49-F238E27FC236}">
                <a16:creationId xmlns:a16="http://schemas.microsoft.com/office/drawing/2014/main" id="{BA639AAF-93B0-4D06-9A49-A91534BC5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04852" y="547489"/>
            <a:ext cx="7001802" cy="5763022"/>
          </a:xfrm>
          <a:prstGeom prst="rect">
            <a:avLst/>
          </a:prstGeom>
          <a:noFill/>
          <a:ln w="76200">
            <a:solidFill>
              <a:srgbClr val="FFFFF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" name="Grupo 27">
            <a:extLst>
              <a:ext uri="{FF2B5EF4-FFF2-40B4-BE49-F238E27FC236}">
                <a16:creationId xmlns:a16="http://schemas.microsoft.com/office/drawing/2014/main" id="{6F2654DC-EDDD-43E8-88F2-E6C14998D482}"/>
              </a:ext>
            </a:extLst>
          </p:cNvPr>
          <p:cNvGrpSpPr/>
          <p:nvPr/>
        </p:nvGrpSpPr>
        <p:grpSpPr>
          <a:xfrm>
            <a:off x="9504203" y="-2305"/>
            <a:ext cx="2687797" cy="1779588"/>
            <a:chOff x="10534197" y="-7938"/>
            <a:chExt cx="1687966" cy="1117601"/>
          </a:xfrm>
          <a:solidFill>
            <a:srgbClr val="5C9752"/>
          </a:solidFill>
        </p:grpSpPr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E4B9AF7B-983B-48C7-A006-B44616B9CDC2}"/>
                </a:ext>
              </a:extLst>
            </p:cNvPr>
            <p:cNvSpPr/>
            <p:nvPr/>
          </p:nvSpPr>
          <p:spPr bwMode="auto">
            <a:xfrm>
              <a:off x="10534197" y="-7938"/>
              <a:ext cx="636588" cy="357188"/>
            </a:xfrm>
            <a:custGeom>
              <a:avLst/>
              <a:gdLst>
                <a:gd name="T0" fmla="*/ 0 w 401"/>
                <a:gd name="T1" fmla="*/ 0 h 225"/>
                <a:gd name="T2" fmla="*/ 401 w 401"/>
                <a:gd name="T3" fmla="*/ 0 h 225"/>
                <a:gd name="T4" fmla="*/ 201 w 401"/>
                <a:gd name="T5" fmla="*/ 225 h 225"/>
                <a:gd name="T6" fmla="*/ 0 w 401"/>
                <a:gd name="T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1" y="0"/>
                  </a:lnTo>
                  <a:lnTo>
                    <a:pt x="201" y="22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A883FF59-894E-4E14-B7DF-7D945A8E484A}"/>
                </a:ext>
              </a:extLst>
            </p:cNvPr>
            <p:cNvSpPr/>
            <p:nvPr/>
          </p:nvSpPr>
          <p:spPr bwMode="auto">
            <a:xfrm>
              <a:off x="11009313" y="-7938"/>
              <a:ext cx="947738" cy="581026"/>
            </a:xfrm>
            <a:custGeom>
              <a:avLst/>
              <a:gdLst>
                <a:gd name="T0" fmla="*/ 597 w 597"/>
                <a:gd name="T1" fmla="*/ 0 h 366"/>
                <a:gd name="T2" fmla="*/ 100 w 597"/>
                <a:gd name="T3" fmla="*/ 0 h 366"/>
                <a:gd name="T4" fmla="*/ 0 w 597"/>
                <a:gd name="T5" fmla="*/ 112 h 366"/>
                <a:gd name="T6" fmla="*/ 256 w 597"/>
                <a:gd name="T7" fmla="*/ 366 h 366"/>
                <a:gd name="T8" fmla="*/ 597 w 597"/>
                <a:gd name="T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366">
                  <a:moveTo>
                    <a:pt x="597" y="0"/>
                  </a:moveTo>
                  <a:lnTo>
                    <a:pt x="100" y="0"/>
                  </a:lnTo>
                  <a:lnTo>
                    <a:pt x="0" y="112"/>
                  </a:lnTo>
                  <a:lnTo>
                    <a:pt x="256" y="366"/>
                  </a:lnTo>
                  <a:lnTo>
                    <a:pt x="59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9C93782D-9712-495B-AD5D-0FC5B9F61EAD}"/>
                </a:ext>
              </a:extLst>
            </p:cNvPr>
            <p:cNvSpPr/>
            <p:nvPr/>
          </p:nvSpPr>
          <p:spPr bwMode="auto">
            <a:xfrm>
              <a:off x="11623675" y="-7938"/>
              <a:ext cx="598488" cy="1117601"/>
            </a:xfrm>
            <a:custGeom>
              <a:avLst/>
              <a:gdLst>
                <a:gd name="T0" fmla="*/ 377 w 377"/>
                <a:gd name="T1" fmla="*/ 0 h 704"/>
                <a:gd name="T2" fmla="*/ 210 w 377"/>
                <a:gd name="T3" fmla="*/ 0 h 704"/>
                <a:gd name="T4" fmla="*/ 0 w 377"/>
                <a:gd name="T5" fmla="*/ 225 h 704"/>
                <a:gd name="T6" fmla="*/ 377 w 377"/>
                <a:gd name="T7" fmla="*/ 704 h 704"/>
                <a:gd name="T8" fmla="*/ 377 w 377"/>
                <a:gd name="T9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704">
                  <a:moveTo>
                    <a:pt x="377" y="0"/>
                  </a:moveTo>
                  <a:lnTo>
                    <a:pt x="210" y="0"/>
                  </a:lnTo>
                  <a:lnTo>
                    <a:pt x="0" y="225"/>
                  </a:lnTo>
                  <a:lnTo>
                    <a:pt x="377" y="704"/>
                  </a:lnTo>
                  <a:lnTo>
                    <a:pt x="37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A7EA5005-8FEF-41C5-BE27-037D6200F44F}"/>
              </a:ext>
            </a:extLst>
          </p:cNvPr>
          <p:cNvGrpSpPr/>
          <p:nvPr/>
        </p:nvGrpSpPr>
        <p:grpSpPr>
          <a:xfrm rot="10800000" flipH="1">
            <a:off x="9387840" y="5007002"/>
            <a:ext cx="2818342" cy="1866022"/>
            <a:chOff x="10534197" y="-7938"/>
            <a:chExt cx="1687966" cy="1117601"/>
          </a:xfrm>
          <a:solidFill>
            <a:srgbClr val="5C9752"/>
          </a:solidFill>
        </p:grpSpPr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DC400F4-95F9-47CA-88C8-0E19C5B307A9}"/>
                </a:ext>
              </a:extLst>
            </p:cNvPr>
            <p:cNvSpPr/>
            <p:nvPr/>
          </p:nvSpPr>
          <p:spPr bwMode="auto">
            <a:xfrm>
              <a:off x="10534197" y="-7938"/>
              <a:ext cx="636588" cy="357188"/>
            </a:xfrm>
            <a:custGeom>
              <a:avLst/>
              <a:gdLst>
                <a:gd name="T0" fmla="*/ 0 w 401"/>
                <a:gd name="T1" fmla="*/ 0 h 225"/>
                <a:gd name="T2" fmla="*/ 401 w 401"/>
                <a:gd name="T3" fmla="*/ 0 h 225"/>
                <a:gd name="T4" fmla="*/ 201 w 401"/>
                <a:gd name="T5" fmla="*/ 225 h 225"/>
                <a:gd name="T6" fmla="*/ 0 w 401"/>
                <a:gd name="T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1" y="0"/>
                  </a:lnTo>
                  <a:lnTo>
                    <a:pt x="201" y="22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D4EEAB90-CA8C-475B-B817-293902363330}"/>
                </a:ext>
              </a:extLst>
            </p:cNvPr>
            <p:cNvSpPr/>
            <p:nvPr/>
          </p:nvSpPr>
          <p:spPr bwMode="auto">
            <a:xfrm>
              <a:off x="11009313" y="-7938"/>
              <a:ext cx="947738" cy="581026"/>
            </a:xfrm>
            <a:custGeom>
              <a:avLst/>
              <a:gdLst>
                <a:gd name="T0" fmla="*/ 597 w 597"/>
                <a:gd name="T1" fmla="*/ 0 h 366"/>
                <a:gd name="T2" fmla="*/ 100 w 597"/>
                <a:gd name="T3" fmla="*/ 0 h 366"/>
                <a:gd name="T4" fmla="*/ 0 w 597"/>
                <a:gd name="T5" fmla="*/ 112 h 366"/>
                <a:gd name="T6" fmla="*/ 256 w 597"/>
                <a:gd name="T7" fmla="*/ 366 h 366"/>
                <a:gd name="T8" fmla="*/ 597 w 597"/>
                <a:gd name="T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366">
                  <a:moveTo>
                    <a:pt x="597" y="0"/>
                  </a:moveTo>
                  <a:lnTo>
                    <a:pt x="100" y="0"/>
                  </a:lnTo>
                  <a:lnTo>
                    <a:pt x="0" y="112"/>
                  </a:lnTo>
                  <a:lnTo>
                    <a:pt x="256" y="366"/>
                  </a:lnTo>
                  <a:lnTo>
                    <a:pt x="59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64ED24B7-CA2B-4A1F-9EF4-02761299B23D}"/>
                </a:ext>
              </a:extLst>
            </p:cNvPr>
            <p:cNvSpPr/>
            <p:nvPr/>
          </p:nvSpPr>
          <p:spPr bwMode="auto">
            <a:xfrm>
              <a:off x="11623675" y="-7938"/>
              <a:ext cx="598488" cy="1117601"/>
            </a:xfrm>
            <a:custGeom>
              <a:avLst/>
              <a:gdLst>
                <a:gd name="T0" fmla="*/ 377 w 377"/>
                <a:gd name="T1" fmla="*/ 0 h 704"/>
                <a:gd name="T2" fmla="*/ 210 w 377"/>
                <a:gd name="T3" fmla="*/ 0 h 704"/>
                <a:gd name="T4" fmla="*/ 0 w 377"/>
                <a:gd name="T5" fmla="*/ 225 h 704"/>
                <a:gd name="T6" fmla="*/ 377 w 377"/>
                <a:gd name="T7" fmla="*/ 704 h 704"/>
                <a:gd name="T8" fmla="*/ 377 w 377"/>
                <a:gd name="T9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704">
                  <a:moveTo>
                    <a:pt x="377" y="0"/>
                  </a:moveTo>
                  <a:lnTo>
                    <a:pt x="210" y="0"/>
                  </a:lnTo>
                  <a:lnTo>
                    <a:pt x="0" y="225"/>
                  </a:lnTo>
                  <a:lnTo>
                    <a:pt x="377" y="704"/>
                  </a:lnTo>
                  <a:lnTo>
                    <a:pt x="37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</p:grpSp>
      <p:sp>
        <p:nvSpPr>
          <p:cNvPr id="37" name="CuadroTexto 36">
            <a:extLst>
              <a:ext uri="{FF2B5EF4-FFF2-40B4-BE49-F238E27FC236}">
                <a16:creationId xmlns:a16="http://schemas.microsoft.com/office/drawing/2014/main" id="{EFCFAF44-756E-4A93-9889-E00E0D63C20A}"/>
              </a:ext>
            </a:extLst>
          </p:cNvPr>
          <p:cNvSpPr txBox="1"/>
          <p:nvPr/>
        </p:nvSpPr>
        <p:spPr>
          <a:xfrm>
            <a:off x="738350" y="6085604"/>
            <a:ext cx="1949448" cy="369332"/>
          </a:xfrm>
          <a:prstGeom prst="rect">
            <a:avLst/>
          </a:prstGeom>
          <a:solidFill>
            <a:srgbClr val="5C9752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ko-KR" sz="18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20begir.com</a:t>
            </a:r>
            <a:endParaRPr lang="ko-KR" altLang="en-US" sz="1800" dirty="0">
              <a:solidFill>
                <a:schemeClr val="bg1"/>
              </a:solidFill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056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02700" y="485334"/>
            <a:ext cx="5786599" cy="724247"/>
          </a:xfrm>
          <a:solidFill>
            <a:srgbClr val="948A54"/>
          </a:solidFill>
        </p:spPr>
        <p:txBody>
          <a:bodyPr/>
          <a:lstStyle/>
          <a:p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سبک اینفوگرافیک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39" name="Group 64">
            <a:extLst>
              <a:ext uri="{FF2B5EF4-FFF2-40B4-BE49-F238E27FC236}">
                <a16:creationId xmlns:a16="http://schemas.microsoft.com/office/drawing/2014/main" id="{71EEF9E7-2859-4704-B627-1747FEA8FBD9}"/>
              </a:ext>
            </a:extLst>
          </p:cNvPr>
          <p:cNvGrpSpPr/>
          <p:nvPr userDrawn="1"/>
        </p:nvGrpSpPr>
        <p:grpSpPr>
          <a:xfrm>
            <a:off x="615708" y="2352497"/>
            <a:ext cx="3477322" cy="1053360"/>
            <a:chOff x="910640" y="2975795"/>
            <a:chExt cx="1527408" cy="2634625"/>
          </a:xfrm>
        </p:grpSpPr>
        <p:sp>
          <p:nvSpPr>
            <p:cNvPr id="40" name="TextBox 70">
              <a:extLst>
                <a:ext uri="{FF2B5EF4-FFF2-40B4-BE49-F238E27FC236}">
                  <a16:creationId xmlns:a16="http://schemas.microsoft.com/office/drawing/2014/main" id="{C9276166-E23F-48A3-9DE4-9492079FCF7A}"/>
                </a:ext>
              </a:extLst>
            </p:cNvPr>
            <p:cNvSpPr txBox="1"/>
            <p:nvPr/>
          </p:nvSpPr>
          <p:spPr>
            <a:xfrm>
              <a:off x="910640" y="2975795"/>
              <a:ext cx="1527408" cy="7698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rgbClr val="948A54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400" b="1" dirty="0">
                <a:solidFill>
                  <a:srgbClr val="948A5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1" name="TextBox 71">
              <a:extLst>
                <a:ext uri="{FF2B5EF4-FFF2-40B4-BE49-F238E27FC236}">
                  <a16:creationId xmlns:a16="http://schemas.microsoft.com/office/drawing/2014/main" id="{25D3616A-78D8-4AD6-912D-23B29DB70AA4}"/>
                </a:ext>
              </a:extLst>
            </p:cNvPr>
            <p:cNvSpPr txBox="1"/>
            <p:nvPr/>
          </p:nvSpPr>
          <p:spPr>
            <a:xfrm>
              <a:off x="910640" y="3531961"/>
              <a:ext cx="883009" cy="2078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rgbClr val="948A54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b="1" dirty="0">
                <a:solidFill>
                  <a:srgbClr val="948A5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42" name="Group 64">
            <a:extLst>
              <a:ext uri="{FF2B5EF4-FFF2-40B4-BE49-F238E27FC236}">
                <a16:creationId xmlns:a16="http://schemas.microsoft.com/office/drawing/2014/main" id="{71EEF9E7-2859-4704-B627-1747FEA8FBD9}"/>
              </a:ext>
            </a:extLst>
          </p:cNvPr>
          <p:cNvGrpSpPr/>
          <p:nvPr/>
        </p:nvGrpSpPr>
        <p:grpSpPr>
          <a:xfrm>
            <a:off x="670826" y="4723783"/>
            <a:ext cx="1955155" cy="1053360"/>
            <a:chOff x="910640" y="2975795"/>
            <a:chExt cx="1527408" cy="2634624"/>
          </a:xfrm>
        </p:grpSpPr>
        <p:sp>
          <p:nvSpPr>
            <p:cNvPr id="43" name="TextBox 70">
              <a:extLst>
                <a:ext uri="{FF2B5EF4-FFF2-40B4-BE49-F238E27FC236}">
                  <a16:creationId xmlns:a16="http://schemas.microsoft.com/office/drawing/2014/main" id="{C9276166-E23F-48A3-9DE4-9492079FCF7A}"/>
                </a:ext>
              </a:extLst>
            </p:cNvPr>
            <p:cNvSpPr txBox="1"/>
            <p:nvPr/>
          </p:nvSpPr>
          <p:spPr>
            <a:xfrm>
              <a:off x="910640" y="2975795"/>
              <a:ext cx="1527408" cy="7698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rgbClr val="948A54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400" b="1" dirty="0">
                <a:solidFill>
                  <a:srgbClr val="948A5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4" name="TextBox 71">
              <a:extLst>
                <a:ext uri="{FF2B5EF4-FFF2-40B4-BE49-F238E27FC236}">
                  <a16:creationId xmlns:a16="http://schemas.microsoft.com/office/drawing/2014/main" id="{25D3616A-78D8-4AD6-912D-23B29DB70AA4}"/>
                </a:ext>
              </a:extLst>
            </p:cNvPr>
            <p:cNvSpPr txBox="1"/>
            <p:nvPr/>
          </p:nvSpPr>
          <p:spPr>
            <a:xfrm>
              <a:off x="910640" y="3531961"/>
              <a:ext cx="1527408" cy="2078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rgbClr val="948A54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b="1" dirty="0">
                <a:solidFill>
                  <a:srgbClr val="948A54"/>
                </a:solidFill>
                <a:cs typeface="B Nazanin" panose="00000400000000000000" pitchFamily="2" charset="-78"/>
              </a:endParaRPr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42BA53BE-C48F-4B44-8D8E-7CDCE9A2E6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172" y="2088674"/>
            <a:ext cx="6068229" cy="4010982"/>
          </a:xfrm>
          <a:prstGeom prst="rect">
            <a:avLst/>
          </a:prstGeom>
        </p:spPr>
      </p:pic>
      <p:grpSp>
        <p:nvGrpSpPr>
          <p:cNvPr id="28" name="Group 64">
            <a:extLst>
              <a:ext uri="{FF2B5EF4-FFF2-40B4-BE49-F238E27FC236}">
                <a16:creationId xmlns:a16="http://schemas.microsoft.com/office/drawing/2014/main" id="{E450E540-8F5E-462D-AAFE-1253D69974E8}"/>
              </a:ext>
            </a:extLst>
          </p:cNvPr>
          <p:cNvGrpSpPr/>
          <p:nvPr/>
        </p:nvGrpSpPr>
        <p:grpSpPr>
          <a:xfrm>
            <a:off x="8098972" y="2312461"/>
            <a:ext cx="3477322" cy="1093396"/>
            <a:chOff x="266241" y="2875658"/>
            <a:chExt cx="1527408" cy="2734762"/>
          </a:xfrm>
        </p:grpSpPr>
        <p:sp>
          <p:nvSpPr>
            <p:cNvPr id="29" name="TextBox 70">
              <a:extLst>
                <a:ext uri="{FF2B5EF4-FFF2-40B4-BE49-F238E27FC236}">
                  <a16:creationId xmlns:a16="http://schemas.microsoft.com/office/drawing/2014/main" id="{50398340-A79D-4AFF-9F7D-F6701B4F1DDB}"/>
                </a:ext>
              </a:extLst>
            </p:cNvPr>
            <p:cNvSpPr txBox="1"/>
            <p:nvPr/>
          </p:nvSpPr>
          <p:spPr>
            <a:xfrm>
              <a:off x="266241" y="2875658"/>
              <a:ext cx="1527408" cy="7698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fa-IR" altLang="ko-KR" sz="1400" b="1" dirty="0">
                  <a:solidFill>
                    <a:srgbClr val="948A54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400" b="1" dirty="0">
                <a:solidFill>
                  <a:srgbClr val="948A5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0" name="TextBox 71">
              <a:extLst>
                <a:ext uri="{FF2B5EF4-FFF2-40B4-BE49-F238E27FC236}">
                  <a16:creationId xmlns:a16="http://schemas.microsoft.com/office/drawing/2014/main" id="{4743590B-230B-446D-8282-BC58FA9BBBD7}"/>
                </a:ext>
              </a:extLst>
            </p:cNvPr>
            <p:cNvSpPr txBox="1"/>
            <p:nvPr/>
          </p:nvSpPr>
          <p:spPr>
            <a:xfrm>
              <a:off x="910640" y="3531961"/>
              <a:ext cx="883009" cy="2078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b="1" dirty="0">
                  <a:solidFill>
                    <a:srgbClr val="948A54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b="1" dirty="0">
                <a:solidFill>
                  <a:srgbClr val="948A5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1" name="Group 64">
            <a:extLst>
              <a:ext uri="{FF2B5EF4-FFF2-40B4-BE49-F238E27FC236}">
                <a16:creationId xmlns:a16="http://schemas.microsoft.com/office/drawing/2014/main" id="{AC0BB96F-D160-43B2-82FE-46F926776A8C}"/>
              </a:ext>
            </a:extLst>
          </p:cNvPr>
          <p:cNvGrpSpPr/>
          <p:nvPr/>
        </p:nvGrpSpPr>
        <p:grpSpPr>
          <a:xfrm>
            <a:off x="9621139" y="4723783"/>
            <a:ext cx="1955155" cy="1053360"/>
            <a:chOff x="910640" y="2975795"/>
            <a:chExt cx="1527408" cy="2634624"/>
          </a:xfrm>
        </p:grpSpPr>
        <p:sp>
          <p:nvSpPr>
            <p:cNvPr id="32" name="TextBox 70">
              <a:extLst>
                <a:ext uri="{FF2B5EF4-FFF2-40B4-BE49-F238E27FC236}">
                  <a16:creationId xmlns:a16="http://schemas.microsoft.com/office/drawing/2014/main" id="{3BF8F61C-712C-4587-BC7F-8CF2C35C09E6}"/>
                </a:ext>
              </a:extLst>
            </p:cNvPr>
            <p:cNvSpPr txBox="1"/>
            <p:nvPr/>
          </p:nvSpPr>
          <p:spPr>
            <a:xfrm>
              <a:off x="910640" y="2975795"/>
              <a:ext cx="1527408" cy="7698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fa-IR" altLang="ko-KR" sz="1400" b="1" dirty="0">
                  <a:solidFill>
                    <a:srgbClr val="948A54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400" b="1" dirty="0">
                <a:solidFill>
                  <a:srgbClr val="948A5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3" name="TextBox 71">
              <a:extLst>
                <a:ext uri="{FF2B5EF4-FFF2-40B4-BE49-F238E27FC236}">
                  <a16:creationId xmlns:a16="http://schemas.microsoft.com/office/drawing/2014/main" id="{B6260B0B-1F56-431A-A41A-E7692235D37E}"/>
                </a:ext>
              </a:extLst>
            </p:cNvPr>
            <p:cNvSpPr txBox="1"/>
            <p:nvPr/>
          </p:nvSpPr>
          <p:spPr>
            <a:xfrm>
              <a:off x="910640" y="3531961"/>
              <a:ext cx="1527408" cy="2078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b="1" dirty="0">
                  <a:solidFill>
                    <a:srgbClr val="948A54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b="1" dirty="0">
                <a:solidFill>
                  <a:srgbClr val="948A54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239F37E-615F-4BD5-B343-B0B667C9A1C9}"/>
              </a:ext>
            </a:extLst>
          </p:cNvPr>
          <p:cNvSpPr/>
          <p:nvPr/>
        </p:nvSpPr>
        <p:spPr>
          <a:xfrm>
            <a:off x="0" y="6444343"/>
            <a:ext cx="12192000" cy="413657"/>
          </a:xfrm>
          <a:prstGeom prst="rect">
            <a:avLst/>
          </a:prstGeom>
          <a:solidFill>
            <a:srgbClr val="5C97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0B8964-AC93-4EBB-B9E9-BCF863982A9A}"/>
              </a:ext>
            </a:extLst>
          </p:cNvPr>
          <p:cNvSpPr/>
          <p:nvPr/>
        </p:nvSpPr>
        <p:spPr>
          <a:xfrm>
            <a:off x="1631560" y="2257733"/>
            <a:ext cx="10583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a-IR" altLang="ko-KR" sz="1400" b="1" dirty="0">
                <a:solidFill>
                  <a:srgbClr val="948A54"/>
                </a:solidFill>
                <a:cs typeface="B Nazanin" panose="00000400000000000000" pitchFamily="2" charset="-78"/>
              </a:rPr>
              <a:t>محتوا در اینجا</a:t>
            </a:r>
            <a:endParaRPr lang="ko-KR" altLang="en-US" sz="1400" b="1" dirty="0">
              <a:solidFill>
                <a:srgbClr val="948A54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449695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posición de imagen 3">
            <a:extLst>
              <a:ext uri="{FF2B5EF4-FFF2-40B4-BE49-F238E27FC236}">
                <a16:creationId xmlns:a16="http://schemas.microsoft.com/office/drawing/2014/main" id="{2ECC7C2B-1997-43DC-8B8E-1F2BAA65B7C9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13" y="1292247"/>
            <a:ext cx="5913216" cy="5322257"/>
          </a:xfrm>
        </p:spPr>
      </p:pic>
      <p:grpSp>
        <p:nvGrpSpPr>
          <p:cNvPr id="61" name="Group 60">
            <a:extLst>
              <a:ext uri="{FF2B5EF4-FFF2-40B4-BE49-F238E27FC236}">
                <a16:creationId xmlns:a16="http://schemas.microsoft.com/office/drawing/2014/main" id="{D3F48858-7806-4ED1-8E5A-8065FD95E045}"/>
              </a:ext>
            </a:extLst>
          </p:cNvPr>
          <p:cNvGrpSpPr/>
          <p:nvPr/>
        </p:nvGrpSpPr>
        <p:grpSpPr>
          <a:xfrm>
            <a:off x="6497572" y="1074664"/>
            <a:ext cx="5240087" cy="5012627"/>
            <a:chOff x="6363342" y="1135889"/>
            <a:chExt cx="5240087" cy="5012627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D703FFC-32A9-4C65-B3D6-323918FF528E}"/>
                </a:ext>
              </a:extLst>
            </p:cNvPr>
            <p:cNvGrpSpPr/>
            <p:nvPr/>
          </p:nvGrpSpPr>
          <p:grpSpPr>
            <a:xfrm>
              <a:off x="6363342" y="1135889"/>
              <a:ext cx="5240087" cy="923330"/>
              <a:chOff x="6410234" y="1234902"/>
              <a:chExt cx="5240087" cy="923330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B829C279-74AA-45BA-89F7-E503F567841B}"/>
                  </a:ext>
                </a:extLst>
              </p:cNvPr>
              <p:cNvGrpSpPr/>
              <p:nvPr/>
            </p:nvGrpSpPr>
            <p:grpSpPr>
              <a:xfrm>
                <a:off x="7717229" y="1299589"/>
                <a:ext cx="3933092" cy="793957"/>
                <a:chOff x="1985513" y="4307149"/>
                <a:chExt cx="2380861" cy="793957"/>
              </a:xfrm>
            </p:grpSpPr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18093C17-0DA4-425A-9DF3-820BCA259A18}"/>
                    </a:ext>
                  </a:extLst>
                </p:cNvPr>
                <p:cNvSpPr txBox="1"/>
                <p:nvPr/>
              </p:nvSpPr>
              <p:spPr>
                <a:xfrm>
                  <a:off x="2004348" y="4639441"/>
                  <a:ext cx="234663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fa-IR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B Nazanin" panose="00000400000000000000" pitchFamily="2" charset="-78"/>
                    </a:rPr>
                    <a:t>شما به سادگی می توانید مخاطبان خود را تحت تاثیر قرار دهید و به ارائه های خود جذابیت و زیبایی بی نظیری اضافه کنید.</a:t>
                  </a:r>
                  <a:endPara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9B94E78F-28CA-454A-8FFB-1521DEE48D70}"/>
                    </a:ext>
                  </a:extLst>
                </p:cNvPr>
                <p:cNvSpPr txBox="1"/>
                <p:nvPr/>
              </p:nvSpPr>
              <p:spPr>
                <a:xfrm>
                  <a:off x="1985513" y="4307149"/>
                  <a:ext cx="2380861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fa-IR" altLang="ko-KR" sz="1600" dirty="0">
                      <a:solidFill>
                        <a:srgbClr val="52AB33"/>
                      </a:solidFill>
                      <a:ea typeface="FZShuTi" pitchFamily="2" charset="-122"/>
                      <a:cs typeface="B Nazanin" panose="00000400000000000000" pitchFamily="2" charset="-78"/>
                    </a:rPr>
                    <a:t>آسان برای تغییر رنگ، عکس.</a:t>
                  </a:r>
                  <a:endParaRPr lang="ko-KR" altLang="en-US" sz="1600" dirty="0">
                    <a:solidFill>
                      <a:srgbClr val="52AB33"/>
                    </a:solidFill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A5C3A66-3CFE-418D-887C-6495004C7820}"/>
                  </a:ext>
                </a:extLst>
              </p:cNvPr>
              <p:cNvSpPr txBox="1"/>
              <p:nvPr/>
            </p:nvSpPr>
            <p:spPr>
              <a:xfrm>
                <a:off x="6410234" y="1234902"/>
                <a:ext cx="1080671" cy="923330"/>
              </a:xfrm>
              <a:prstGeom prst="rect">
                <a:avLst/>
              </a:prstGeom>
              <a:noFill/>
            </p:spPr>
            <p:txBody>
              <a:bodyPr wrap="square" lIns="108000" rIns="108000" rtlCol="0" anchor="ctr">
                <a:spAutoFit/>
              </a:bodyPr>
              <a:lstStyle/>
              <a:p>
                <a:pPr algn="ctr" rtl="1"/>
                <a:r>
                  <a:rPr lang="en-US" altLang="ko-KR" sz="5400" b="1" dirty="0">
                    <a:solidFill>
                      <a:srgbClr val="52AB33"/>
                    </a:solidFill>
                    <a:cs typeface="B Nazanin" panose="00000400000000000000" pitchFamily="2" charset="-78"/>
                  </a:rPr>
                  <a:t>01</a:t>
                </a:r>
                <a:endParaRPr lang="ko-KR" altLang="en-US" sz="5400" b="1" dirty="0">
                  <a:solidFill>
                    <a:srgbClr val="52AB33"/>
                  </a:solidFill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4D737D86-247B-41D9-9FB1-A608CCDB2DDD}"/>
                </a:ext>
              </a:extLst>
            </p:cNvPr>
            <p:cNvGrpSpPr/>
            <p:nvPr/>
          </p:nvGrpSpPr>
          <p:grpSpPr>
            <a:xfrm>
              <a:off x="6363342" y="2498988"/>
              <a:ext cx="5240087" cy="923330"/>
              <a:chOff x="6410234" y="1234902"/>
              <a:chExt cx="5240087" cy="923330"/>
            </a:xfrm>
          </p:grpSpPr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19437D7B-F1DF-4ED5-9CE2-2FD2BAFB1C38}"/>
                  </a:ext>
                </a:extLst>
              </p:cNvPr>
              <p:cNvGrpSpPr/>
              <p:nvPr/>
            </p:nvGrpSpPr>
            <p:grpSpPr>
              <a:xfrm>
                <a:off x="7717229" y="1299589"/>
                <a:ext cx="3933092" cy="793957"/>
                <a:chOff x="1985513" y="4307149"/>
                <a:chExt cx="2380861" cy="793957"/>
              </a:xfrm>
            </p:grpSpPr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5FB92DD7-BBBC-4AE9-BCFF-744961F42E7F}"/>
                    </a:ext>
                  </a:extLst>
                </p:cNvPr>
                <p:cNvSpPr txBox="1"/>
                <p:nvPr/>
              </p:nvSpPr>
              <p:spPr>
                <a:xfrm>
                  <a:off x="2004348" y="4639441"/>
                  <a:ext cx="234663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fa-IR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B Nazanin" panose="00000400000000000000" pitchFamily="2" charset="-78"/>
                    </a:rPr>
                    <a:t>شما به سادگی می توانید مخاطبان خود را تحت تاثیر قرار دهید و به ارائه های خود جذابیت و زیبایی بی نظیری اضافه کنید.</a:t>
                  </a:r>
                  <a:endPara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B0CD3CD3-1445-40B5-9E9E-E0E5A170573E}"/>
                    </a:ext>
                  </a:extLst>
                </p:cNvPr>
                <p:cNvSpPr txBox="1"/>
                <p:nvPr/>
              </p:nvSpPr>
              <p:spPr>
                <a:xfrm>
                  <a:off x="1985513" y="4307149"/>
                  <a:ext cx="2380861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fa-IR" altLang="ko-KR" sz="1600" dirty="0">
                      <a:solidFill>
                        <a:srgbClr val="52AB33"/>
                      </a:solidFill>
                      <a:ea typeface="FZShuTi" pitchFamily="2" charset="-122"/>
                      <a:cs typeface="B Nazanin" panose="00000400000000000000" pitchFamily="2" charset="-78"/>
                    </a:rPr>
                    <a:t>آسان برای تغییر رنگ، عکس.</a:t>
                  </a:r>
                  <a:endParaRPr lang="ko-KR" altLang="en-US" sz="1600" dirty="0">
                    <a:solidFill>
                      <a:srgbClr val="52AB33"/>
                    </a:solidFill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5A4E22B-E7C4-4AA0-AF5A-17E59AE3C87C}"/>
                  </a:ext>
                </a:extLst>
              </p:cNvPr>
              <p:cNvSpPr txBox="1"/>
              <p:nvPr/>
            </p:nvSpPr>
            <p:spPr>
              <a:xfrm>
                <a:off x="6410234" y="1234902"/>
                <a:ext cx="1080671" cy="923330"/>
              </a:xfrm>
              <a:prstGeom prst="rect">
                <a:avLst/>
              </a:prstGeom>
              <a:noFill/>
            </p:spPr>
            <p:txBody>
              <a:bodyPr wrap="square" lIns="108000" rIns="108000" rtlCol="0" anchor="ctr">
                <a:spAutoFit/>
              </a:bodyPr>
              <a:lstStyle/>
              <a:p>
                <a:pPr algn="ctr" rtl="1"/>
                <a:r>
                  <a:rPr lang="en-US" altLang="ko-KR" sz="5400" b="1">
                    <a:solidFill>
                      <a:srgbClr val="52AB33"/>
                    </a:solidFill>
                    <a:cs typeface="B Nazanin" panose="00000400000000000000" pitchFamily="2" charset="-78"/>
                  </a:rPr>
                  <a:t>02</a:t>
                </a:r>
                <a:endParaRPr lang="ko-KR" altLang="en-US" sz="5400" b="1">
                  <a:solidFill>
                    <a:srgbClr val="52AB33"/>
                  </a:solidFill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A66CD28B-D8DB-4F6A-B6E2-C4C7BB2C1490}"/>
                </a:ext>
              </a:extLst>
            </p:cNvPr>
            <p:cNvGrpSpPr/>
            <p:nvPr/>
          </p:nvGrpSpPr>
          <p:grpSpPr>
            <a:xfrm>
              <a:off x="6363342" y="3862087"/>
              <a:ext cx="5240087" cy="923330"/>
              <a:chOff x="6410234" y="1234902"/>
              <a:chExt cx="5240087" cy="923330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D5A7F91B-8564-4E0C-B51C-39B42159B0D3}"/>
                  </a:ext>
                </a:extLst>
              </p:cNvPr>
              <p:cNvGrpSpPr/>
              <p:nvPr/>
            </p:nvGrpSpPr>
            <p:grpSpPr>
              <a:xfrm>
                <a:off x="7717229" y="1299589"/>
                <a:ext cx="3933092" cy="793957"/>
                <a:chOff x="1985513" y="4307149"/>
                <a:chExt cx="2380861" cy="793957"/>
              </a:xfrm>
            </p:grpSpPr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31251E57-2010-4E82-9F94-95ADC63AD6BC}"/>
                    </a:ext>
                  </a:extLst>
                </p:cNvPr>
                <p:cNvSpPr txBox="1"/>
                <p:nvPr/>
              </p:nvSpPr>
              <p:spPr>
                <a:xfrm>
                  <a:off x="2004348" y="4639441"/>
                  <a:ext cx="234663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fa-IR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B Nazanin" panose="00000400000000000000" pitchFamily="2" charset="-78"/>
                    </a:rPr>
                    <a:t>شما به سادگی می توانید مخاطبان خود را تحت تاثیر قرار دهید و به ارائه های خود جذابیت و زیبایی بی نظیری اضافه کنید.</a:t>
                  </a:r>
                  <a:endPara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4B6C2782-1B07-4C38-8044-463C371A20C4}"/>
                    </a:ext>
                  </a:extLst>
                </p:cNvPr>
                <p:cNvSpPr txBox="1"/>
                <p:nvPr/>
              </p:nvSpPr>
              <p:spPr>
                <a:xfrm>
                  <a:off x="1985513" y="4307149"/>
                  <a:ext cx="2380861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fa-IR" altLang="ko-KR" sz="1600" dirty="0">
                      <a:solidFill>
                        <a:srgbClr val="52AB33"/>
                      </a:solidFill>
                      <a:ea typeface="FZShuTi" pitchFamily="2" charset="-122"/>
                      <a:cs typeface="B Nazanin" panose="00000400000000000000" pitchFamily="2" charset="-78"/>
                    </a:rPr>
                    <a:t>آسان برای تغییر رنگ، عکس.</a:t>
                  </a:r>
                  <a:endParaRPr lang="ko-KR" altLang="en-US" sz="1600" dirty="0">
                    <a:solidFill>
                      <a:srgbClr val="52AB33"/>
                    </a:solidFill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E03F6B2-C538-424F-A4E9-060F07FCB2EE}"/>
                  </a:ext>
                </a:extLst>
              </p:cNvPr>
              <p:cNvSpPr txBox="1"/>
              <p:nvPr/>
            </p:nvSpPr>
            <p:spPr>
              <a:xfrm>
                <a:off x="6410234" y="1234902"/>
                <a:ext cx="1080671" cy="923330"/>
              </a:xfrm>
              <a:prstGeom prst="rect">
                <a:avLst/>
              </a:prstGeom>
              <a:noFill/>
            </p:spPr>
            <p:txBody>
              <a:bodyPr wrap="square" lIns="108000" rIns="108000" rtlCol="0" anchor="ctr">
                <a:spAutoFit/>
              </a:bodyPr>
              <a:lstStyle/>
              <a:p>
                <a:pPr algn="ctr" rtl="1"/>
                <a:r>
                  <a:rPr lang="en-US" altLang="ko-KR" sz="5400" b="1">
                    <a:solidFill>
                      <a:srgbClr val="52AB33"/>
                    </a:solidFill>
                    <a:cs typeface="B Nazanin" panose="00000400000000000000" pitchFamily="2" charset="-78"/>
                  </a:rPr>
                  <a:t>03</a:t>
                </a:r>
                <a:endParaRPr lang="ko-KR" altLang="en-US" sz="5400" b="1">
                  <a:solidFill>
                    <a:srgbClr val="52AB33"/>
                  </a:solidFill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E15CF57B-AEF5-4415-9150-AC0FDD95A927}"/>
                </a:ext>
              </a:extLst>
            </p:cNvPr>
            <p:cNvGrpSpPr/>
            <p:nvPr/>
          </p:nvGrpSpPr>
          <p:grpSpPr>
            <a:xfrm>
              <a:off x="6363342" y="5225186"/>
              <a:ext cx="5240087" cy="923330"/>
              <a:chOff x="6410234" y="1234902"/>
              <a:chExt cx="5240087" cy="923330"/>
            </a:xfrm>
          </p:grpSpPr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CACA8431-6A76-455A-99D6-503ABB512628}"/>
                  </a:ext>
                </a:extLst>
              </p:cNvPr>
              <p:cNvGrpSpPr/>
              <p:nvPr/>
            </p:nvGrpSpPr>
            <p:grpSpPr>
              <a:xfrm>
                <a:off x="7717229" y="1299589"/>
                <a:ext cx="3933092" cy="793957"/>
                <a:chOff x="1985513" y="4307149"/>
                <a:chExt cx="2380861" cy="793957"/>
              </a:xfrm>
            </p:grpSpPr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193E60C9-E038-44AB-81FC-0907D3C11D38}"/>
                    </a:ext>
                  </a:extLst>
                </p:cNvPr>
                <p:cNvSpPr txBox="1"/>
                <p:nvPr/>
              </p:nvSpPr>
              <p:spPr>
                <a:xfrm>
                  <a:off x="2004348" y="4639441"/>
                  <a:ext cx="234663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fa-IR" altLang="ko-KR" sz="12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B Nazanin" panose="00000400000000000000" pitchFamily="2" charset="-78"/>
                    </a:rPr>
                    <a:t>شما به سادگی می توانید مخاطبان خود را تحت تاثیر قرار دهید و به ارائه های خود جذابیت و زیبایی بی نظیری اضافه کنید.</a:t>
                  </a:r>
                  <a:endPara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7D478FE5-8A14-40C7-A177-1AF6017B90B6}"/>
                    </a:ext>
                  </a:extLst>
                </p:cNvPr>
                <p:cNvSpPr txBox="1"/>
                <p:nvPr/>
              </p:nvSpPr>
              <p:spPr>
                <a:xfrm>
                  <a:off x="1985513" y="4307149"/>
                  <a:ext cx="2380861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fa-IR" altLang="ko-KR" sz="1600" dirty="0">
                      <a:solidFill>
                        <a:srgbClr val="52AB33"/>
                      </a:solidFill>
                      <a:ea typeface="FZShuTi" pitchFamily="2" charset="-122"/>
                      <a:cs typeface="B Nazanin" panose="00000400000000000000" pitchFamily="2" charset="-78"/>
                    </a:rPr>
                    <a:t>آسان برای تغییر رنگ، عکس.</a:t>
                  </a:r>
                  <a:endParaRPr lang="ko-KR" altLang="en-US" sz="1600" dirty="0">
                    <a:solidFill>
                      <a:srgbClr val="52AB33"/>
                    </a:solidFill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077F1971-8150-4A98-AAAC-D64E256095E0}"/>
                  </a:ext>
                </a:extLst>
              </p:cNvPr>
              <p:cNvSpPr txBox="1"/>
              <p:nvPr/>
            </p:nvSpPr>
            <p:spPr>
              <a:xfrm>
                <a:off x="6410234" y="1234902"/>
                <a:ext cx="1080671" cy="923330"/>
              </a:xfrm>
              <a:prstGeom prst="rect">
                <a:avLst/>
              </a:prstGeom>
              <a:noFill/>
            </p:spPr>
            <p:txBody>
              <a:bodyPr wrap="square" lIns="108000" rIns="108000" rtlCol="0" anchor="ctr">
                <a:spAutoFit/>
              </a:bodyPr>
              <a:lstStyle/>
              <a:p>
                <a:pPr algn="ctr" rtl="1"/>
                <a:r>
                  <a:rPr lang="en-US" altLang="ko-KR" sz="5400" b="1">
                    <a:solidFill>
                      <a:srgbClr val="52AB33"/>
                    </a:solidFill>
                    <a:cs typeface="B Nazanin" panose="00000400000000000000" pitchFamily="2" charset="-78"/>
                  </a:rPr>
                  <a:t>04</a:t>
                </a:r>
                <a:endParaRPr lang="ko-KR" altLang="en-US" sz="5400" b="1">
                  <a:solidFill>
                    <a:srgbClr val="52AB33"/>
                  </a:solidFill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33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/>
          <p:nvPr/>
        </p:nvSpPr>
        <p:spPr>
          <a:xfrm>
            <a:off x="223118" y="243496"/>
            <a:ext cx="5872882" cy="724247"/>
          </a:xfrm>
          <a:prstGeom prst="rect">
            <a:avLst/>
          </a:prstGeom>
          <a:solidFill>
            <a:srgbClr val="53AB32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سبک اینفوگرافیک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Freeform 5"/>
          <p:cNvSpPr/>
          <p:nvPr/>
        </p:nvSpPr>
        <p:spPr bwMode="auto">
          <a:xfrm>
            <a:off x="0" y="6087291"/>
            <a:ext cx="12192000" cy="770709"/>
          </a:xfrm>
          <a:custGeom>
            <a:avLst/>
            <a:gdLst>
              <a:gd name="T0" fmla="*/ 2595 w 3841"/>
              <a:gd name="T1" fmla="*/ 139 h 277"/>
              <a:gd name="T2" fmla="*/ 0 w 3841"/>
              <a:gd name="T3" fmla="*/ 139 h 277"/>
              <a:gd name="T4" fmla="*/ 0 w 3841"/>
              <a:gd name="T5" fmla="*/ 277 h 277"/>
              <a:gd name="T6" fmla="*/ 3841 w 3841"/>
              <a:gd name="T7" fmla="*/ 277 h 277"/>
              <a:gd name="T8" fmla="*/ 3841 w 3841"/>
              <a:gd name="T9" fmla="*/ 0 h 277"/>
              <a:gd name="T10" fmla="*/ 2932 w 3841"/>
              <a:gd name="T11" fmla="*/ 0 h 277"/>
              <a:gd name="T12" fmla="*/ 2650 w 3841"/>
              <a:gd name="T13" fmla="*/ 96 h 277"/>
              <a:gd name="T14" fmla="*/ 2595 w 3841"/>
              <a:gd name="T15" fmla="*/ 139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41" h="277">
                <a:moveTo>
                  <a:pt x="2595" y="139"/>
                </a:moveTo>
                <a:cubicBezTo>
                  <a:pt x="0" y="139"/>
                  <a:pt x="0" y="139"/>
                  <a:pt x="0" y="139"/>
                </a:cubicBezTo>
                <a:cubicBezTo>
                  <a:pt x="0" y="277"/>
                  <a:pt x="0" y="277"/>
                  <a:pt x="0" y="277"/>
                </a:cubicBezTo>
                <a:cubicBezTo>
                  <a:pt x="3841" y="277"/>
                  <a:pt x="3841" y="277"/>
                  <a:pt x="3841" y="277"/>
                </a:cubicBezTo>
                <a:cubicBezTo>
                  <a:pt x="3841" y="0"/>
                  <a:pt x="3841" y="0"/>
                  <a:pt x="3841" y="0"/>
                </a:cubicBezTo>
                <a:cubicBezTo>
                  <a:pt x="2932" y="0"/>
                  <a:pt x="2932" y="0"/>
                  <a:pt x="2932" y="0"/>
                </a:cubicBezTo>
                <a:cubicBezTo>
                  <a:pt x="2830" y="0"/>
                  <a:pt x="2731" y="34"/>
                  <a:pt x="2650" y="96"/>
                </a:cubicBezTo>
                <a:lnTo>
                  <a:pt x="2595" y="139"/>
                </a:lnTo>
                <a:close/>
              </a:path>
            </a:pathLst>
          </a:custGeom>
          <a:solidFill>
            <a:srgbClr val="53AB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PE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735853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2333" y="693438"/>
            <a:ext cx="5960770" cy="724247"/>
          </a:xfrm>
        </p:spPr>
        <p:txBody>
          <a:bodyPr/>
          <a:lstStyle/>
          <a:p>
            <a:pPr algn="r" rtl="1"/>
            <a:r>
              <a:rPr lang="fa-IR" sz="4800" b="1" dirty="0">
                <a:solidFill>
                  <a:srgbClr val="5C9752"/>
                </a:solidFill>
                <a:cs typeface="B Nazanin" panose="00000400000000000000" pitchFamily="2" charset="-78"/>
              </a:rPr>
              <a:t>سبک اینفوگرافیک</a:t>
            </a:r>
            <a:endParaRPr lang="en-US" sz="4800" b="1" dirty="0">
              <a:solidFill>
                <a:srgbClr val="5C9752"/>
              </a:solidFill>
              <a:cs typeface="B Nazanin" panose="00000400000000000000" pitchFamily="2" charset="-78"/>
            </a:endParaRPr>
          </a:p>
        </p:txBody>
      </p:sp>
      <p:sp>
        <p:nvSpPr>
          <p:cNvPr id="3" name="Oval 5">
            <a:extLst>
              <a:ext uri="{FF2B5EF4-FFF2-40B4-BE49-F238E27FC236}">
                <a16:creationId xmlns:a16="http://schemas.microsoft.com/office/drawing/2014/main" id="{4C571DED-DE3B-46B7-AF08-ACE255298DD7}"/>
              </a:ext>
            </a:extLst>
          </p:cNvPr>
          <p:cNvSpPr/>
          <p:nvPr/>
        </p:nvSpPr>
        <p:spPr>
          <a:xfrm>
            <a:off x="7276329" y="1977373"/>
            <a:ext cx="704533" cy="704533"/>
          </a:xfrm>
          <a:prstGeom prst="ellipse">
            <a:avLst/>
          </a:prstGeom>
          <a:solidFill>
            <a:srgbClr val="52AB33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9814E5-B1D4-423B-834D-83B5554EF9AC}"/>
              </a:ext>
            </a:extLst>
          </p:cNvPr>
          <p:cNvSpPr txBox="1"/>
          <p:nvPr/>
        </p:nvSpPr>
        <p:spPr>
          <a:xfrm>
            <a:off x="8137173" y="2000063"/>
            <a:ext cx="3629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" name="Oval 8">
            <a:extLst>
              <a:ext uri="{FF2B5EF4-FFF2-40B4-BE49-F238E27FC236}">
                <a16:creationId xmlns:a16="http://schemas.microsoft.com/office/drawing/2014/main" id="{63E7517A-5419-4498-A083-0C05BAA4430E}"/>
              </a:ext>
            </a:extLst>
          </p:cNvPr>
          <p:cNvSpPr/>
          <p:nvPr/>
        </p:nvSpPr>
        <p:spPr>
          <a:xfrm>
            <a:off x="7276329" y="3072554"/>
            <a:ext cx="704533" cy="704533"/>
          </a:xfrm>
          <a:prstGeom prst="ellipse">
            <a:avLst/>
          </a:prstGeom>
          <a:solidFill>
            <a:srgbClr val="52AB33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64E9FF-A629-4BC5-8BDB-201D5622D10C}"/>
              </a:ext>
            </a:extLst>
          </p:cNvPr>
          <p:cNvSpPr txBox="1"/>
          <p:nvPr/>
        </p:nvSpPr>
        <p:spPr>
          <a:xfrm>
            <a:off x="8137173" y="3095244"/>
            <a:ext cx="3629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F73A3B91-64B2-4276-902D-B39E647A1094}"/>
              </a:ext>
            </a:extLst>
          </p:cNvPr>
          <p:cNvSpPr/>
          <p:nvPr/>
        </p:nvSpPr>
        <p:spPr>
          <a:xfrm>
            <a:off x="7276329" y="4167735"/>
            <a:ext cx="704533" cy="704533"/>
          </a:xfrm>
          <a:prstGeom prst="ellipse">
            <a:avLst/>
          </a:prstGeom>
          <a:solidFill>
            <a:srgbClr val="52AB33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F84201-A7C3-4170-9780-E9BFF55F7194}"/>
              </a:ext>
            </a:extLst>
          </p:cNvPr>
          <p:cNvSpPr txBox="1"/>
          <p:nvPr/>
        </p:nvSpPr>
        <p:spPr>
          <a:xfrm>
            <a:off x="8137173" y="4190425"/>
            <a:ext cx="3629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cxnSp>
        <p:nvCxnSpPr>
          <p:cNvPr id="9" name="Straight Connector 16">
            <a:extLst>
              <a:ext uri="{FF2B5EF4-FFF2-40B4-BE49-F238E27FC236}">
                <a16:creationId xmlns:a16="http://schemas.microsoft.com/office/drawing/2014/main" id="{5516A115-8FD4-4BFB-90E6-741F7BFC86AD}"/>
              </a:ext>
            </a:extLst>
          </p:cNvPr>
          <p:cNvCxnSpPr>
            <a:stCxn id="7" idx="2"/>
            <a:endCxn id="14" idx="3"/>
          </p:cNvCxnSpPr>
          <p:nvPr/>
        </p:nvCxnSpPr>
        <p:spPr>
          <a:xfrm flipH="1" flipV="1">
            <a:off x="5854391" y="4515287"/>
            <a:ext cx="1421938" cy="4715"/>
          </a:xfrm>
          <a:prstGeom prst="line">
            <a:avLst/>
          </a:prstGeom>
          <a:ln w="19050">
            <a:solidFill>
              <a:srgbClr val="52A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>
            <a:extLst>
              <a:ext uri="{FF2B5EF4-FFF2-40B4-BE49-F238E27FC236}">
                <a16:creationId xmlns:a16="http://schemas.microsoft.com/office/drawing/2014/main" id="{E48CB478-A88D-492F-AF6E-FC3B7B9D653E}"/>
              </a:ext>
            </a:extLst>
          </p:cNvPr>
          <p:cNvCxnSpPr>
            <a:stCxn id="5" idx="2"/>
            <a:endCxn id="13" idx="3"/>
          </p:cNvCxnSpPr>
          <p:nvPr/>
        </p:nvCxnSpPr>
        <p:spPr>
          <a:xfrm flipH="1">
            <a:off x="5854391" y="3424821"/>
            <a:ext cx="1421938" cy="941"/>
          </a:xfrm>
          <a:prstGeom prst="line">
            <a:avLst/>
          </a:prstGeom>
          <a:ln w="19050">
            <a:solidFill>
              <a:srgbClr val="52A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8">
            <a:extLst>
              <a:ext uri="{FF2B5EF4-FFF2-40B4-BE49-F238E27FC236}">
                <a16:creationId xmlns:a16="http://schemas.microsoft.com/office/drawing/2014/main" id="{9EE2ECE0-CF8F-4AAE-944C-787FCCECC91F}"/>
              </a:ext>
            </a:extLst>
          </p:cNvPr>
          <p:cNvCxnSpPr>
            <a:stCxn id="3" idx="2"/>
            <a:endCxn id="12" idx="3"/>
          </p:cNvCxnSpPr>
          <p:nvPr/>
        </p:nvCxnSpPr>
        <p:spPr>
          <a:xfrm flipH="1">
            <a:off x="5854391" y="2329640"/>
            <a:ext cx="1421938" cy="6597"/>
          </a:xfrm>
          <a:prstGeom prst="line">
            <a:avLst/>
          </a:prstGeom>
          <a:ln w="19050">
            <a:solidFill>
              <a:srgbClr val="52A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0ABF554-785A-457E-A717-DBAF4F0179A1}"/>
              </a:ext>
            </a:extLst>
          </p:cNvPr>
          <p:cNvSpPr txBox="1"/>
          <p:nvPr/>
        </p:nvSpPr>
        <p:spPr>
          <a:xfrm>
            <a:off x="4278860" y="2182348"/>
            <a:ext cx="1575531" cy="307777"/>
          </a:xfrm>
          <a:prstGeom prst="rect">
            <a:avLst/>
          </a:prstGeom>
          <a:noFill/>
          <a:ln w="19050">
            <a:solidFill>
              <a:srgbClr val="52AB33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مطالب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A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729D32-45F5-45F4-B7A3-9A33CEF9B0D4}"/>
              </a:ext>
            </a:extLst>
          </p:cNvPr>
          <p:cNvSpPr txBox="1"/>
          <p:nvPr/>
        </p:nvSpPr>
        <p:spPr>
          <a:xfrm>
            <a:off x="4278860" y="3271873"/>
            <a:ext cx="1575531" cy="307777"/>
          </a:xfrm>
          <a:prstGeom prst="rect">
            <a:avLst/>
          </a:prstGeom>
          <a:noFill/>
          <a:ln w="19050">
            <a:solidFill>
              <a:srgbClr val="52AB33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مطالب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A B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92DEF8-5D60-40DF-A303-A71051C510E0}"/>
              </a:ext>
            </a:extLst>
          </p:cNvPr>
          <p:cNvSpPr txBox="1"/>
          <p:nvPr/>
        </p:nvSpPr>
        <p:spPr>
          <a:xfrm>
            <a:off x="4278860" y="4361398"/>
            <a:ext cx="1575531" cy="307777"/>
          </a:xfrm>
          <a:prstGeom prst="rect">
            <a:avLst/>
          </a:prstGeom>
          <a:noFill/>
          <a:ln w="19050">
            <a:solidFill>
              <a:srgbClr val="52AB33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مطالب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A C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cxnSp>
        <p:nvCxnSpPr>
          <p:cNvPr id="15" name="Straight Connector 24">
            <a:extLst>
              <a:ext uri="{FF2B5EF4-FFF2-40B4-BE49-F238E27FC236}">
                <a16:creationId xmlns:a16="http://schemas.microsoft.com/office/drawing/2014/main" id="{AA255AC4-4714-4F5C-9AAE-DB4C7DFE5B3E}"/>
              </a:ext>
            </a:extLst>
          </p:cNvPr>
          <p:cNvCxnSpPr>
            <a:stCxn id="14" idx="1"/>
          </p:cNvCxnSpPr>
          <p:nvPr/>
        </p:nvCxnSpPr>
        <p:spPr>
          <a:xfrm flipH="1" flipV="1">
            <a:off x="2902226" y="3909391"/>
            <a:ext cx="1376634" cy="605896"/>
          </a:xfrm>
          <a:prstGeom prst="line">
            <a:avLst/>
          </a:prstGeom>
          <a:ln w="19050">
            <a:solidFill>
              <a:srgbClr val="52A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25">
            <a:extLst>
              <a:ext uri="{FF2B5EF4-FFF2-40B4-BE49-F238E27FC236}">
                <a16:creationId xmlns:a16="http://schemas.microsoft.com/office/drawing/2014/main" id="{1153D534-969B-4645-BE6A-2ED9C369935C}"/>
              </a:ext>
            </a:extLst>
          </p:cNvPr>
          <p:cNvCxnSpPr>
            <a:stCxn id="13" idx="1"/>
          </p:cNvCxnSpPr>
          <p:nvPr/>
        </p:nvCxnSpPr>
        <p:spPr>
          <a:xfrm flipH="1" flipV="1">
            <a:off x="2862470" y="3424821"/>
            <a:ext cx="1416390" cy="941"/>
          </a:xfrm>
          <a:prstGeom prst="line">
            <a:avLst/>
          </a:prstGeom>
          <a:ln w="19050">
            <a:solidFill>
              <a:srgbClr val="52A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26">
            <a:extLst>
              <a:ext uri="{FF2B5EF4-FFF2-40B4-BE49-F238E27FC236}">
                <a16:creationId xmlns:a16="http://schemas.microsoft.com/office/drawing/2014/main" id="{1975C5DD-591C-4FD0-AA86-3C8671952C0F}"/>
              </a:ext>
            </a:extLst>
          </p:cNvPr>
          <p:cNvCxnSpPr>
            <a:stCxn id="12" idx="1"/>
          </p:cNvCxnSpPr>
          <p:nvPr/>
        </p:nvCxnSpPr>
        <p:spPr>
          <a:xfrm flipH="1">
            <a:off x="2875722" y="2336237"/>
            <a:ext cx="1403138" cy="736317"/>
          </a:xfrm>
          <a:prstGeom prst="line">
            <a:avLst/>
          </a:prstGeom>
          <a:ln w="19050">
            <a:solidFill>
              <a:srgbClr val="52A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1">
            <a:extLst>
              <a:ext uri="{FF2B5EF4-FFF2-40B4-BE49-F238E27FC236}">
                <a16:creationId xmlns:a16="http://schemas.microsoft.com/office/drawing/2014/main" id="{8365B7B3-46E6-4F59-8C57-CA06CC37F721}"/>
              </a:ext>
            </a:extLst>
          </p:cNvPr>
          <p:cNvSpPr/>
          <p:nvPr/>
        </p:nvSpPr>
        <p:spPr>
          <a:xfrm>
            <a:off x="7276329" y="5262917"/>
            <a:ext cx="704533" cy="704533"/>
          </a:xfrm>
          <a:prstGeom prst="ellipse">
            <a:avLst/>
          </a:prstGeom>
          <a:solidFill>
            <a:srgbClr val="52AB33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17858E-88CB-45D5-A4BC-BF2689FB74AE}"/>
              </a:ext>
            </a:extLst>
          </p:cNvPr>
          <p:cNvSpPr txBox="1"/>
          <p:nvPr/>
        </p:nvSpPr>
        <p:spPr>
          <a:xfrm>
            <a:off x="8137173" y="5285607"/>
            <a:ext cx="3629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cxnSp>
        <p:nvCxnSpPr>
          <p:cNvPr id="20" name="Straight Connector 16">
            <a:extLst>
              <a:ext uri="{FF2B5EF4-FFF2-40B4-BE49-F238E27FC236}">
                <a16:creationId xmlns:a16="http://schemas.microsoft.com/office/drawing/2014/main" id="{601D454F-C4D1-47DF-8909-0FB690D26693}"/>
              </a:ext>
            </a:extLst>
          </p:cNvPr>
          <p:cNvCxnSpPr>
            <a:stCxn id="18" idx="2"/>
            <a:endCxn id="21" idx="3"/>
          </p:cNvCxnSpPr>
          <p:nvPr/>
        </p:nvCxnSpPr>
        <p:spPr>
          <a:xfrm flipH="1" flipV="1">
            <a:off x="5854391" y="5604813"/>
            <a:ext cx="1421938" cy="10371"/>
          </a:xfrm>
          <a:prstGeom prst="line">
            <a:avLst/>
          </a:prstGeom>
          <a:ln w="19050">
            <a:solidFill>
              <a:srgbClr val="52A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8948062-C4FC-4C29-BFD2-FA3B8C918F15}"/>
              </a:ext>
            </a:extLst>
          </p:cNvPr>
          <p:cNvSpPr txBox="1"/>
          <p:nvPr/>
        </p:nvSpPr>
        <p:spPr>
          <a:xfrm>
            <a:off x="4278860" y="5450924"/>
            <a:ext cx="1575531" cy="307777"/>
          </a:xfrm>
          <a:prstGeom prst="rect">
            <a:avLst/>
          </a:prstGeom>
          <a:noFill/>
          <a:ln w="19050">
            <a:solidFill>
              <a:srgbClr val="52AB33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مطالب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A D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cxnSp>
        <p:nvCxnSpPr>
          <p:cNvPr id="22" name="Straight Connector 24">
            <a:extLst>
              <a:ext uri="{FF2B5EF4-FFF2-40B4-BE49-F238E27FC236}">
                <a16:creationId xmlns:a16="http://schemas.microsoft.com/office/drawing/2014/main" id="{7CFDFA3C-F676-4E67-AD87-354DF18645F1}"/>
              </a:ext>
            </a:extLst>
          </p:cNvPr>
          <p:cNvCxnSpPr>
            <a:stCxn id="21" idx="1"/>
          </p:cNvCxnSpPr>
          <p:nvPr/>
        </p:nvCxnSpPr>
        <p:spPr>
          <a:xfrm flipH="1" flipV="1">
            <a:off x="2862470" y="4190425"/>
            <a:ext cx="1416390" cy="1414388"/>
          </a:xfrm>
          <a:prstGeom prst="line">
            <a:avLst/>
          </a:prstGeom>
          <a:ln w="19050">
            <a:solidFill>
              <a:srgbClr val="52AB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Isosceles Triangle 51">
            <a:extLst>
              <a:ext uri="{FF2B5EF4-FFF2-40B4-BE49-F238E27FC236}">
                <a16:creationId xmlns:a16="http://schemas.microsoft.com/office/drawing/2014/main" id="{C54B95F6-2DE6-40C4-8E12-5E5EE92F64D0}"/>
              </a:ext>
            </a:extLst>
          </p:cNvPr>
          <p:cNvSpPr/>
          <p:nvPr/>
        </p:nvSpPr>
        <p:spPr>
          <a:xfrm>
            <a:off x="7496397" y="4415227"/>
            <a:ext cx="272902" cy="200120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24" name="Rectangle 16">
            <a:extLst>
              <a:ext uri="{FF2B5EF4-FFF2-40B4-BE49-F238E27FC236}">
                <a16:creationId xmlns:a16="http://schemas.microsoft.com/office/drawing/2014/main" id="{7ECB885E-1B62-4DC9-B941-6254AA8FB753}"/>
              </a:ext>
            </a:extLst>
          </p:cNvPr>
          <p:cNvSpPr/>
          <p:nvPr/>
        </p:nvSpPr>
        <p:spPr>
          <a:xfrm rot="2700000">
            <a:off x="7533787" y="5409484"/>
            <a:ext cx="217901" cy="39065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25" name="Rounded Rectangle 5">
            <a:extLst>
              <a:ext uri="{FF2B5EF4-FFF2-40B4-BE49-F238E27FC236}">
                <a16:creationId xmlns:a16="http://schemas.microsoft.com/office/drawing/2014/main" id="{C57DB63F-9DB2-4BD0-992D-97B5FBCB2ECB}"/>
              </a:ext>
            </a:extLst>
          </p:cNvPr>
          <p:cNvSpPr/>
          <p:nvPr/>
        </p:nvSpPr>
        <p:spPr>
          <a:xfrm flipH="1">
            <a:off x="7474723" y="3292438"/>
            <a:ext cx="320952" cy="264766"/>
          </a:xfrm>
          <a:custGeom>
            <a:avLst/>
            <a:gdLst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26" name="Oval 21">
            <a:extLst>
              <a:ext uri="{FF2B5EF4-FFF2-40B4-BE49-F238E27FC236}">
                <a16:creationId xmlns:a16="http://schemas.microsoft.com/office/drawing/2014/main" id="{9E320763-6B22-4046-8F3F-2018AA254E10}"/>
              </a:ext>
            </a:extLst>
          </p:cNvPr>
          <p:cNvSpPr>
            <a:spLocks noChangeAspect="1"/>
          </p:cNvSpPr>
          <p:nvPr/>
        </p:nvSpPr>
        <p:spPr>
          <a:xfrm>
            <a:off x="7490164" y="2162519"/>
            <a:ext cx="324893" cy="327606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28" name="Rectangle 7">
            <a:extLst>
              <a:ext uri="{FF2B5EF4-FFF2-40B4-BE49-F238E27FC236}">
                <a16:creationId xmlns:a16="http://schemas.microsoft.com/office/drawing/2014/main" id="{A3AB192D-2A60-41F7-8494-337662BFA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171" y="349260"/>
            <a:ext cx="10693829" cy="173302"/>
          </a:xfrm>
          <a:prstGeom prst="rect">
            <a:avLst/>
          </a:prstGeom>
          <a:solidFill>
            <a:srgbClr val="58B5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" name="Freeform 5">
            <a:extLst>
              <a:ext uri="{FF2B5EF4-FFF2-40B4-BE49-F238E27FC236}">
                <a16:creationId xmlns:a16="http://schemas.microsoft.com/office/drawing/2014/main" id="{2F755B74-2F86-43A1-A2D1-2E5FA1DF6E55}"/>
              </a:ext>
            </a:extLst>
          </p:cNvPr>
          <p:cNvSpPr/>
          <p:nvPr/>
        </p:nvSpPr>
        <p:spPr bwMode="auto">
          <a:xfrm>
            <a:off x="20208" y="0"/>
            <a:ext cx="984250" cy="522562"/>
          </a:xfrm>
          <a:custGeom>
            <a:avLst/>
            <a:gdLst>
              <a:gd name="T0" fmla="*/ 0 w 620"/>
              <a:gd name="T1" fmla="*/ 0 h 341"/>
              <a:gd name="T2" fmla="*/ 320 w 620"/>
              <a:gd name="T3" fmla="*/ 0 h 341"/>
              <a:gd name="T4" fmla="*/ 620 w 620"/>
              <a:gd name="T5" fmla="*/ 341 h 341"/>
              <a:gd name="T6" fmla="*/ 311 w 620"/>
              <a:gd name="T7" fmla="*/ 341 h 341"/>
              <a:gd name="T8" fmla="*/ 0 w 620"/>
              <a:gd name="T9" fmla="*/ 0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0" h="341">
                <a:moveTo>
                  <a:pt x="0" y="0"/>
                </a:moveTo>
                <a:lnTo>
                  <a:pt x="320" y="0"/>
                </a:lnTo>
                <a:lnTo>
                  <a:pt x="620" y="341"/>
                </a:lnTo>
                <a:lnTo>
                  <a:pt x="311" y="341"/>
                </a:lnTo>
                <a:lnTo>
                  <a:pt x="0" y="0"/>
                </a:lnTo>
                <a:close/>
              </a:path>
            </a:pathLst>
          </a:custGeom>
          <a:solidFill>
            <a:srgbClr val="58B57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" name="Freeform 6">
            <a:extLst>
              <a:ext uri="{FF2B5EF4-FFF2-40B4-BE49-F238E27FC236}">
                <a16:creationId xmlns:a16="http://schemas.microsoft.com/office/drawing/2014/main" id="{DC909CE0-006B-44FA-AF74-AA2C18B73F13}"/>
              </a:ext>
            </a:extLst>
          </p:cNvPr>
          <p:cNvSpPr/>
          <p:nvPr/>
        </p:nvSpPr>
        <p:spPr bwMode="auto">
          <a:xfrm>
            <a:off x="513921" y="0"/>
            <a:ext cx="1301750" cy="522562"/>
          </a:xfrm>
          <a:custGeom>
            <a:avLst/>
            <a:gdLst>
              <a:gd name="T0" fmla="*/ 0 w 820"/>
              <a:gd name="T1" fmla="*/ 0 h 341"/>
              <a:gd name="T2" fmla="*/ 492 w 820"/>
              <a:gd name="T3" fmla="*/ 0 h 341"/>
              <a:gd name="T4" fmla="*/ 820 w 820"/>
              <a:gd name="T5" fmla="*/ 341 h 341"/>
              <a:gd name="T6" fmla="*/ 309 w 820"/>
              <a:gd name="T7" fmla="*/ 341 h 341"/>
              <a:gd name="T8" fmla="*/ 0 w 820"/>
              <a:gd name="T9" fmla="*/ 0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0" h="341">
                <a:moveTo>
                  <a:pt x="0" y="0"/>
                </a:moveTo>
                <a:lnTo>
                  <a:pt x="492" y="0"/>
                </a:lnTo>
                <a:lnTo>
                  <a:pt x="820" y="341"/>
                </a:lnTo>
                <a:lnTo>
                  <a:pt x="309" y="341"/>
                </a:lnTo>
                <a:lnTo>
                  <a:pt x="0" y="0"/>
                </a:ln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C8D957AC-17AB-40BA-AE17-4A641BAA8FCF}"/>
              </a:ext>
            </a:extLst>
          </p:cNvPr>
          <p:cNvSpPr/>
          <p:nvPr/>
        </p:nvSpPr>
        <p:spPr>
          <a:xfrm>
            <a:off x="393851" y="2216896"/>
            <a:ext cx="3541805" cy="3541805"/>
          </a:xfrm>
          <a:prstGeom prst="ellipse">
            <a:avLst/>
          </a:prstGeom>
          <a:blipFill dpi="0" rotWithShape="0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8867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C99E227-0A3C-4809-A279-4B4D551FEB38}"/>
              </a:ext>
            </a:extLst>
          </p:cNvPr>
          <p:cNvGrpSpPr/>
          <p:nvPr/>
        </p:nvGrpSpPr>
        <p:grpSpPr>
          <a:xfrm>
            <a:off x="8016476" y="3090654"/>
            <a:ext cx="3632184" cy="738664"/>
            <a:chOff x="3017858" y="4283314"/>
            <a:chExt cx="2572466" cy="73866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34BD77D-5405-497D-A91C-618533869DB3}"/>
                </a:ext>
              </a:extLst>
            </p:cNvPr>
            <p:cNvSpPr txBox="1"/>
            <p:nvPr/>
          </p:nvSpPr>
          <p:spPr>
            <a:xfrm>
              <a:off x="3021855" y="4560313"/>
              <a:ext cx="2568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6DAC41A-7E19-4900-9327-7189AB496DE7}"/>
                </a:ext>
              </a:extLst>
            </p:cNvPr>
            <p:cNvSpPr txBox="1"/>
            <p:nvPr/>
          </p:nvSpPr>
          <p:spPr>
            <a:xfrm>
              <a:off x="3017858" y="4283314"/>
              <a:ext cx="25684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0BE94EE-313D-4E05-86FD-43E5225E6068}"/>
              </a:ext>
            </a:extLst>
          </p:cNvPr>
          <p:cNvGrpSpPr/>
          <p:nvPr/>
        </p:nvGrpSpPr>
        <p:grpSpPr>
          <a:xfrm>
            <a:off x="8016476" y="1944297"/>
            <a:ext cx="3632184" cy="738664"/>
            <a:chOff x="3017858" y="4283314"/>
            <a:chExt cx="2572466" cy="73866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8E6C8E9-BAE3-46FC-8BEE-21CA32BAB5C3}"/>
                </a:ext>
              </a:extLst>
            </p:cNvPr>
            <p:cNvSpPr txBox="1"/>
            <p:nvPr/>
          </p:nvSpPr>
          <p:spPr>
            <a:xfrm>
              <a:off x="3021855" y="4560313"/>
              <a:ext cx="2568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B4E3677-355F-4F5A-84B9-211B1E178F74}"/>
                </a:ext>
              </a:extLst>
            </p:cNvPr>
            <p:cNvSpPr txBox="1"/>
            <p:nvPr/>
          </p:nvSpPr>
          <p:spPr>
            <a:xfrm>
              <a:off x="3017858" y="4283314"/>
              <a:ext cx="25684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DAB64B2-C4B6-4DB1-90A0-D9BC330A98DF}"/>
              </a:ext>
            </a:extLst>
          </p:cNvPr>
          <p:cNvGrpSpPr/>
          <p:nvPr/>
        </p:nvGrpSpPr>
        <p:grpSpPr>
          <a:xfrm>
            <a:off x="8016476" y="4237011"/>
            <a:ext cx="3632184" cy="738664"/>
            <a:chOff x="3017858" y="4283314"/>
            <a:chExt cx="2572466" cy="73866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6DF7022-3E5F-4596-926E-E322084F7B40}"/>
                </a:ext>
              </a:extLst>
            </p:cNvPr>
            <p:cNvSpPr txBox="1"/>
            <p:nvPr/>
          </p:nvSpPr>
          <p:spPr>
            <a:xfrm>
              <a:off x="3021855" y="4560313"/>
              <a:ext cx="2568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BE45DC6-9CA9-4F99-B955-91383E808B21}"/>
                </a:ext>
              </a:extLst>
            </p:cNvPr>
            <p:cNvSpPr txBox="1"/>
            <p:nvPr/>
          </p:nvSpPr>
          <p:spPr>
            <a:xfrm>
              <a:off x="3017858" y="4283314"/>
              <a:ext cx="25684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742DD0D-881F-4B33-B6B2-B1B48F3579CF}"/>
              </a:ext>
            </a:extLst>
          </p:cNvPr>
          <p:cNvGrpSpPr/>
          <p:nvPr/>
        </p:nvGrpSpPr>
        <p:grpSpPr>
          <a:xfrm>
            <a:off x="8016476" y="5383367"/>
            <a:ext cx="3632184" cy="738664"/>
            <a:chOff x="3017858" y="4283314"/>
            <a:chExt cx="2572466" cy="738664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C327755-7D31-40DC-976E-D2CDA187CF9F}"/>
                </a:ext>
              </a:extLst>
            </p:cNvPr>
            <p:cNvSpPr txBox="1"/>
            <p:nvPr/>
          </p:nvSpPr>
          <p:spPr>
            <a:xfrm>
              <a:off x="3021855" y="4560313"/>
              <a:ext cx="2568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B26175A-D6B9-46F7-8ACF-9B6DCE1FFFFF}"/>
                </a:ext>
              </a:extLst>
            </p:cNvPr>
            <p:cNvSpPr txBox="1"/>
            <p:nvPr/>
          </p:nvSpPr>
          <p:spPr>
            <a:xfrm>
              <a:off x="3017858" y="4283314"/>
              <a:ext cx="25684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11" name="Rectángulo 110"/>
          <p:cNvSpPr/>
          <p:nvPr/>
        </p:nvSpPr>
        <p:spPr>
          <a:xfrm>
            <a:off x="0" y="6445902"/>
            <a:ext cx="12192000" cy="412098"/>
          </a:xfrm>
          <a:prstGeom prst="rect">
            <a:avLst/>
          </a:prstGeom>
          <a:solidFill>
            <a:srgbClr val="5C97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b="1" dirty="0">
                <a:solidFill>
                  <a:srgbClr val="5C9752"/>
                </a:solidFill>
                <a:cs typeface="B Nazanin" panose="00000400000000000000" pitchFamily="2" charset="-78"/>
              </a:rPr>
              <a:t>سبک اینفوگرافیک</a:t>
            </a:r>
            <a:endParaRPr lang="en-US" b="1" dirty="0">
              <a:solidFill>
                <a:srgbClr val="5C9752"/>
              </a:solidFill>
              <a:cs typeface="B Nazanin" panose="00000400000000000000" pitchFamily="2" charset="-78"/>
            </a:endParaRPr>
          </a:p>
        </p:txBody>
      </p:sp>
      <p:pic>
        <p:nvPicPr>
          <p:cNvPr id="17410" name="Picture 2" descr="hand dropping cbd oil into a cup of tea, surrounded by cannabis plants - medicina alternativa fotografías e imágenes de stock">
            <a:extLst>
              <a:ext uri="{FF2B5EF4-FFF2-40B4-BE49-F238E27FC236}">
                <a16:creationId xmlns:a16="http://schemas.microsoft.com/office/drawing/2014/main" id="{AC2323B2-4185-4E51-A7A5-44B0BBFCA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3340" y="1772057"/>
            <a:ext cx="6638863" cy="434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Grupo 25">
            <a:extLst>
              <a:ext uri="{FF2B5EF4-FFF2-40B4-BE49-F238E27FC236}">
                <a16:creationId xmlns:a16="http://schemas.microsoft.com/office/drawing/2014/main" id="{79F6EECE-BB96-4C09-AE24-27882C1E06A3}"/>
              </a:ext>
            </a:extLst>
          </p:cNvPr>
          <p:cNvGrpSpPr/>
          <p:nvPr/>
        </p:nvGrpSpPr>
        <p:grpSpPr>
          <a:xfrm>
            <a:off x="9504203" y="-2305"/>
            <a:ext cx="2687797" cy="1779588"/>
            <a:chOff x="10534197" y="-7938"/>
            <a:chExt cx="1687966" cy="1117601"/>
          </a:xfrm>
        </p:grpSpPr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id="{0843F494-361C-4D7C-9DA6-E6F0E89729AC}"/>
                </a:ext>
              </a:extLst>
            </p:cNvPr>
            <p:cNvSpPr/>
            <p:nvPr/>
          </p:nvSpPr>
          <p:spPr bwMode="auto">
            <a:xfrm>
              <a:off x="10534197" y="-7938"/>
              <a:ext cx="636588" cy="357188"/>
            </a:xfrm>
            <a:custGeom>
              <a:avLst/>
              <a:gdLst>
                <a:gd name="T0" fmla="*/ 0 w 401"/>
                <a:gd name="T1" fmla="*/ 0 h 225"/>
                <a:gd name="T2" fmla="*/ 401 w 401"/>
                <a:gd name="T3" fmla="*/ 0 h 225"/>
                <a:gd name="T4" fmla="*/ 201 w 401"/>
                <a:gd name="T5" fmla="*/ 225 h 225"/>
                <a:gd name="T6" fmla="*/ 0 w 401"/>
                <a:gd name="T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1" y="0"/>
                  </a:lnTo>
                  <a:lnTo>
                    <a:pt x="201" y="2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8A5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28" name="Freeform 6">
              <a:extLst>
                <a:ext uri="{FF2B5EF4-FFF2-40B4-BE49-F238E27FC236}">
                  <a16:creationId xmlns:a16="http://schemas.microsoft.com/office/drawing/2014/main" id="{D9A7D1EF-E588-4FDF-9661-EA83C6381EAA}"/>
                </a:ext>
              </a:extLst>
            </p:cNvPr>
            <p:cNvSpPr/>
            <p:nvPr/>
          </p:nvSpPr>
          <p:spPr bwMode="auto">
            <a:xfrm>
              <a:off x="11009313" y="-7938"/>
              <a:ext cx="947738" cy="581026"/>
            </a:xfrm>
            <a:custGeom>
              <a:avLst/>
              <a:gdLst>
                <a:gd name="T0" fmla="*/ 597 w 597"/>
                <a:gd name="T1" fmla="*/ 0 h 366"/>
                <a:gd name="T2" fmla="*/ 100 w 597"/>
                <a:gd name="T3" fmla="*/ 0 h 366"/>
                <a:gd name="T4" fmla="*/ 0 w 597"/>
                <a:gd name="T5" fmla="*/ 112 h 366"/>
                <a:gd name="T6" fmla="*/ 256 w 597"/>
                <a:gd name="T7" fmla="*/ 366 h 366"/>
                <a:gd name="T8" fmla="*/ 597 w 597"/>
                <a:gd name="T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366">
                  <a:moveTo>
                    <a:pt x="597" y="0"/>
                  </a:moveTo>
                  <a:lnTo>
                    <a:pt x="100" y="0"/>
                  </a:lnTo>
                  <a:lnTo>
                    <a:pt x="0" y="112"/>
                  </a:lnTo>
                  <a:lnTo>
                    <a:pt x="256" y="366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53AB3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29" name="Freeform 7">
              <a:extLst>
                <a:ext uri="{FF2B5EF4-FFF2-40B4-BE49-F238E27FC236}">
                  <a16:creationId xmlns:a16="http://schemas.microsoft.com/office/drawing/2014/main" id="{5EFC2D0B-EBB8-4CB3-9A74-CE004DB04530}"/>
                </a:ext>
              </a:extLst>
            </p:cNvPr>
            <p:cNvSpPr/>
            <p:nvPr/>
          </p:nvSpPr>
          <p:spPr bwMode="auto">
            <a:xfrm>
              <a:off x="11623675" y="-7938"/>
              <a:ext cx="598488" cy="1117601"/>
            </a:xfrm>
            <a:custGeom>
              <a:avLst/>
              <a:gdLst>
                <a:gd name="T0" fmla="*/ 377 w 377"/>
                <a:gd name="T1" fmla="*/ 0 h 704"/>
                <a:gd name="T2" fmla="*/ 210 w 377"/>
                <a:gd name="T3" fmla="*/ 0 h 704"/>
                <a:gd name="T4" fmla="*/ 0 w 377"/>
                <a:gd name="T5" fmla="*/ 225 h 704"/>
                <a:gd name="T6" fmla="*/ 377 w 377"/>
                <a:gd name="T7" fmla="*/ 704 h 704"/>
                <a:gd name="T8" fmla="*/ 377 w 377"/>
                <a:gd name="T9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704">
                  <a:moveTo>
                    <a:pt x="377" y="0"/>
                  </a:moveTo>
                  <a:lnTo>
                    <a:pt x="210" y="0"/>
                  </a:lnTo>
                  <a:lnTo>
                    <a:pt x="0" y="225"/>
                  </a:lnTo>
                  <a:lnTo>
                    <a:pt x="377" y="704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rgbClr val="9AA9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7E8F6F85-8D55-4F2C-9ACF-74680D280A27}"/>
              </a:ext>
            </a:extLst>
          </p:cNvPr>
          <p:cNvGrpSpPr/>
          <p:nvPr/>
        </p:nvGrpSpPr>
        <p:grpSpPr>
          <a:xfrm flipH="1">
            <a:off x="-17683" y="0"/>
            <a:ext cx="2655785" cy="1758393"/>
            <a:chOff x="10534197" y="-7938"/>
            <a:chExt cx="1687966" cy="1117601"/>
          </a:xfrm>
        </p:grpSpPr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7D0E75D7-05D7-480F-A000-54B17F13EEBC}"/>
                </a:ext>
              </a:extLst>
            </p:cNvPr>
            <p:cNvSpPr/>
            <p:nvPr/>
          </p:nvSpPr>
          <p:spPr bwMode="auto">
            <a:xfrm>
              <a:off x="10534197" y="-7938"/>
              <a:ext cx="636588" cy="357188"/>
            </a:xfrm>
            <a:custGeom>
              <a:avLst/>
              <a:gdLst>
                <a:gd name="T0" fmla="*/ 0 w 401"/>
                <a:gd name="T1" fmla="*/ 0 h 225"/>
                <a:gd name="T2" fmla="*/ 401 w 401"/>
                <a:gd name="T3" fmla="*/ 0 h 225"/>
                <a:gd name="T4" fmla="*/ 201 w 401"/>
                <a:gd name="T5" fmla="*/ 225 h 225"/>
                <a:gd name="T6" fmla="*/ 0 w 401"/>
                <a:gd name="T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1" y="0"/>
                  </a:lnTo>
                  <a:lnTo>
                    <a:pt x="201" y="2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8A5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6F151E1A-66CA-493B-B23E-64DC70D316E2}"/>
                </a:ext>
              </a:extLst>
            </p:cNvPr>
            <p:cNvSpPr/>
            <p:nvPr/>
          </p:nvSpPr>
          <p:spPr bwMode="auto">
            <a:xfrm>
              <a:off x="11009313" y="-7938"/>
              <a:ext cx="947738" cy="581026"/>
            </a:xfrm>
            <a:custGeom>
              <a:avLst/>
              <a:gdLst>
                <a:gd name="T0" fmla="*/ 597 w 597"/>
                <a:gd name="T1" fmla="*/ 0 h 366"/>
                <a:gd name="T2" fmla="*/ 100 w 597"/>
                <a:gd name="T3" fmla="*/ 0 h 366"/>
                <a:gd name="T4" fmla="*/ 0 w 597"/>
                <a:gd name="T5" fmla="*/ 112 h 366"/>
                <a:gd name="T6" fmla="*/ 256 w 597"/>
                <a:gd name="T7" fmla="*/ 366 h 366"/>
                <a:gd name="T8" fmla="*/ 597 w 597"/>
                <a:gd name="T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366">
                  <a:moveTo>
                    <a:pt x="597" y="0"/>
                  </a:moveTo>
                  <a:lnTo>
                    <a:pt x="100" y="0"/>
                  </a:lnTo>
                  <a:lnTo>
                    <a:pt x="0" y="112"/>
                  </a:lnTo>
                  <a:lnTo>
                    <a:pt x="256" y="366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53AB3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98328954-E2BB-4F8C-B9FB-340F402177C2}"/>
                </a:ext>
              </a:extLst>
            </p:cNvPr>
            <p:cNvSpPr/>
            <p:nvPr/>
          </p:nvSpPr>
          <p:spPr bwMode="auto">
            <a:xfrm>
              <a:off x="11623675" y="-7938"/>
              <a:ext cx="598488" cy="1117601"/>
            </a:xfrm>
            <a:custGeom>
              <a:avLst/>
              <a:gdLst>
                <a:gd name="T0" fmla="*/ 377 w 377"/>
                <a:gd name="T1" fmla="*/ 0 h 704"/>
                <a:gd name="T2" fmla="*/ 210 w 377"/>
                <a:gd name="T3" fmla="*/ 0 h 704"/>
                <a:gd name="T4" fmla="*/ 0 w 377"/>
                <a:gd name="T5" fmla="*/ 225 h 704"/>
                <a:gd name="T6" fmla="*/ 377 w 377"/>
                <a:gd name="T7" fmla="*/ 704 h 704"/>
                <a:gd name="T8" fmla="*/ 377 w 377"/>
                <a:gd name="T9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704">
                  <a:moveTo>
                    <a:pt x="377" y="0"/>
                  </a:moveTo>
                  <a:lnTo>
                    <a:pt x="210" y="0"/>
                  </a:lnTo>
                  <a:lnTo>
                    <a:pt x="0" y="225"/>
                  </a:lnTo>
                  <a:lnTo>
                    <a:pt x="377" y="704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rgbClr val="9AA9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52716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green leaves pattern on white background. flat lay, top view - medicina alternativa fotografías e imágenes de stock">
            <a:extLst>
              <a:ext uri="{FF2B5EF4-FFF2-40B4-BE49-F238E27FC236}">
                <a16:creationId xmlns:a16="http://schemas.microsoft.com/office/drawing/2014/main" id="{B69A4658-E537-4EE2-9204-3BA5ED8F68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1" y="1140498"/>
            <a:ext cx="6096000" cy="491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E39EC58-F67D-468A-A3B6-01A6229ACB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4921" y="416251"/>
            <a:ext cx="5913607" cy="724247"/>
          </a:xfrm>
          <a:solidFill>
            <a:srgbClr val="5C9752"/>
          </a:solidFill>
        </p:spPr>
        <p:txBody>
          <a:bodyPr/>
          <a:lstStyle/>
          <a:p>
            <a:pPr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سبک اینفوگرافیک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" name="Oval 10">
            <a:extLst>
              <a:ext uri="{FF2B5EF4-FFF2-40B4-BE49-F238E27FC236}">
                <a16:creationId xmlns:a16="http://schemas.microsoft.com/office/drawing/2014/main" id="{73D66069-2E34-4C6D-8B91-FC0E08A12502}"/>
              </a:ext>
            </a:extLst>
          </p:cNvPr>
          <p:cNvSpPr/>
          <p:nvPr/>
        </p:nvSpPr>
        <p:spPr>
          <a:xfrm>
            <a:off x="4068367" y="2410883"/>
            <a:ext cx="683886" cy="683886"/>
          </a:xfrm>
          <a:prstGeom prst="ellipse">
            <a:avLst/>
          </a:prstGeom>
          <a:solidFill>
            <a:srgbClr val="53A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solidFill>
                <a:srgbClr val="53AB32"/>
              </a:solidFill>
              <a:cs typeface="B Nazanin" panose="00000400000000000000" pitchFamily="2" charset="-78"/>
            </a:endParaRPr>
          </a:p>
        </p:txBody>
      </p:sp>
      <p:sp>
        <p:nvSpPr>
          <p:cNvPr id="7" name="Oval 12">
            <a:extLst>
              <a:ext uri="{FF2B5EF4-FFF2-40B4-BE49-F238E27FC236}">
                <a16:creationId xmlns:a16="http://schemas.microsoft.com/office/drawing/2014/main" id="{8B024813-B56A-44BC-B26F-62F5FCD5BF48}"/>
              </a:ext>
            </a:extLst>
          </p:cNvPr>
          <p:cNvSpPr/>
          <p:nvPr/>
        </p:nvSpPr>
        <p:spPr>
          <a:xfrm>
            <a:off x="4068367" y="3597023"/>
            <a:ext cx="683886" cy="683886"/>
          </a:xfrm>
          <a:prstGeom prst="ellipse">
            <a:avLst/>
          </a:prstGeom>
          <a:solidFill>
            <a:srgbClr val="53A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solidFill>
                <a:srgbClr val="53AB32"/>
              </a:solidFill>
              <a:cs typeface="B Nazanin" panose="00000400000000000000" pitchFamily="2" charset="-78"/>
            </a:endParaRPr>
          </a:p>
        </p:txBody>
      </p:sp>
      <p:sp>
        <p:nvSpPr>
          <p:cNvPr id="8" name="Oval 14">
            <a:extLst>
              <a:ext uri="{FF2B5EF4-FFF2-40B4-BE49-F238E27FC236}">
                <a16:creationId xmlns:a16="http://schemas.microsoft.com/office/drawing/2014/main" id="{6C1B0BE6-320D-4A0C-96C9-8AFB4B487743}"/>
              </a:ext>
            </a:extLst>
          </p:cNvPr>
          <p:cNvSpPr/>
          <p:nvPr/>
        </p:nvSpPr>
        <p:spPr>
          <a:xfrm>
            <a:off x="4068367" y="4783163"/>
            <a:ext cx="683886" cy="683886"/>
          </a:xfrm>
          <a:prstGeom prst="ellipse">
            <a:avLst/>
          </a:prstGeom>
          <a:solidFill>
            <a:srgbClr val="53A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solidFill>
                <a:srgbClr val="53AB32"/>
              </a:solidFill>
              <a:cs typeface="B Nazanin" panose="00000400000000000000" pitchFamily="2" charset="-78"/>
            </a:endParaRPr>
          </a:p>
        </p:txBody>
      </p:sp>
      <p:sp>
        <p:nvSpPr>
          <p:cNvPr id="9" name="Text Placeholder 27">
            <a:extLst>
              <a:ext uri="{FF2B5EF4-FFF2-40B4-BE49-F238E27FC236}">
                <a16:creationId xmlns:a16="http://schemas.microsoft.com/office/drawing/2014/main" id="{E4A4FCA3-E06D-499F-B0FD-D943BE42405C}"/>
              </a:ext>
            </a:extLst>
          </p:cNvPr>
          <p:cNvSpPr txBox="1"/>
          <p:nvPr/>
        </p:nvSpPr>
        <p:spPr>
          <a:xfrm>
            <a:off x="4897145" y="2429662"/>
            <a:ext cx="2894719" cy="646331"/>
          </a:xfrm>
          <a:prstGeom prst="rect">
            <a:avLst/>
          </a:prstGeom>
          <a:noFill/>
          <a:ln w="12700">
            <a:noFill/>
          </a:ln>
          <a:effectLst>
            <a:innerShdw blurRad="114300">
              <a:schemeClr val="bg1"/>
            </a:innerShdw>
          </a:effectLst>
        </p:spPr>
        <p:txBody>
          <a:bodyPr wrap="square" lIns="108000" rtlCol="0" anchor="t">
            <a:spAutoFit/>
          </a:bodyPr>
          <a:lstStyle>
            <a:lvl1pPr marL="0" marR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lang="ko-KR" altLang="en-US"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altLang="ko-KR" dirty="0">
                <a:solidFill>
                  <a:srgbClr val="948A54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  <a:endParaRPr lang="en-US" altLang="ko-KR" dirty="0">
              <a:solidFill>
                <a:srgbClr val="948A54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E16049D7-5AF3-434C-B044-FB545937694C}"/>
              </a:ext>
            </a:extLst>
          </p:cNvPr>
          <p:cNvSpPr txBox="1"/>
          <p:nvPr/>
        </p:nvSpPr>
        <p:spPr>
          <a:xfrm>
            <a:off x="4897145" y="3615802"/>
            <a:ext cx="2894719" cy="646331"/>
          </a:xfrm>
          <a:prstGeom prst="rect">
            <a:avLst/>
          </a:prstGeom>
          <a:noFill/>
          <a:ln w="12700">
            <a:noFill/>
          </a:ln>
          <a:effectLst>
            <a:innerShdw blurRad="114300">
              <a:schemeClr val="bg1"/>
            </a:innerShdw>
          </a:effectLst>
        </p:spPr>
        <p:txBody>
          <a:bodyPr wrap="square" lIns="108000" rtlCol="0" anchor="t">
            <a:spAutoFit/>
          </a:bodyPr>
          <a:lstStyle>
            <a:lvl1pPr marL="0" marR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lang="ko-KR" altLang="en-US"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altLang="ko-KR" dirty="0">
                <a:solidFill>
                  <a:srgbClr val="948A54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  <a:endParaRPr lang="en-US" altLang="ko-KR" dirty="0">
              <a:solidFill>
                <a:srgbClr val="948A54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Text Placeholder 29">
            <a:extLst>
              <a:ext uri="{FF2B5EF4-FFF2-40B4-BE49-F238E27FC236}">
                <a16:creationId xmlns:a16="http://schemas.microsoft.com/office/drawing/2014/main" id="{DED2EEA2-4A0D-4DBC-993C-4217A1315B86}"/>
              </a:ext>
            </a:extLst>
          </p:cNvPr>
          <p:cNvSpPr txBox="1"/>
          <p:nvPr/>
        </p:nvSpPr>
        <p:spPr>
          <a:xfrm>
            <a:off x="4897145" y="4801942"/>
            <a:ext cx="2894719" cy="646331"/>
          </a:xfrm>
          <a:prstGeom prst="rect">
            <a:avLst/>
          </a:prstGeom>
          <a:noFill/>
          <a:ln w="12700">
            <a:noFill/>
          </a:ln>
          <a:effectLst>
            <a:innerShdw blurRad="114300">
              <a:schemeClr val="bg1"/>
            </a:innerShdw>
          </a:effectLst>
        </p:spPr>
        <p:txBody>
          <a:bodyPr wrap="square" lIns="108000" rtlCol="0" anchor="t">
            <a:spAutoFit/>
          </a:bodyPr>
          <a:lstStyle>
            <a:lvl1pPr marL="0" marR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lang="ko-KR" altLang="en-US"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altLang="ko-KR" dirty="0">
                <a:solidFill>
                  <a:srgbClr val="948A54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  <a:endParaRPr lang="en-US" altLang="ko-KR" dirty="0">
              <a:solidFill>
                <a:srgbClr val="948A54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직사각형 23">
            <a:extLst>
              <a:ext uri="{FF2B5EF4-FFF2-40B4-BE49-F238E27FC236}">
                <a16:creationId xmlns:a16="http://schemas.microsoft.com/office/drawing/2014/main" id="{79939855-3FFD-4DBB-AC49-97DBA1E90D36}"/>
              </a:ext>
            </a:extLst>
          </p:cNvPr>
          <p:cNvSpPr/>
          <p:nvPr/>
        </p:nvSpPr>
        <p:spPr>
          <a:xfrm>
            <a:off x="694921" y="2264803"/>
            <a:ext cx="31392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fa-IR" altLang="ko-KR" sz="4000" b="1" dirty="0">
              <a:solidFill>
                <a:srgbClr val="53AB32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ko-KR" sz="4000" b="1" dirty="0">
                <a:solidFill>
                  <a:srgbClr val="53AB32"/>
                </a:solidFill>
                <a:cs typeface="B Nazanin" panose="00000400000000000000" pitchFamily="2" charset="-78"/>
              </a:rPr>
              <a:t>مشتریان ما</a:t>
            </a:r>
            <a:endParaRPr lang="en-US" altLang="ko-KR" sz="4000" b="1" dirty="0">
              <a:solidFill>
                <a:srgbClr val="53AB32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직사각형 24">
            <a:extLst>
              <a:ext uri="{FF2B5EF4-FFF2-40B4-BE49-F238E27FC236}">
                <a16:creationId xmlns:a16="http://schemas.microsoft.com/office/drawing/2014/main" id="{9F780EBC-18D4-4BE0-AFC9-F753A8702313}"/>
              </a:ext>
            </a:extLst>
          </p:cNvPr>
          <p:cNvSpPr/>
          <p:nvPr/>
        </p:nvSpPr>
        <p:spPr>
          <a:xfrm>
            <a:off x="694923" y="3645327"/>
            <a:ext cx="2992081" cy="2008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rgbClr val="53AB32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 و متن. ارائه پاورپوینت مدرنی را دریافت کنید که به زیبایی طراحی شده است. من امیدوارم و معتقدم که این الگو زمان، پول و اعتبار شما را جلب کند. آسان برای تغییر رنگ، عکس و متن.</a:t>
            </a:r>
            <a:endParaRPr lang="en-US" altLang="ko-KR" sz="1200" dirty="0">
              <a:solidFill>
                <a:srgbClr val="53AB32"/>
              </a:solidFill>
              <a:cs typeface="B Nazanin" panose="00000400000000000000" pitchFamily="2" charset="-78"/>
            </a:endParaRPr>
          </a:p>
        </p:txBody>
      </p:sp>
      <p:sp>
        <p:nvSpPr>
          <p:cNvPr id="3" name="Estrella: 5 puntas 2">
            <a:extLst>
              <a:ext uri="{FF2B5EF4-FFF2-40B4-BE49-F238E27FC236}">
                <a16:creationId xmlns:a16="http://schemas.microsoft.com/office/drawing/2014/main" id="{050CF5C7-9E59-4C6E-9781-04C2690F07FE}"/>
              </a:ext>
            </a:extLst>
          </p:cNvPr>
          <p:cNvSpPr/>
          <p:nvPr/>
        </p:nvSpPr>
        <p:spPr>
          <a:xfrm>
            <a:off x="4169436" y="2458690"/>
            <a:ext cx="493486" cy="493486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3" name="Estrella: 5 puntas 22">
            <a:extLst>
              <a:ext uri="{FF2B5EF4-FFF2-40B4-BE49-F238E27FC236}">
                <a16:creationId xmlns:a16="http://schemas.microsoft.com/office/drawing/2014/main" id="{85008195-11B9-48EA-81DD-95D299573316}"/>
              </a:ext>
            </a:extLst>
          </p:cNvPr>
          <p:cNvSpPr/>
          <p:nvPr/>
        </p:nvSpPr>
        <p:spPr>
          <a:xfrm>
            <a:off x="4163567" y="3665617"/>
            <a:ext cx="493486" cy="493486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4" name="Estrella: 5 puntas 23">
            <a:extLst>
              <a:ext uri="{FF2B5EF4-FFF2-40B4-BE49-F238E27FC236}">
                <a16:creationId xmlns:a16="http://schemas.microsoft.com/office/drawing/2014/main" id="{1406235F-3DC4-41C9-AAA5-C4403226EECE}"/>
              </a:ext>
            </a:extLst>
          </p:cNvPr>
          <p:cNvSpPr/>
          <p:nvPr/>
        </p:nvSpPr>
        <p:spPr>
          <a:xfrm>
            <a:off x="4163567" y="4878363"/>
            <a:ext cx="493486" cy="493486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30581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 descr="young woman holding homeopathic medicine by female homeopath at clinic - medicina alternativa fotografías e imágenes de stock">
            <a:extLst>
              <a:ext uri="{FF2B5EF4-FFF2-40B4-BE49-F238E27FC236}">
                <a16:creationId xmlns:a16="http://schemas.microsoft.com/office/drawing/2014/main" id="{1B2C7C57-CDD3-4A90-9FD8-CA74FBD2E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D980E38B-690C-49EC-8F16-5F0A9EFD07AD}"/>
              </a:ext>
            </a:extLst>
          </p:cNvPr>
          <p:cNvSpPr/>
          <p:nvPr/>
        </p:nvSpPr>
        <p:spPr>
          <a:xfrm>
            <a:off x="331940" y="266700"/>
            <a:ext cx="11528120" cy="6210300"/>
          </a:xfrm>
          <a:prstGeom prst="rect">
            <a:avLst/>
          </a:prstGeom>
          <a:solidFill>
            <a:srgbClr val="5C975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cs typeface="B Nazanin" panose="00000400000000000000" pitchFamily="2" charset="-78"/>
            </a:endParaRP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26ED24DD-4FE9-47F1-A9CB-60BC6231CFE2}"/>
              </a:ext>
            </a:extLst>
          </p:cNvPr>
          <p:cNvSpPr txBox="1"/>
          <p:nvPr/>
        </p:nvSpPr>
        <p:spPr>
          <a:xfrm>
            <a:off x="923956" y="4715694"/>
            <a:ext cx="9947243" cy="9952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a-IR" altLang="ko-KR" sz="5867" b="1" u="sng" dirty="0">
                <a:solidFill>
                  <a:schemeClr val="bg1"/>
                </a:solidFill>
                <a:cs typeface="B Nazanin" panose="00000400000000000000" pitchFamily="2" charset="-78"/>
              </a:rPr>
              <a:t>با تشکر از شما دوستان عزیز ... !</a:t>
            </a:r>
            <a:endParaRPr lang="ko-KR" altLang="en-US" sz="5867" b="1" u="sng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A0D042F5-31F9-4E2E-B8F9-85062FCD4CDC}"/>
              </a:ext>
            </a:extLst>
          </p:cNvPr>
          <p:cNvSpPr txBox="1"/>
          <p:nvPr/>
        </p:nvSpPr>
        <p:spPr>
          <a:xfrm>
            <a:off x="3876220" y="5725856"/>
            <a:ext cx="4439557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a-IR" altLang="ko-KR" sz="1867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عنوان فرعی ارائه خود را وارد کنید</a:t>
            </a:r>
            <a:endParaRPr lang="ko-KR" altLang="en-US" sz="1867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7FA0CB4-A8F1-463C-92FF-404C3E45FEA0}"/>
              </a:ext>
            </a:extLst>
          </p:cNvPr>
          <p:cNvSpPr/>
          <p:nvPr/>
        </p:nvSpPr>
        <p:spPr>
          <a:xfrm>
            <a:off x="331940" y="266700"/>
            <a:ext cx="11528120" cy="621030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CF2B0596-077F-4457-BE54-18CD63D668B9}"/>
              </a:ext>
            </a:extLst>
          </p:cNvPr>
          <p:cNvSpPr/>
          <p:nvPr/>
        </p:nvSpPr>
        <p:spPr bwMode="auto">
          <a:xfrm>
            <a:off x="4337050" y="1028700"/>
            <a:ext cx="3514725" cy="3517901"/>
          </a:xfrm>
          <a:custGeom>
            <a:avLst/>
            <a:gdLst>
              <a:gd name="T0" fmla="*/ 667 w 931"/>
              <a:gd name="T1" fmla="*/ 864 h 932"/>
              <a:gd name="T2" fmla="*/ 337 w 931"/>
              <a:gd name="T3" fmla="*/ 928 h 932"/>
              <a:gd name="T4" fmla="*/ 247 w 931"/>
              <a:gd name="T5" fmla="*/ 714 h 932"/>
              <a:gd name="T6" fmla="*/ 104 w 931"/>
              <a:gd name="T7" fmla="*/ 684 h 932"/>
              <a:gd name="T8" fmla="*/ 2 w 931"/>
              <a:gd name="T9" fmla="*/ 345 h 932"/>
              <a:gd name="T10" fmla="*/ 224 w 931"/>
              <a:gd name="T11" fmla="*/ 246 h 932"/>
              <a:gd name="T12" fmla="*/ 246 w 931"/>
              <a:gd name="T13" fmla="*/ 114 h 932"/>
              <a:gd name="T14" fmla="*/ 576 w 931"/>
              <a:gd name="T15" fmla="*/ 1 h 932"/>
              <a:gd name="T16" fmla="*/ 684 w 931"/>
              <a:gd name="T17" fmla="*/ 228 h 932"/>
              <a:gd name="T18" fmla="*/ 832 w 931"/>
              <a:gd name="T19" fmla="*/ 247 h 932"/>
              <a:gd name="T20" fmla="*/ 930 w 931"/>
              <a:gd name="T21" fmla="*/ 586 h 932"/>
              <a:gd name="T22" fmla="*/ 786 w 931"/>
              <a:gd name="T23" fmla="*/ 684 h 932"/>
              <a:gd name="T24" fmla="*/ 789 w 931"/>
              <a:gd name="T25" fmla="*/ 616 h 932"/>
              <a:gd name="T26" fmla="*/ 861 w 931"/>
              <a:gd name="T27" fmla="*/ 577 h 932"/>
              <a:gd name="T28" fmla="*/ 848 w 931"/>
              <a:gd name="T29" fmla="*/ 324 h 932"/>
              <a:gd name="T30" fmla="*/ 640 w 931"/>
              <a:gd name="T31" fmla="*/ 314 h 932"/>
              <a:gd name="T32" fmla="*/ 616 w 931"/>
              <a:gd name="T33" fmla="*/ 109 h 932"/>
              <a:gd name="T34" fmla="*/ 603 w 931"/>
              <a:gd name="T35" fmla="*/ 80 h 932"/>
              <a:gd name="T36" fmla="*/ 356 w 931"/>
              <a:gd name="T37" fmla="*/ 69 h 932"/>
              <a:gd name="T38" fmla="*/ 314 w 931"/>
              <a:gd name="T39" fmla="*/ 224 h 932"/>
              <a:gd name="T40" fmla="*/ 119 w 931"/>
              <a:gd name="T41" fmla="*/ 314 h 932"/>
              <a:gd name="T42" fmla="*/ 69 w 931"/>
              <a:gd name="T43" fmla="*/ 567 h 932"/>
              <a:gd name="T44" fmla="*/ 87 w 931"/>
              <a:gd name="T45" fmla="*/ 609 h 932"/>
              <a:gd name="T46" fmla="*/ 251 w 931"/>
              <a:gd name="T47" fmla="*/ 615 h 932"/>
              <a:gd name="T48" fmla="*/ 295 w 931"/>
              <a:gd name="T49" fmla="*/ 616 h 932"/>
              <a:gd name="T50" fmla="*/ 316 w 931"/>
              <a:gd name="T51" fmla="*/ 648 h 932"/>
              <a:gd name="T52" fmla="*/ 316 w 931"/>
              <a:gd name="T53" fmla="*/ 676 h 932"/>
              <a:gd name="T54" fmla="*/ 319 w 931"/>
              <a:gd name="T55" fmla="*/ 840 h 932"/>
              <a:gd name="T56" fmla="*/ 351 w 931"/>
              <a:gd name="T57" fmla="*/ 862 h 932"/>
              <a:gd name="T58" fmla="*/ 610 w 931"/>
              <a:gd name="T59" fmla="*/ 827 h 932"/>
              <a:gd name="T60" fmla="*/ 595 w 931"/>
              <a:gd name="T61" fmla="*/ 695 h 932"/>
              <a:gd name="T62" fmla="*/ 471 w 931"/>
              <a:gd name="T63" fmla="*/ 652 h 932"/>
              <a:gd name="T64" fmla="*/ 402 w 931"/>
              <a:gd name="T65" fmla="*/ 620 h 932"/>
              <a:gd name="T66" fmla="*/ 366 w 931"/>
              <a:gd name="T67" fmla="*/ 588 h 932"/>
              <a:gd name="T68" fmla="*/ 387 w 931"/>
              <a:gd name="T69" fmla="*/ 350 h 932"/>
              <a:gd name="T70" fmla="*/ 499 w 931"/>
              <a:gd name="T71" fmla="*/ 404 h 932"/>
              <a:gd name="T72" fmla="*/ 571 w 931"/>
              <a:gd name="T73" fmla="*/ 440 h 932"/>
              <a:gd name="T74" fmla="*/ 614 w 931"/>
              <a:gd name="T75" fmla="*/ 477 h 932"/>
              <a:gd name="T76" fmla="*/ 614 w 931"/>
              <a:gd name="T77" fmla="*/ 477 h 932"/>
              <a:gd name="T78" fmla="*/ 647 w 931"/>
              <a:gd name="T79" fmla="*/ 544 h 932"/>
              <a:gd name="T80" fmla="*/ 652 w 931"/>
              <a:gd name="T81" fmla="*/ 572 h 932"/>
              <a:gd name="T82" fmla="*/ 644 w 931"/>
              <a:gd name="T83" fmla="*/ 603 h 932"/>
              <a:gd name="T84" fmla="*/ 449 w 931"/>
              <a:gd name="T85" fmla="*/ 465 h 932"/>
              <a:gd name="T86" fmla="*/ 408 w 931"/>
              <a:gd name="T87" fmla="*/ 457 h 932"/>
              <a:gd name="T88" fmla="*/ 651 w 931"/>
              <a:gd name="T89" fmla="*/ 637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931" h="932">
                <a:moveTo>
                  <a:pt x="651" y="637"/>
                </a:moveTo>
                <a:cubicBezTo>
                  <a:pt x="690" y="710"/>
                  <a:pt x="695" y="786"/>
                  <a:pt x="667" y="864"/>
                </a:cubicBezTo>
                <a:cubicBezTo>
                  <a:pt x="653" y="904"/>
                  <a:pt x="623" y="925"/>
                  <a:pt x="581" y="927"/>
                </a:cubicBezTo>
                <a:cubicBezTo>
                  <a:pt x="500" y="932"/>
                  <a:pt x="418" y="931"/>
                  <a:pt x="337" y="928"/>
                </a:cubicBezTo>
                <a:cubicBezTo>
                  <a:pt x="289" y="926"/>
                  <a:pt x="248" y="881"/>
                  <a:pt x="247" y="832"/>
                </a:cubicBezTo>
                <a:cubicBezTo>
                  <a:pt x="247" y="793"/>
                  <a:pt x="247" y="754"/>
                  <a:pt x="247" y="714"/>
                </a:cubicBezTo>
                <a:cubicBezTo>
                  <a:pt x="247" y="684"/>
                  <a:pt x="247" y="684"/>
                  <a:pt x="218" y="684"/>
                </a:cubicBezTo>
                <a:cubicBezTo>
                  <a:pt x="180" y="684"/>
                  <a:pt x="142" y="684"/>
                  <a:pt x="104" y="684"/>
                </a:cubicBezTo>
                <a:cubicBezTo>
                  <a:pt x="48" y="684"/>
                  <a:pt x="2" y="641"/>
                  <a:pt x="1" y="585"/>
                </a:cubicBezTo>
                <a:cubicBezTo>
                  <a:pt x="0" y="505"/>
                  <a:pt x="0" y="425"/>
                  <a:pt x="2" y="345"/>
                </a:cubicBezTo>
                <a:cubicBezTo>
                  <a:pt x="2" y="291"/>
                  <a:pt x="46" y="248"/>
                  <a:pt x="100" y="247"/>
                </a:cubicBezTo>
                <a:cubicBezTo>
                  <a:pt x="141" y="245"/>
                  <a:pt x="183" y="246"/>
                  <a:pt x="224" y="246"/>
                </a:cubicBezTo>
                <a:cubicBezTo>
                  <a:pt x="241" y="247"/>
                  <a:pt x="247" y="242"/>
                  <a:pt x="246" y="224"/>
                </a:cubicBezTo>
                <a:cubicBezTo>
                  <a:pt x="245" y="187"/>
                  <a:pt x="246" y="150"/>
                  <a:pt x="246" y="114"/>
                </a:cubicBezTo>
                <a:cubicBezTo>
                  <a:pt x="248" y="42"/>
                  <a:pt x="288" y="1"/>
                  <a:pt x="360" y="1"/>
                </a:cubicBezTo>
                <a:cubicBezTo>
                  <a:pt x="432" y="0"/>
                  <a:pt x="504" y="0"/>
                  <a:pt x="576" y="1"/>
                </a:cubicBezTo>
                <a:cubicBezTo>
                  <a:pt x="642" y="1"/>
                  <a:pt x="684" y="44"/>
                  <a:pt x="685" y="110"/>
                </a:cubicBezTo>
                <a:cubicBezTo>
                  <a:pt x="685" y="149"/>
                  <a:pt x="685" y="188"/>
                  <a:pt x="684" y="228"/>
                </a:cubicBezTo>
                <a:cubicBezTo>
                  <a:pt x="684" y="242"/>
                  <a:pt x="688" y="246"/>
                  <a:pt x="703" y="246"/>
                </a:cubicBezTo>
                <a:cubicBezTo>
                  <a:pt x="746" y="245"/>
                  <a:pt x="789" y="246"/>
                  <a:pt x="832" y="247"/>
                </a:cubicBezTo>
                <a:cubicBezTo>
                  <a:pt x="884" y="248"/>
                  <a:pt x="928" y="291"/>
                  <a:pt x="929" y="343"/>
                </a:cubicBezTo>
                <a:cubicBezTo>
                  <a:pt x="931" y="424"/>
                  <a:pt x="931" y="505"/>
                  <a:pt x="930" y="586"/>
                </a:cubicBezTo>
                <a:cubicBezTo>
                  <a:pt x="929" y="639"/>
                  <a:pt x="883" y="683"/>
                  <a:pt x="830" y="684"/>
                </a:cubicBezTo>
                <a:cubicBezTo>
                  <a:pt x="816" y="684"/>
                  <a:pt x="801" y="685"/>
                  <a:pt x="786" y="684"/>
                </a:cubicBezTo>
                <a:cubicBezTo>
                  <a:pt x="763" y="682"/>
                  <a:pt x="748" y="667"/>
                  <a:pt x="749" y="648"/>
                </a:cubicBezTo>
                <a:cubicBezTo>
                  <a:pt x="750" y="630"/>
                  <a:pt x="767" y="617"/>
                  <a:pt x="789" y="616"/>
                </a:cubicBezTo>
                <a:cubicBezTo>
                  <a:pt x="800" y="616"/>
                  <a:pt x="812" y="617"/>
                  <a:pt x="823" y="616"/>
                </a:cubicBezTo>
                <a:cubicBezTo>
                  <a:pt x="847" y="615"/>
                  <a:pt x="861" y="601"/>
                  <a:pt x="861" y="577"/>
                </a:cubicBezTo>
                <a:cubicBezTo>
                  <a:pt x="861" y="503"/>
                  <a:pt x="861" y="429"/>
                  <a:pt x="861" y="355"/>
                </a:cubicBezTo>
                <a:cubicBezTo>
                  <a:pt x="861" y="343"/>
                  <a:pt x="860" y="331"/>
                  <a:pt x="848" y="324"/>
                </a:cubicBezTo>
                <a:cubicBezTo>
                  <a:pt x="841" y="314"/>
                  <a:pt x="830" y="314"/>
                  <a:pt x="819" y="314"/>
                </a:cubicBezTo>
                <a:cubicBezTo>
                  <a:pt x="759" y="314"/>
                  <a:pt x="700" y="313"/>
                  <a:pt x="640" y="314"/>
                </a:cubicBezTo>
                <a:cubicBezTo>
                  <a:pt x="623" y="314"/>
                  <a:pt x="616" y="311"/>
                  <a:pt x="616" y="293"/>
                </a:cubicBezTo>
                <a:cubicBezTo>
                  <a:pt x="617" y="231"/>
                  <a:pt x="616" y="170"/>
                  <a:pt x="616" y="109"/>
                </a:cubicBezTo>
                <a:cubicBezTo>
                  <a:pt x="616" y="97"/>
                  <a:pt x="616" y="86"/>
                  <a:pt x="603" y="80"/>
                </a:cubicBezTo>
                <a:cubicBezTo>
                  <a:pt x="603" y="80"/>
                  <a:pt x="603" y="80"/>
                  <a:pt x="603" y="80"/>
                </a:cubicBezTo>
                <a:cubicBezTo>
                  <a:pt x="598" y="69"/>
                  <a:pt x="588" y="69"/>
                  <a:pt x="578" y="69"/>
                </a:cubicBezTo>
                <a:cubicBezTo>
                  <a:pt x="504" y="69"/>
                  <a:pt x="430" y="69"/>
                  <a:pt x="356" y="69"/>
                </a:cubicBezTo>
                <a:cubicBezTo>
                  <a:pt x="327" y="69"/>
                  <a:pt x="315" y="81"/>
                  <a:pt x="315" y="111"/>
                </a:cubicBezTo>
                <a:cubicBezTo>
                  <a:pt x="315" y="148"/>
                  <a:pt x="316" y="186"/>
                  <a:pt x="314" y="224"/>
                </a:cubicBezTo>
                <a:cubicBezTo>
                  <a:pt x="312" y="274"/>
                  <a:pt x="291" y="319"/>
                  <a:pt x="225" y="314"/>
                </a:cubicBezTo>
                <a:cubicBezTo>
                  <a:pt x="190" y="311"/>
                  <a:pt x="155" y="314"/>
                  <a:pt x="119" y="314"/>
                </a:cubicBezTo>
                <a:cubicBezTo>
                  <a:pt x="81" y="314"/>
                  <a:pt x="69" y="326"/>
                  <a:pt x="68" y="364"/>
                </a:cubicBezTo>
                <a:cubicBezTo>
                  <a:pt x="68" y="431"/>
                  <a:pt x="68" y="499"/>
                  <a:pt x="69" y="567"/>
                </a:cubicBezTo>
                <a:cubicBezTo>
                  <a:pt x="69" y="580"/>
                  <a:pt x="69" y="594"/>
                  <a:pt x="79" y="604"/>
                </a:cubicBezTo>
                <a:cubicBezTo>
                  <a:pt x="80" y="608"/>
                  <a:pt x="84" y="609"/>
                  <a:pt x="87" y="609"/>
                </a:cubicBezTo>
                <a:cubicBezTo>
                  <a:pt x="91" y="616"/>
                  <a:pt x="98" y="616"/>
                  <a:pt x="105" y="616"/>
                </a:cubicBezTo>
                <a:cubicBezTo>
                  <a:pt x="154" y="616"/>
                  <a:pt x="202" y="616"/>
                  <a:pt x="251" y="615"/>
                </a:cubicBezTo>
                <a:cubicBezTo>
                  <a:pt x="257" y="615"/>
                  <a:pt x="262" y="615"/>
                  <a:pt x="267" y="615"/>
                </a:cubicBezTo>
                <a:cubicBezTo>
                  <a:pt x="277" y="616"/>
                  <a:pt x="286" y="617"/>
                  <a:pt x="295" y="616"/>
                </a:cubicBezTo>
                <a:cubicBezTo>
                  <a:pt x="311" y="614"/>
                  <a:pt x="316" y="621"/>
                  <a:pt x="316" y="636"/>
                </a:cubicBezTo>
                <a:cubicBezTo>
                  <a:pt x="316" y="640"/>
                  <a:pt x="316" y="644"/>
                  <a:pt x="316" y="648"/>
                </a:cubicBezTo>
                <a:cubicBezTo>
                  <a:pt x="316" y="651"/>
                  <a:pt x="316" y="653"/>
                  <a:pt x="316" y="656"/>
                </a:cubicBezTo>
                <a:cubicBezTo>
                  <a:pt x="316" y="663"/>
                  <a:pt x="316" y="669"/>
                  <a:pt x="316" y="676"/>
                </a:cubicBezTo>
                <a:cubicBezTo>
                  <a:pt x="316" y="729"/>
                  <a:pt x="315" y="781"/>
                  <a:pt x="315" y="833"/>
                </a:cubicBezTo>
                <a:cubicBezTo>
                  <a:pt x="315" y="836"/>
                  <a:pt x="318" y="838"/>
                  <a:pt x="319" y="840"/>
                </a:cubicBezTo>
                <a:cubicBezTo>
                  <a:pt x="320" y="841"/>
                  <a:pt x="321" y="842"/>
                  <a:pt x="321" y="844"/>
                </a:cubicBezTo>
                <a:cubicBezTo>
                  <a:pt x="327" y="858"/>
                  <a:pt x="338" y="862"/>
                  <a:pt x="351" y="862"/>
                </a:cubicBezTo>
                <a:cubicBezTo>
                  <a:pt x="423" y="862"/>
                  <a:pt x="495" y="862"/>
                  <a:pt x="567" y="861"/>
                </a:cubicBezTo>
                <a:cubicBezTo>
                  <a:pt x="590" y="861"/>
                  <a:pt x="603" y="849"/>
                  <a:pt x="610" y="827"/>
                </a:cubicBezTo>
                <a:cubicBezTo>
                  <a:pt x="619" y="800"/>
                  <a:pt x="622" y="772"/>
                  <a:pt x="618" y="745"/>
                </a:cubicBezTo>
                <a:cubicBezTo>
                  <a:pt x="615" y="726"/>
                  <a:pt x="617" y="704"/>
                  <a:pt x="595" y="695"/>
                </a:cubicBezTo>
                <a:cubicBezTo>
                  <a:pt x="555" y="678"/>
                  <a:pt x="514" y="663"/>
                  <a:pt x="471" y="652"/>
                </a:cubicBezTo>
                <a:cubicBezTo>
                  <a:pt x="471" y="652"/>
                  <a:pt x="471" y="652"/>
                  <a:pt x="471" y="652"/>
                </a:cubicBezTo>
                <a:cubicBezTo>
                  <a:pt x="452" y="643"/>
                  <a:pt x="432" y="635"/>
                  <a:pt x="412" y="626"/>
                </a:cubicBezTo>
                <a:cubicBezTo>
                  <a:pt x="409" y="624"/>
                  <a:pt x="405" y="622"/>
                  <a:pt x="402" y="620"/>
                </a:cubicBezTo>
                <a:cubicBezTo>
                  <a:pt x="393" y="613"/>
                  <a:pt x="385" y="606"/>
                  <a:pt x="376" y="599"/>
                </a:cubicBezTo>
                <a:cubicBezTo>
                  <a:pt x="372" y="595"/>
                  <a:pt x="369" y="592"/>
                  <a:pt x="366" y="588"/>
                </a:cubicBezTo>
                <a:cubicBezTo>
                  <a:pt x="300" y="500"/>
                  <a:pt x="308" y="404"/>
                  <a:pt x="330" y="302"/>
                </a:cubicBezTo>
                <a:cubicBezTo>
                  <a:pt x="352" y="319"/>
                  <a:pt x="365" y="340"/>
                  <a:pt x="387" y="350"/>
                </a:cubicBezTo>
                <a:cubicBezTo>
                  <a:pt x="390" y="351"/>
                  <a:pt x="392" y="352"/>
                  <a:pt x="394" y="353"/>
                </a:cubicBezTo>
                <a:cubicBezTo>
                  <a:pt x="425" y="378"/>
                  <a:pt x="462" y="391"/>
                  <a:pt x="499" y="404"/>
                </a:cubicBezTo>
                <a:cubicBezTo>
                  <a:pt x="502" y="405"/>
                  <a:pt x="505" y="407"/>
                  <a:pt x="508" y="408"/>
                </a:cubicBezTo>
                <a:cubicBezTo>
                  <a:pt x="529" y="419"/>
                  <a:pt x="550" y="429"/>
                  <a:pt x="571" y="440"/>
                </a:cubicBezTo>
                <a:cubicBezTo>
                  <a:pt x="571" y="440"/>
                  <a:pt x="571" y="440"/>
                  <a:pt x="571" y="440"/>
                </a:cubicBezTo>
                <a:cubicBezTo>
                  <a:pt x="586" y="452"/>
                  <a:pt x="600" y="465"/>
                  <a:pt x="614" y="477"/>
                </a:cubicBezTo>
                <a:cubicBezTo>
                  <a:pt x="615" y="476"/>
                  <a:pt x="615" y="476"/>
                  <a:pt x="615" y="476"/>
                </a:cubicBezTo>
                <a:cubicBezTo>
                  <a:pt x="615" y="476"/>
                  <a:pt x="614" y="477"/>
                  <a:pt x="614" y="477"/>
                </a:cubicBezTo>
                <a:cubicBezTo>
                  <a:pt x="625" y="500"/>
                  <a:pt x="636" y="522"/>
                  <a:pt x="647" y="544"/>
                </a:cubicBezTo>
                <a:cubicBezTo>
                  <a:pt x="647" y="544"/>
                  <a:pt x="647" y="544"/>
                  <a:pt x="647" y="544"/>
                </a:cubicBezTo>
                <a:cubicBezTo>
                  <a:pt x="647" y="551"/>
                  <a:pt x="647" y="558"/>
                  <a:pt x="651" y="564"/>
                </a:cubicBezTo>
                <a:cubicBezTo>
                  <a:pt x="652" y="567"/>
                  <a:pt x="652" y="569"/>
                  <a:pt x="652" y="572"/>
                </a:cubicBezTo>
                <a:cubicBezTo>
                  <a:pt x="654" y="585"/>
                  <a:pt x="656" y="599"/>
                  <a:pt x="655" y="615"/>
                </a:cubicBezTo>
                <a:cubicBezTo>
                  <a:pt x="650" y="610"/>
                  <a:pt x="647" y="607"/>
                  <a:pt x="644" y="603"/>
                </a:cubicBezTo>
                <a:cubicBezTo>
                  <a:pt x="622" y="566"/>
                  <a:pt x="590" y="538"/>
                  <a:pt x="554" y="515"/>
                </a:cubicBezTo>
                <a:cubicBezTo>
                  <a:pt x="521" y="494"/>
                  <a:pt x="485" y="481"/>
                  <a:pt x="449" y="465"/>
                </a:cubicBezTo>
                <a:cubicBezTo>
                  <a:pt x="429" y="457"/>
                  <a:pt x="413" y="441"/>
                  <a:pt x="392" y="432"/>
                </a:cubicBezTo>
                <a:cubicBezTo>
                  <a:pt x="396" y="441"/>
                  <a:pt x="402" y="449"/>
                  <a:pt x="408" y="457"/>
                </a:cubicBezTo>
                <a:cubicBezTo>
                  <a:pt x="436" y="493"/>
                  <a:pt x="474" y="516"/>
                  <a:pt x="515" y="534"/>
                </a:cubicBezTo>
                <a:cubicBezTo>
                  <a:pt x="568" y="558"/>
                  <a:pt x="620" y="584"/>
                  <a:pt x="651" y="63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8286B478-A8CB-4DF3-A62E-2F7C58D16240}"/>
              </a:ext>
            </a:extLst>
          </p:cNvPr>
          <p:cNvGrpSpPr/>
          <p:nvPr/>
        </p:nvGrpSpPr>
        <p:grpSpPr>
          <a:xfrm>
            <a:off x="9504203" y="-2305"/>
            <a:ext cx="2687797" cy="1779588"/>
            <a:chOff x="10534197" y="-7938"/>
            <a:chExt cx="1687966" cy="1117601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E0A3A42D-0BA7-409F-A73A-11DF1F5BED66}"/>
                </a:ext>
              </a:extLst>
            </p:cNvPr>
            <p:cNvSpPr/>
            <p:nvPr/>
          </p:nvSpPr>
          <p:spPr bwMode="auto">
            <a:xfrm>
              <a:off x="10534197" y="-7938"/>
              <a:ext cx="636588" cy="357188"/>
            </a:xfrm>
            <a:custGeom>
              <a:avLst/>
              <a:gdLst>
                <a:gd name="T0" fmla="*/ 0 w 401"/>
                <a:gd name="T1" fmla="*/ 0 h 225"/>
                <a:gd name="T2" fmla="*/ 401 w 401"/>
                <a:gd name="T3" fmla="*/ 0 h 225"/>
                <a:gd name="T4" fmla="*/ 201 w 401"/>
                <a:gd name="T5" fmla="*/ 225 h 225"/>
                <a:gd name="T6" fmla="*/ 0 w 401"/>
                <a:gd name="T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1" y="0"/>
                  </a:lnTo>
                  <a:lnTo>
                    <a:pt x="201" y="2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8A5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768CD654-F537-4518-B785-03F1D9393032}"/>
                </a:ext>
              </a:extLst>
            </p:cNvPr>
            <p:cNvSpPr/>
            <p:nvPr/>
          </p:nvSpPr>
          <p:spPr bwMode="auto">
            <a:xfrm>
              <a:off x="11009313" y="-7938"/>
              <a:ext cx="947738" cy="581026"/>
            </a:xfrm>
            <a:custGeom>
              <a:avLst/>
              <a:gdLst>
                <a:gd name="T0" fmla="*/ 597 w 597"/>
                <a:gd name="T1" fmla="*/ 0 h 366"/>
                <a:gd name="T2" fmla="*/ 100 w 597"/>
                <a:gd name="T3" fmla="*/ 0 h 366"/>
                <a:gd name="T4" fmla="*/ 0 w 597"/>
                <a:gd name="T5" fmla="*/ 112 h 366"/>
                <a:gd name="T6" fmla="*/ 256 w 597"/>
                <a:gd name="T7" fmla="*/ 366 h 366"/>
                <a:gd name="T8" fmla="*/ 597 w 597"/>
                <a:gd name="T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366">
                  <a:moveTo>
                    <a:pt x="597" y="0"/>
                  </a:moveTo>
                  <a:lnTo>
                    <a:pt x="100" y="0"/>
                  </a:lnTo>
                  <a:lnTo>
                    <a:pt x="0" y="112"/>
                  </a:lnTo>
                  <a:lnTo>
                    <a:pt x="256" y="366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53AB3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165F2F6E-B48D-4248-B3CF-0B0A1AD2FE03}"/>
                </a:ext>
              </a:extLst>
            </p:cNvPr>
            <p:cNvSpPr/>
            <p:nvPr/>
          </p:nvSpPr>
          <p:spPr bwMode="auto">
            <a:xfrm>
              <a:off x="11623675" y="-7938"/>
              <a:ext cx="598488" cy="1117601"/>
            </a:xfrm>
            <a:custGeom>
              <a:avLst/>
              <a:gdLst>
                <a:gd name="T0" fmla="*/ 377 w 377"/>
                <a:gd name="T1" fmla="*/ 0 h 704"/>
                <a:gd name="T2" fmla="*/ 210 w 377"/>
                <a:gd name="T3" fmla="*/ 0 h 704"/>
                <a:gd name="T4" fmla="*/ 0 w 377"/>
                <a:gd name="T5" fmla="*/ 225 h 704"/>
                <a:gd name="T6" fmla="*/ 377 w 377"/>
                <a:gd name="T7" fmla="*/ 704 h 704"/>
                <a:gd name="T8" fmla="*/ 377 w 377"/>
                <a:gd name="T9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704">
                  <a:moveTo>
                    <a:pt x="377" y="0"/>
                  </a:moveTo>
                  <a:lnTo>
                    <a:pt x="210" y="0"/>
                  </a:lnTo>
                  <a:lnTo>
                    <a:pt x="0" y="225"/>
                  </a:lnTo>
                  <a:lnTo>
                    <a:pt x="377" y="704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rgbClr val="9AA9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482E243D-975A-48A2-955C-83E592A73410}"/>
              </a:ext>
            </a:extLst>
          </p:cNvPr>
          <p:cNvGrpSpPr/>
          <p:nvPr/>
        </p:nvGrpSpPr>
        <p:grpSpPr>
          <a:xfrm flipH="1">
            <a:off x="-17683" y="0"/>
            <a:ext cx="2655785" cy="1758393"/>
            <a:chOff x="10534197" y="-7938"/>
            <a:chExt cx="1687966" cy="1117601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E17F405-730B-44BB-9470-BCFFC1474EC8}"/>
                </a:ext>
              </a:extLst>
            </p:cNvPr>
            <p:cNvSpPr/>
            <p:nvPr/>
          </p:nvSpPr>
          <p:spPr bwMode="auto">
            <a:xfrm>
              <a:off x="10534197" y="-7938"/>
              <a:ext cx="636588" cy="357188"/>
            </a:xfrm>
            <a:custGeom>
              <a:avLst/>
              <a:gdLst>
                <a:gd name="T0" fmla="*/ 0 w 401"/>
                <a:gd name="T1" fmla="*/ 0 h 225"/>
                <a:gd name="T2" fmla="*/ 401 w 401"/>
                <a:gd name="T3" fmla="*/ 0 h 225"/>
                <a:gd name="T4" fmla="*/ 201 w 401"/>
                <a:gd name="T5" fmla="*/ 225 h 225"/>
                <a:gd name="T6" fmla="*/ 0 w 401"/>
                <a:gd name="T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1" y="0"/>
                  </a:lnTo>
                  <a:lnTo>
                    <a:pt x="201" y="2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8A5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CD369145-752B-4744-BD2E-64FC720B3438}"/>
                </a:ext>
              </a:extLst>
            </p:cNvPr>
            <p:cNvSpPr/>
            <p:nvPr/>
          </p:nvSpPr>
          <p:spPr bwMode="auto">
            <a:xfrm>
              <a:off x="11009313" y="-7938"/>
              <a:ext cx="947738" cy="581026"/>
            </a:xfrm>
            <a:custGeom>
              <a:avLst/>
              <a:gdLst>
                <a:gd name="T0" fmla="*/ 597 w 597"/>
                <a:gd name="T1" fmla="*/ 0 h 366"/>
                <a:gd name="T2" fmla="*/ 100 w 597"/>
                <a:gd name="T3" fmla="*/ 0 h 366"/>
                <a:gd name="T4" fmla="*/ 0 w 597"/>
                <a:gd name="T5" fmla="*/ 112 h 366"/>
                <a:gd name="T6" fmla="*/ 256 w 597"/>
                <a:gd name="T7" fmla="*/ 366 h 366"/>
                <a:gd name="T8" fmla="*/ 597 w 597"/>
                <a:gd name="T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366">
                  <a:moveTo>
                    <a:pt x="597" y="0"/>
                  </a:moveTo>
                  <a:lnTo>
                    <a:pt x="100" y="0"/>
                  </a:lnTo>
                  <a:lnTo>
                    <a:pt x="0" y="112"/>
                  </a:lnTo>
                  <a:lnTo>
                    <a:pt x="256" y="366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53AB3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2B8DFC42-DF6B-43B5-B7FE-0C6E258F3C2E}"/>
                </a:ext>
              </a:extLst>
            </p:cNvPr>
            <p:cNvSpPr/>
            <p:nvPr/>
          </p:nvSpPr>
          <p:spPr bwMode="auto">
            <a:xfrm>
              <a:off x="11623675" y="-7938"/>
              <a:ext cx="598488" cy="1117601"/>
            </a:xfrm>
            <a:custGeom>
              <a:avLst/>
              <a:gdLst>
                <a:gd name="T0" fmla="*/ 377 w 377"/>
                <a:gd name="T1" fmla="*/ 0 h 704"/>
                <a:gd name="T2" fmla="*/ 210 w 377"/>
                <a:gd name="T3" fmla="*/ 0 h 704"/>
                <a:gd name="T4" fmla="*/ 0 w 377"/>
                <a:gd name="T5" fmla="*/ 225 h 704"/>
                <a:gd name="T6" fmla="*/ 377 w 377"/>
                <a:gd name="T7" fmla="*/ 704 h 704"/>
                <a:gd name="T8" fmla="*/ 377 w 377"/>
                <a:gd name="T9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704">
                  <a:moveTo>
                    <a:pt x="377" y="0"/>
                  </a:moveTo>
                  <a:lnTo>
                    <a:pt x="210" y="0"/>
                  </a:lnTo>
                  <a:lnTo>
                    <a:pt x="0" y="225"/>
                  </a:lnTo>
                  <a:lnTo>
                    <a:pt x="377" y="704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rgbClr val="9AA9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9923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Cover and End Slide Master">
  <a:themeElements>
    <a:clrScheme name="ALLPPT - COLOR - 0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C391"/>
      </a:accent1>
      <a:accent2>
        <a:srgbClr val="FEE680"/>
      </a:accent2>
      <a:accent3>
        <a:srgbClr val="7AE8C8"/>
      </a:accent3>
      <a:accent4>
        <a:srgbClr val="7ADAE8"/>
      </a:accent4>
      <a:accent5>
        <a:srgbClr val="57687C"/>
      </a:accent5>
      <a:accent6>
        <a:srgbClr val="CBCBCB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ALLPPT FONT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691</Words>
  <Application>Microsoft Office PowerPoint</Application>
  <PresentationFormat>Widescreen</PresentationFormat>
  <Paragraphs>56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Bahnschrift SemiBold</vt:lpstr>
      <vt:lpstr>Calibri</vt:lpstr>
      <vt:lpstr>Cover and End Slide Master</vt:lpstr>
      <vt:lpstr>Contents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2024-02-24T18:23:59Z</dcterms:created>
  <dcterms:modified xsi:type="dcterms:W3CDTF">2024-03-12T15:44:35Z</dcterms:modified>
  <cp:category/>
  <cp:version/>
</cp:coreProperties>
</file>