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75" r:id="rId1"/>
  </p:sldMasterIdLst>
  <p:notesMasterIdLst>
    <p:notesMasterId r:id="rId9"/>
  </p:notesMasterIdLst>
  <p:sldIdLst>
    <p:sldId id="256" r:id="rId2"/>
    <p:sldId id="262" r:id="rId3"/>
    <p:sldId id="274" r:id="rId4"/>
    <p:sldId id="276" r:id="rId5"/>
    <p:sldId id="279" r:id="rId6"/>
    <p:sldId id="281" r:id="rId7"/>
    <p:sldId id="435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926488E-B326-48E8-BB9C-942BDBC18958}">
  <a:tblStyle styleId="{2926488E-B326-48E8-BB9C-942BDBC189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5131" autoAdjust="0"/>
  </p:normalViewPr>
  <p:slideViewPr>
    <p:cSldViewPr snapToGrid="0">
      <p:cViewPr varScale="1">
        <p:scale>
          <a:sx n="82" d="100"/>
          <a:sy n="82" d="100"/>
        </p:scale>
        <p:origin x="9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43e618091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43e618091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1105afc42a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4" name="Google Shape;404;g1105afc42a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11360713c04_0_3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11360713c04_0_3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g10f9e629ec3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1" name="Google Shape;901;g10f9e629ec3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144f1b39529_2_27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144f1b39529_2_273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Google Shape;1071;g144f1b39529_2_273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2" name="Google Shape;1072;g144f1b39529_2_273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AA786-AD8F-4DF8-8584-6ECC5688770B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4604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816200" y="1464619"/>
            <a:ext cx="5511600" cy="152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>
                <a:latin typeface="Domine"/>
                <a:ea typeface="Domine"/>
                <a:cs typeface="Domine"/>
                <a:sym typeface="Domi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816200" y="3269381"/>
            <a:ext cx="55116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Tenor Sans"/>
                <a:ea typeface="Tenor Sans"/>
                <a:cs typeface="Tenor Sans"/>
                <a:sym typeface="Tenor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715100" y="4776750"/>
            <a:ext cx="84396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264250" y="4649613"/>
            <a:ext cx="241300" cy="254275"/>
          </a:xfrm>
          <a:custGeom>
            <a:avLst/>
            <a:gdLst/>
            <a:ahLst/>
            <a:cxnLst/>
            <a:rect l="l" t="t" r="r" b="b"/>
            <a:pathLst>
              <a:path w="9652" h="10171" extrusionOk="0">
                <a:moveTo>
                  <a:pt x="4798" y="1"/>
                </a:moveTo>
                <a:cubicBezTo>
                  <a:pt x="4464" y="1"/>
                  <a:pt x="4202" y="113"/>
                  <a:pt x="4010" y="338"/>
                </a:cubicBezTo>
                <a:cubicBezTo>
                  <a:pt x="3819" y="563"/>
                  <a:pt x="3723" y="867"/>
                  <a:pt x="3723" y="1250"/>
                </a:cubicBezTo>
                <a:cubicBezTo>
                  <a:pt x="3723" y="1533"/>
                  <a:pt x="3768" y="1804"/>
                  <a:pt x="3859" y="2062"/>
                </a:cubicBezTo>
                <a:cubicBezTo>
                  <a:pt x="3951" y="2321"/>
                  <a:pt x="4040" y="2608"/>
                  <a:pt x="4123" y="2924"/>
                </a:cubicBezTo>
                <a:cubicBezTo>
                  <a:pt x="4205" y="3141"/>
                  <a:pt x="4280" y="3404"/>
                  <a:pt x="4348" y="3712"/>
                </a:cubicBezTo>
                <a:cubicBezTo>
                  <a:pt x="4414" y="4020"/>
                  <a:pt x="4464" y="4340"/>
                  <a:pt x="4497" y="4672"/>
                </a:cubicBezTo>
                <a:lnTo>
                  <a:pt x="4497" y="4672"/>
                </a:lnTo>
                <a:cubicBezTo>
                  <a:pt x="4248" y="4472"/>
                  <a:pt x="3997" y="4269"/>
                  <a:pt x="3748" y="4061"/>
                </a:cubicBezTo>
                <a:cubicBezTo>
                  <a:pt x="3498" y="3853"/>
                  <a:pt x="3306" y="3649"/>
                  <a:pt x="3174" y="3449"/>
                </a:cubicBezTo>
                <a:cubicBezTo>
                  <a:pt x="2941" y="3232"/>
                  <a:pt x="2732" y="3020"/>
                  <a:pt x="2550" y="2811"/>
                </a:cubicBezTo>
                <a:cubicBezTo>
                  <a:pt x="2365" y="2604"/>
                  <a:pt x="2150" y="2425"/>
                  <a:pt x="1898" y="2274"/>
                </a:cubicBezTo>
                <a:cubicBezTo>
                  <a:pt x="1624" y="2124"/>
                  <a:pt x="1370" y="2050"/>
                  <a:pt x="1137" y="2050"/>
                </a:cubicBezTo>
                <a:cubicBezTo>
                  <a:pt x="1060" y="2050"/>
                  <a:pt x="985" y="2058"/>
                  <a:pt x="912" y="2074"/>
                </a:cubicBezTo>
                <a:cubicBezTo>
                  <a:pt x="620" y="2142"/>
                  <a:pt x="383" y="2317"/>
                  <a:pt x="201" y="2599"/>
                </a:cubicBezTo>
                <a:cubicBezTo>
                  <a:pt x="34" y="2882"/>
                  <a:pt x="1" y="3157"/>
                  <a:pt x="100" y="3423"/>
                </a:cubicBezTo>
                <a:cubicBezTo>
                  <a:pt x="201" y="3691"/>
                  <a:pt x="441" y="3924"/>
                  <a:pt x="825" y="4124"/>
                </a:cubicBezTo>
                <a:cubicBezTo>
                  <a:pt x="1058" y="4256"/>
                  <a:pt x="1316" y="4344"/>
                  <a:pt x="1599" y="4386"/>
                </a:cubicBezTo>
                <a:cubicBezTo>
                  <a:pt x="1882" y="4428"/>
                  <a:pt x="2190" y="4491"/>
                  <a:pt x="2524" y="4574"/>
                </a:cubicBezTo>
                <a:cubicBezTo>
                  <a:pt x="2757" y="4623"/>
                  <a:pt x="3020" y="4689"/>
                  <a:pt x="3310" y="4774"/>
                </a:cubicBezTo>
                <a:cubicBezTo>
                  <a:pt x="3602" y="4856"/>
                  <a:pt x="3898" y="4965"/>
                  <a:pt x="4198" y="5099"/>
                </a:cubicBezTo>
                <a:cubicBezTo>
                  <a:pt x="3898" y="5198"/>
                  <a:pt x="3611" y="5285"/>
                  <a:pt x="3336" y="5360"/>
                </a:cubicBezTo>
                <a:cubicBezTo>
                  <a:pt x="3061" y="5435"/>
                  <a:pt x="2807" y="5490"/>
                  <a:pt x="2574" y="5523"/>
                </a:cubicBezTo>
                <a:cubicBezTo>
                  <a:pt x="2240" y="5607"/>
                  <a:pt x="1933" y="5673"/>
                  <a:pt x="1649" y="5723"/>
                </a:cubicBezTo>
                <a:cubicBezTo>
                  <a:pt x="1366" y="5774"/>
                  <a:pt x="1107" y="5865"/>
                  <a:pt x="874" y="5998"/>
                </a:cubicBezTo>
                <a:cubicBezTo>
                  <a:pt x="507" y="6198"/>
                  <a:pt x="274" y="6435"/>
                  <a:pt x="175" y="6711"/>
                </a:cubicBezTo>
                <a:cubicBezTo>
                  <a:pt x="74" y="6984"/>
                  <a:pt x="100" y="7256"/>
                  <a:pt x="250" y="7523"/>
                </a:cubicBezTo>
                <a:cubicBezTo>
                  <a:pt x="481" y="7874"/>
                  <a:pt x="779" y="8050"/>
                  <a:pt x="1144" y="8050"/>
                </a:cubicBezTo>
                <a:cubicBezTo>
                  <a:pt x="1383" y="8050"/>
                  <a:pt x="1652" y="7974"/>
                  <a:pt x="1950" y="7822"/>
                </a:cubicBezTo>
                <a:cubicBezTo>
                  <a:pt x="2199" y="7671"/>
                  <a:pt x="2416" y="7493"/>
                  <a:pt x="2598" y="7285"/>
                </a:cubicBezTo>
                <a:cubicBezTo>
                  <a:pt x="2781" y="7078"/>
                  <a:pt x="2990" y="6864"/>
                  <a:pt x="3223" y="6647"/>
                </a:cubicBezTo>
                <a:cubicBezTo>
                  <a:pt x="3356" y="6464"/>
                  <a:pt x="3544" y="6273"/>
                  <a:pt x="3786" y="6073"/>
                </a:cubicBezTo>
                <a:cubicBezTo>
                  <a:pt x="4026" y="5873"/>
                  <a:pt x="4264" y="5682"/>
                  <a:pt x="4497" y="5499"/>
                </a:cubicBezTo>
                <a:lnTo>
                  <a:pt x="4497" y="5499"/>
                </a:lnTo>
                <a:cubicBezTo>
                  <a:pt x="4464" y="5832"/>
                  <a:pt x="4414" y="6148"/>
                  <a:pt x="4348" y="6447"/>
                </a:cubicBezTo>
                <a:cubicBezTo>
                  <a:pt x="4280" y="6748"/>
                  <a:pt x="4205" y="7014"/>
                  <a:pt x="4123" y="7247"/>
                </a:cubicBezTo>
                <a:cubicBezTo>
                  <a:pt x="4040" y="7565"/>
                  <a:pt x="3951" y="7850"/>
                  <a:pt x="3861" y="8109"/>
                </a:cubicBezTo>
                <a:cubicBezTo>
                  <a:pt x="3769" y="8368"/>
                  <a:pt x="3723" y="8638"/>
                  <a:pt x="3723" y="8921"/>
                </a:cubicBezTo>
                <a:cubicBezTo>
                  <a:pt x="3723" y="9305"/>
                  <a:pt x="3819" y="9608"/>
                  <a:pt x="4010" y="9834"/>
                </a:cubicBezTo>
                <a:cubicBezTo>
                  <a:pt x="4202" y="10058"/>
                  <a:pt x="4465" y="10171"/>
                  <a:pt x="4798" y="10171"/>
                </a:cubicBezTo>
                <a:cubicBezTo>
                  <a:pt x="5130" y="10171"/>
                  <a:pt x="5396" y="10058"/>
                  <a:pt x="5596" y="9834"/>
                </a:cubicBezTo>
                <a:cubicBezTo>
                  <a:pt x="5796" y="9608"/>
                  <a:pt x="5897" y="9305"/>
                  <a:pt x="5897" y="8921"/>
                </a:cubicBezTo>
                <a:cubicBezTo>
                  <a:pt x="5897" y="8638"/>
                  <a:pt x="5846" y="8368"/>
                  <a:pt x="5747" y="8109"/>
                </a:cubicBezTo>
                <a:cubicBezTo>
                  <a:pt x="5647" y="7850"/>
                  <a:pt x="5556" y="7563"/>
                  <a:pt x="5471" y="7247"/>
                </a:cubicBezTo>
                <a:cubicBezTo>
                  <a:pt x="5389" y="7031"/>
                  <a:pt x="5314" y="6772"/>
                  <a:pt x="5247" y="6473"/>
                </a:cubicBezTo>
                <a:cubicBezTo>
                  <a:pt x="5180" y="6172"/>
                  <a:pt x="5121" y="5856"/>
                  <a:pt x="5071" y="5523"/>
                </a:cubicBezTo>
                <a:lnTo>
                  <a:pt x="5071" y="5523"/>
                </a:lnTo>
                <a:cubicBezTo>
                  <a:pt x="5321" y="5739"/>
                  <a:pt x="5559" y="5956"/>
                  <a:pt x="5784" y="6172"/>
                </a:cubicBezTo>
                <a:cubicBezTo>
                  <a:pt x="6008" y="6390"/>
                  <a:pt x="6189" y="6589"/>
                  <a:pt x="6321" y="6772"/>
                </a:cubicBezTo>
                <a:cubicBezTo>
                  <a:pt x="6554" y="6972"/>
                  <a:pt x="6771" y="7177"/>
                  <a:pt x="6971" y="7384"/>
                </a:cubicBezTo>
                <a:cubicBezTo>
                  <a:pt x="7171" y="7593"/>
                  <a:pt x="7387" y="7772"/>
                  <a:pt x="7620" y="7923"/>
                </a:cubicBezTo>
                <a:cubicBezTo>
                  <a:pt x="7917" y="8074"/>
                  <a:pt x="8183" y="8150"/>
                  <a:pt x="8417" y="8150"/>
                </a:cubicBezTo>
                <a:cubicBezTo>
                  <a:pt x="8774" y="8150"/>
                  <a:pt x="9059" y="7974"/>
                  <a:pt x="9270" y="7622"/>
                </a:cubicBezTo>
                <a:cubicBezTo>
                  <a:pt x="9652" y="7023"/>
                  <a:pt x="9461" y="6515"/>
                  <a:pt x="8696" y="6097"/>
                </a:cubicBezTo>
                <a:cubicBezTo>
                  <a:pt x="8461" y="5965"/>
                  <a:pt x="8204" y="5865"/>
                  <a:pt x="7920" y="5798"/>
                </a:cubicBezTo>
                <a:cubicBezTo>
                  <a:pt x="7637" y="5732"/>
                  <a:pt x="7345" y="5656"/>
                  <a:pt x="7046" y="5574"/>
                </a:cubicBezTo>
                <a:cubicBezTo>
                  <a:pt x="6762" y="5539"/>
                  <a:pt x="6471" y="5486"/>
                  <a:pt x="6171" y="5411"/>
                </a:cubicBezTo>
                <a:cubicBezTo>
                  <a:pt x="5871" y="5336"/>
                  <a:pt x="5554" y="5232"/>
                  <a:pt x="5222" y="5099"/>
                </a:cubicBezTo>
                <a:cubicBezTo>
                  <a:pt x="5554" y="4965"/>
                  <a:pt x="5871" y="4849"/>
                  <a:pt x="6171" y="4748"/>
                </a:cubicBezTo>
                <a:cubicBezTo>
                  <a:pt x="6471" y="4649"/>
                  <a:pt x="6762" y="4583"/>
                  <a:pt x="7046" y="4548"/>
                </a:cubicBezTo>
                <a:cubicBezTo>
                  <a:pt x="7345" y="4465"/>
                  <a:pt x="7641" y="4395"/>
                  <a:pt x="7933" y="4336"/>
                </a:cubicBezTo>
                <a:cubicBezTo>
                  <a:pt x="8223" y="4277"/>
                  <a:pt x="8487" y="4183"/>
                  <a:pt x="8720" y="4049"/>
                </a:cubicBezTo>
                <a:cubicBezTo>
                  <a:pt x="9070" y="3865"/>
                  <a:pt x="9299" y="3637"/>
                  <a:pt x="9407" y="3362"/>
                </a:cubicBezTo>
                <a:cubicBezTo>
                  <a:pt x="9515" y="3086"/>
                  <a:pt x="9478" y="2808"/>
                  <a:pt x="9294" y="2526"/>
                </a:cubicBezTo>
                <a:cubicBezTo>
                  <a:pt x="9127" y="2241"/>
                  <a:pt x="8903" y="2071"/>
                  <a:pt x="8620" y="2013"/>
                </a:cubicBezTo>
                <a:cubicBezTo>
                  <a:pt x="8563" y="2001"/>
                  <a:pt x="8504" y="1995"/>
                  <a:pt x="8443" y="1995"/>
                </a:cubicBezTo>
                <a:cubicBezTo>
                  <a:pt x="8200" y="1995"/>
                  <a:pt x="7927" y="2088"/>
                  <a:pt x="7620" y="2274"/>
                </a:cubicBezTo>
                <a:cubicBezTo>
                  <a:pt x="7387" y="2425"/>
                  <a:pt x="7178" y="2596"/>
                  <a:pt x="6996" y="2787"/>
                </a:cubicBezTo>
                <a:cubicBezTo>
                  <a:pt x="6813" y="2978"/>
                  <a:pt x="6596" y="3175"/>
                  <a:pt x="6347" y="3374"/>
                </a:cubicBezTo>
                <a:cubicBezTo>
                  <a:pt x="6196" y="3574"/>
                  <a:pt x="6008" y="3783"/>
                  <a:pt x="5784" y="3999"/>
                </a:cubicBezTo>
                <a:cubicBezTo>
                  <a:pt x="5559" y="4216"/>
                  <a:pt x="5321" y="4423"/>
                  <a:pt x="5071" y="4623"/>
                </a:cubicBezTo>
                <a:cubicBezTo>
                  <a:pt x="5121" y="4291"/>
                  <a:pt x="5180" y="3974"/>
                  <a:pt x="5247" y="3674"/>
                </a:cubicBezTo>
                <a:cubicBezTo>
                  <a:pt x="5314" y="3374"/>
                  <a:pt x="5389" y="3124"/>
                  <a:pt x="5471" y="2924"/>
                </a:cubicBezTo>
                <a:cubicBezTo>
                  <a:pt x="5554" y="2608"/>
                  <a:pt x="5646" y="2321"/>
                  <a:pt x="5747" y="2062"/>
                </a:cubicBezTo>
                <a:cubicBezTo>
                  <a:pt x="5846" y="1804"/>
                  <a:pt x="5897" y="1533"/>
                  <a:pt x="5897" y="1250"/>
                </a:cubicBezTo>
                <a:cubicBezTo>
                  <a:pt x="5897" y="867"/>
                  <a:pt x="5796" y="563"/>
                  <a:pt x="5596" y="338"/>
                </a:cubicBezTo>
                <a:cubicBezTo>
                  <a:pt x="5396" y="113"/>
                  <a:pt x="5132" y="1"/>
                  <a:pt x="479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720000" y="535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39" name="Google Shape;39;p6"/>
          <p:cNvCxnSpPr/>
          <p:nvPr/>
        </p:nvCxnSpPr>
        <p:spPr>
          <a:xfrm>
            <a:off x="715100" y="4776750"/>
            <a:ext cx="84396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" name="Google Shape;40;p6"/>
          <p:cNvSpPr/>
          <p:nvPr/>
        </p:nvSpPr>
        <p:spPr>
          <a:xfrm>
            <a:off x="264250" y="4649613"/>
            <a:ext cx="241300" cy="254275"/>
          </a:xfrm>
          <a:custGeom>
            <a:avLst/>
            <a:gdLst/>
            <a:ahLst/>
            <a:cxnLst/>
            <a:rect l="l" t="t" r="r" b="b"/>
            <a:pathLst>
              <a:path w="9652" h="10171" extrusionOk="0">
                <a:moveTo>
                  <a:pt x="4798" y="1"/>
                </a:moveTo>
                <a:cubicBezTo>
                  <a:pt x="4464" y="1"/>
                  <a:pt x="4202" y="113"/>
                  <a:pt x="4010" y="338"/>
                </a:cubicBezTo>
                <a:cubicBezTo>
                  <a:pt x="3819" y="563"/>
                  <a:pt x="3723" y="867"/>
                  <a:pt x="3723" y="1250"/>
                </a:cubicBezTo>
                <a:cubicBezTo>
                  <a:pt x="3723" y="1533"/>
                  <a:pt x="3768" y="1804"/>
                  <a:pt x="3859" y="2062"/>
                </a:cubicBezTo>
                <a:cubicBezTo>
                  <a:pt x="3951" y="2321"/>
                  <a:pt x="4040" y="2608"/>
                  <a:pt x="4123" y="2924"/>
                </a:cubicBezTo>
                <a:cubicBezTo>
                  <a:pt x="4205" y="3141"/>
                  <a:pt x="4280" y="3404"/>
                  <a:pt x="4348" y="3712"/>
                </a:cubicBezTo>
                <a:cubicBezTo>
                  <a:pt x="4414" y="4020"/>
                  <a:pt x="4464" y="4340"/>
                  <a:pt x="4497" y="4672"/>
                </a:cubicBezTo>
                <a:lnTo>
                  <a:pt x="4497" y="4672"/>
                </a:lnTo>
                <a:cubicBezTo>
                  <a:pt x="4248" y="4472"/>
                  <a:pt x="3997" y="4269"/>
                  <a:pt x="3748" y="4061"/>
                </a:cubicBezTo>
                <a:cubicBezTo>
                  <a:pt x="3498" y="3853"/>
                  <a:pt x="3306" y="3649"/>
                  <a:pt x="3174" y="3449"/>
                </a:cubicBezTo>
                <a:cubicBezTo>
                  <a:pt x="2941" y="3232"/>
                  <a:pt x="2732" y="3020"/>
                  <a:pt x="2550" y="2811"/>
                </a:cubicBezTo>
                <a:cubicBezTo>
                  <a:pt x="2365" y="2604"/>
                  <a:pt x="2150" y="2425"/>
                  <a:pt x="1898" y="2274"/>
                </a:cubicBezTo>
                <a:cubicBezTo>
                  <a:pt x="1624" y="2124"/>
                  <a:pt x="1370" y="2050"/>
                  <a:pt x="1137" y="2050"/>
                </a:cubicBezTo>
                <a:cubicBezTo>
                  <a:pt x="1060" y="2050"/>
                  <a:pt x="985" y="2058"/>
                  <a:pt x="912" y="2074"/>
                </a:cubicBezTo>
                <a:cubicBezTo>
                  <a:pt x="620" y="2142"/>
                  <a:pt x="383" y="2317"/>
                  <a:pt x="201" y="2599"/>
                </a:cubicBezTo>
                <a:cubicBezTo>
                  <a:pt x="34" y="2882"/>
                  <a:pt x="1" y="3157"/>
                  <a:pt x="100" y="3423"/>
                </a:cubicBezTo>
                <a:cubicBezTo>
                  <a:pt x="201" y="3691"/>
                  <a:pt x="441" y="3924"/>
                  <a:pt x="825" y="4124"/>
                </a:cubicBezTo>
                <a:cubicBezTo>
                  <a:pt x="1058" y="4256"/>
                  <a:pt x="1316" y="4344"/>
                  <a:pt x="1599" y="4386"/>
                </a:cubicBezTo>
                <a:cubicBezTo>
                  <a:pt x="1882" y="4428"/>
                  <a:pt x="2190" y="4491"/>
                  <a:pt x="2524" y="4574"/>
                </a:cubicBezTo>
                <a:cubicBezTo>
                  <a:pt x="2757" y="4623"/>
                  <a:pt x="3020" y="4689"/>
                  <a:pt x="3310" y="4774"/>
                </a:cubicBezTo>
                <a:cubicBezTo>
                  <a:pt x="3602" y="4856"/>
                  <a:pt x="3898" y="4965"/>
                  <a:pt x="4198" y="5099"/>
                </a:cubicBezTo>
                <a:cubicBezTo>
                  <a:pt x="3898" y="5198"/>
                  <a:pt x="3611" y="5285"/>
                  <a:pt x="3336" y="5360"/>
                </a:cubicBezTo>
                <a:cubicBezTo>
                  <a:pt x="3061" y="5435"/>
                  <a:pt x="2807" y="5490"/>
                  <a:pt x="2574" y="5523"/>
                </a:cubicBezTo>
                <a:cubicBezTo>
                  <a:pt x="2240" y="5607"/>
                  <a:pt x="1933" y="5673"/>
                  <a:pt x="1649" y="5723"/>
                </a:cubicBezTo>
                <a:cubicBezTo>
                  <a:pt x="1366" y="5774"/>
                  <a:pt x="1107" y="5865"/>
                  <a:pt x="874" y="5998"/>
                </a:cubicBezTo>
                <a:cubicBezTo>
                  <a:pt x="507" y="6198"/>
                  <a:pt x="274" y="6435"/>
                  <a:pt x="175" y="6711"/>
                </a:cubicBezTo>
                <a:cubicBezTo>
                  <a:pt x="74" y="6984"/>
                  <a:pt x="100" y="7256"/>
                  <a:pt x="250" y="7523"/>
                </a:cubicBezTo>
                <a:cubicBezTo>
                  <a:pt x="481" y="7874"/>
                  <a:pt x="779" y="8050"/>
                  <a:pt x="1144" y="8050"/>
                </a:cubicBezTo>
                <a:cubicBezTo>
                  <a:pt x="1383" y="8050"/>
                  <a:pt x="1652" y="7974"/>
                  <a:pt x="1950" y="7822"/>
                </a:cubicBezTo>
                <a:cubicBezTo>
                  <a:pt x="2199" y="7671"/>
                  <a:pt x="2416" y="7493"/>
                  <a:pt x="2598" y="7285"/>
                </a:cubicBezTo>
                <a:cubicBezTo>
                  <a:pt x="2781" y="7078"/>
                  <a:pt x="2990" y="6864"/>
                  <a:pt x="3223" y="6647"/>
                </a:cubicBezTo>
                <a:cubicBezTo>
                  <a:pt x="3356" y="6464"/>
                  <a:pt x="3544" y="6273"/>
                  <a:pt x="3786" y="6073"/>
                </a:cubicBezTo>
                <a:cubicBezTo>
                  <a:pt x="4026" y="5873"/>
                  <a:pt x="4264" y="5682"/>
                  <a:pt x="4497" y="5499"/>
                </a:cubicBezTo>
                <a:lnTo>
                  <a:pt x="4497" y="5499"/>
                </a:lnTo>
                <a:cubicBezTo>
                  <a:pt x="4464" y="5832"/>
                  <a:pt x="4414" y="6148"/>
                  <a:pt x="4348" y="6447"/>
                </a:cubicBezTo>
                <a:cubicBezTo>
                  <a:pt x="4280" y="6748"/>
                  <a:pt x="4205" y="7014"/>
                  <a:pt x="4123" y="7247"/>
                </a:cubicBezTo>
                <a:cubicBezTo>
                  <a:pt x="4040" y="7565"/>
                  <a:pt x="3951" y="7850"/>
                  <a:pt x="3861" y="8109"/>
                </a:cubicBezTo>
                <a:cubicBezTo>
                  <a:pt x="3769" y="8368"/>
                  <a:pt x="3723" y="8638"/>
                  <a:pt x="3723" y="8921"/>
                </a:cubicBezTo>
                <a:cubicBezTo>
                  <a:pt x="3723" y="9305"/>
                  <a:pt x="3819" y="9608"/>
                  <a:pt x="4010" y="9834"/>
                </a:cubicBezTo>
                <a:cubicBezTo>
                  <a:pt x="4202" y="10058"/>
                  <a:pt x="4465" y="10171"/>
                  <a:pt x="4798" y="10171"/>
                </a:cubicBezTo>
                <a:cubicBezTo>
                  <a:pt x="5130" y="10171"/>
                  <a:pt x="5396" y="10058"/>
                  <a:pt x="5596" y="9834"/>
                </a:cubicBezTo>
                <a:cubicBezTo>
                  <a:pt x="5796" y="9608"/>
                  <a:pt x="5897" y="9305"/>
                  <a:pt x="5897" y="8921"/>
                </a:cubicBezTo>
                <a:cubicBezTo>
                  <a:pt x="5897" y="8638"/>
                  <a:pt x="5846" y="8368"/>
                  <a:pt x="5747" y="8109"/>
                </a:cubicBezTo>
                <a:cubicBezTo>
                  <a:pt x="5647" y="7850"/>
                  <a:pt x="5556" y="7563"/>
                  <a:pt x="5471" y="7247"/>
                </a:cubicBezTo>
                <a:cubicBezTo>
                  <a:pt x="5389" y="7031"/>
                  <a:pt x="5314" y="6772"/>
                  <a:pt x="5247" y="6473"/>
                </a:cubicBezTo>
                <a:cubicBezTo>
                  <a:pt x="5180" y="6172"/>
                  <a:pt x="5121" y="5856"/>
                  <a:pt x="5071" y="5523"/>
                </a:cubicBezTo>
                <a:lnTo>
                  <a:pt x="5071" y="5523"/>
                </a:lnTo>
                <a:cubicBezTo>
                  <a:pt x="5321" y="5739"/>
                  <a:pt x="5559" y="5956"/>
                  <a:pt x="5784" y="6172"/>
                </a:cubicBezTo>
                <a:cubicBezTo>
                  <a:pt x="6008" y="6390"/>
                  <a:pt x="6189" y="6589"/>
                  <a:pt x="6321" y="6772"/>
                </a:cubicBezTo>
                <a:cubicBezTo>
                  <a:pt x="6554" y="6972"/>
                  <a:pt x="6771" y="7177"/>
                  <a:pt x="6971" y="7384"/>
                </a:cubicBezTo>
                <a:cubicBezTo>
                  <a:pt x="7171" y="7593"/>
                  <a:pt x="7387" y="7772"/>
                  <a:pt x="7620" y="7923"/>
                </a:cubicBezTo>
                <a:cubicBezTo>
                  <a:pt x="7917" y="8074"/>
                  <a:pt x="8183" y="8150"/>
                  <a:pt x="8417" y="8150"/>
                </a:cubicBezTo>
                <a:cubicBezTo>
                  <a:pt x="8774" y="8150"/>
                  <a:pt x="9059" y="7974"/>
                  <a:pt x="9270" y="7622"/>
                </a:cubicBezTo>
                <a:cubicBezTo>
                  <a:pt x="9652" y="7023"/>
                  <a:pt x="9461" y="6515"/>
                  <a:pt x="8696" y="6097"/>
                </a:cubicBezTo>
                <a:cubicBezTo>
                  <a:pt x="8461" y="5965"/>
                  <a:pt x="8204" y="5865"/>
                  <a:pt x="7920" y="5798"/>
                </a:cubicBezTo>
                <a:cubicBezTo>
                  <a:pt x="7637" y="5732"/>
                  <a:pt x="7345" y="5656"/>
                  <a:pt x="7046" y="5574"/>
                </a:cubicBezTo>
                <a:cubicBezTo>
                  <a:pt x="6762" y="5539"/>
                  <a:pt x="6471" y="5486"/>
                  <a:pt x="6171" y="5411"/>
                </a:cubicBezTo>
                <a:cubicBezTo>
                  <a:pt x="5871" y="5336"/>
                  <a:pt x="5554" y="5232"/>
                  <a:pt x="5222" y="5099"/>
                </a:cubicBezTo>
                <a:cubicBezTo>
                  <a:pt x="5554" y="4965"/>
                  <a:pt x="5871" y="4849"/>
                  <a:pt x="6171" y="4748"/>
                </a:cubicBezTo>
                <a:cubicBezTo>
                  <a:pt x="6471" y="4649"/>
                  <a:pt x="6762" y="4583"/>
                  <a:pt x="7046" y="4548"/>
                </a:cubicBezTo>
                <a:cubicBezTo>
                  <a:pt x="7345" y="4465"/>
                  <a:pt x="7641" y="4395"/>
                  <a:pt x="7933" y="4336"/>
                </a:cubicBezTo>
                <a:cubicBezTo>
                  <a:pt x="8223" y="4277"/>
                  <a:pt x="8487" y="4183"/>
                  <a:pt x="8720" y="4049"/>
                </a:cubicBezTo>
                <a:cubicBezTo>
                  <a:pt x="9070" y="3865"/>
                  <a:pt x="9299" y="3637"/>
                  <a:pt x="9407" y="3362"/>
                </a:cubicBezTo>
                <a:cubicBezTo>
                  <a:pt x="9515" y="3086"/>
                  <a:pt x="9478" y="2808"/>
                  <a:pt x="9294" y="2526"/>
                </a:cubicBezTo>
                <a:cubicBezTo>
                  <a:pt x="9127" y="2241"/>
                  <a:pt x="8903" y="2071"/>
                  <a:pt x="8620" y="2013"/>
                </a:cubicBezTo>
                <a:cubicBezTo>
                  <a:pt x="8563" y="2001"/>
                  <a:pt x="8504" y="1995"/>
                  <a:pt x="8443" y="1995"/>
                </a:cubicBezTo>
                <a:cubicBezTo>
                  <a:pt x="8200" y="1995"/>
                  <a:pt x="7927" y="2088"/>
                  <a:pt x="7620" y="2274"/>
                </a:cubicBezTo>
                <a:cubicBezTo>
                  <a:pt x="7387" y="2425"/>
                  <a:pt x="7178" y="2596"/>
                  <a:pt x="6996" y="2787"/>
                </a:cubicBezTo>
                <a:cubicBezTo>
                  <a:pt x="6813" y="2978"/>
                  <a:pt x="6596" y="3175"/>
                  <a:pt x="6347" y="3374"/>
                </a:cubicBezTo>
                <a:cubicBezTo>
                  <a:pt x="6196" y="3574"/>
                  <a:pt x="6008" y="3783"/>
                  <a:pt x="5784" y="3999"/>
                </a:cubicBezTo>
                <a:cubicBezTo>
                  <a:pt x="5559" y="4216"/>
                  <a:pt x="5321" y="4423"/>
                  <a:pt x="5071" y="4623"/>
                </a:cubicBezTo>
                <a:cubicBezTo>
                  <a:pt x="5121" y="4291"/>
                  <a:pt x="5180" y="3974"/>
                  <a:pt x="5247" y="3674"/>
                </a:cubicBezTo>
                <a:cubicBezTo>
                  <a:pt x="5314" y="3374"/>
                  <a:pt x="5389" y="3124"/>
                  <a:pt x="5471" y="2924"/>
                </a:cubicBezTo>
                <a:cubicBezTo>
                  <a:pt x="5554" y="2608"/>
                  <a:pt x="5646" y="2321"/>
                  <a:pt x="5747" y="2062"/>
                </a:cubicBezTo>
                <a:cubicBezTo>
                  <a:pt x="5846" y="1804"/>
                  <a:pt x="5897" y="1533"/>
                  <a:pt x="5897" y="1250"/>
                </a:cubicBezTo>
                <a:cubicBezTo>
                  <a:pt x="5897" y="867"/>
                  <a:pt x="5796" y="563"/>
                  <a:pt x="5596" y="338"/>
                </a:cubicBezTo>
                <a:cubicBezTo>
                  <a:pt x="5396" y="113"/>
                  <a:pt x="5132" y="1"/>
                  <a:pt x="479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bg>
      <p:bgPr>
        <a:solidFill>
          <a:schemeClr val="lt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720000" y="535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67" name="Google Shape;67;p13"/>
          <p:cNvCxnSpPr/>
          <p:nvPr/>
        </p:nvCxnSpPr>
        <p:spPr>
          <a:xfrm>
            <a:off x="715100" y="4776750"/>
            <a:ext cx="8439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68;p13"/>
          <p:cNvSpPr/>
          <p:nvPr/>
        </p:nvSpPr>
        <p:spPr>
          <a:xfrm>
            <a:off x="264250" y="4649613"/>
            <a:ext cx="241300" cy="254275"/>
          </a:xfrm>
          <a:custGeom>
            <a:avLst/>
            <a:gdLst/>
            <a:ahLst/>
            <a:cxnLst/>
            <a:rect l="l" t="t" r="r" b="b"/>
            <a:pathLst>
              <a:path w="9652" h="10171" extrusionOk="0">
                <a:moveTo>
                  <a:pt x="4798" y="1"/>
                </a:moveTo>
                <a:cubicBezTo>
                  <a:pt x="4464" y="1"/>
                  <a:pt x="4202" y="113"/>
                  <a:pt x="4010" y="338"/>
                </a:cubicBezTo>
                <a:cubicBezTo>
                  <a:pt x="3819" y="563"/>
                  <a:pt x="3723" y="867"/>
                  <a:pt x="3723" y="1250"/>
                </a:cubicBezTo>
                <a:cubicBezTo>
                  <a:pt x="3723" y="1533"/>
                  <a:pt x="3768" y="1804"/>
                  <a:pt x="3859" y="2062"/>
                </a:cubicBezTo>
                <a:cubicBezTo>
                  <a:pt x="3951" y="2321"/>
                  <a:pt x="4040" y="2608"/>
                  <a:pt x="4123" y="2924"/>
                </a:cubicBezTo>
                <a:cubicBezTo>
                  <a:pt x="4205" y="3141"/>
                  <a:pt x="4280" y="3404"/>
                  <a:pt x="4348" y="3712"/>
                </a:cubicBezTo>
                <a:cubicBezTo>
                  <a:pt x="4414" y="4020"/>
                  <a:pt x="4464" y="4340"/>
                  <a:pt x="4497" y="4672"/>
                </a:cubicBezTo>
                <a:lnTo>
                  <a:pt x="4497" y="4672"/>
                </a:lnTo>
                <a:cubicBezTo>
                  <a:pt x="4248" y="4472"/>
                  <a:pt x="3997" y="4269"/>
                  <a:pt x="3748" y="4061"/>
                </a:cubicBezTo>
                <a:cubicBezTo>
                  <a:pt x="3498" y="3853"/>
                  <a:pt x="3306" y="3649"/>
                  <a:pt x="3174" y="3449"/>
                </a:cubicBezTo>
                <a:cubicBezTo>
                  <a:pt x="2941" y="3232"/>
                  <a:pt x="2732" y="3020"/>
                  <a:pt x="2550" y="2811"/>
                </a:cubicBezTo>
                <a:cubicBezTo>
                  <a:pt x="2365" y="2604"/>
                  <a:pt x="2150" y="2425"/>
                  <a:pt x="1898" y="2274"/>
                </a:cubicBezTo>
                <a:cubicBezTo>
                  <a:pt x="1624" y="2124"/>
                  <a:pt x="1370" y="2050"/>
                  <a:pt x="1137" y="2050"/>
                </a:cubicBezTo>
                <a:cubicBezTo>
                  <a:pt x="1060" y="2050"/>
                  <a:pt x="985" y="2058"/>
                  <a:pt x="912" y="2074"/>
                </a:cubicBezTo>
                <a:cubicBezTo>
                  <a:pt x="620" y="2142"/>
                  <a:pt x="383" y="2317"/>
                  <a:pt x="201" y="2599"/>
                </a:cubicBezTo>
                <a:cubicBezTo>
                  <a:pt x="34" y="2882"/>
                  <a:pt x="1" y="3157"/>
                  <a:pt x="100" y="3423"/>
                </a:cubicBezTo>
                <a:cubicBezTo>
                  <a:pt x="201" y="3691"/>
                  <a:pt x="441" y="3924"/>
                  <a:pt x="825" y="4124"/>
                </a:cubicBezTo>
                <a:cubicBezTo>
                  <a:pt x="1058" y="4256"/>
                  <a:pt x="1316" y="4344"/>
                  <a:pt x="1599" y="4386"/>
                </a:cubicBezTo>
                <a:cubicBezTo>
                  <a:pt x="1882" y="4428"/>
                  <a:pt x="2190" y="4491"/>
                  <a:pt x="2524" y="4574"/>
                </a:cubicBezTo>
                <a:cubicBezTo>
                  <a:pt x="2757" y="4623"/>
                  <a:pt x="3020" y="4689"/>
                  <a:pt x="3310" y="4774"/>
                </a:cubicBezTo>
                <a:cubicBezTo>
                  <a:pt x="3602" y="4856"/>
                  <a:pt x="3898" y="4965"/>
                  <a:pt x="4198" y="5099"/>
                </a:cubicBezTo>
                <a:cubicBezTo>
                  <a:pt x="3898" y="5198"/>
                  <a:pt x="3611" y="5285"/>
                  <a:pt x="3336" y="5360"/>
                </a:cubicBezTo>
                <a:cubicBezTo>
                  <a:pt x="3061" y="5435"/>
                  <a:pt x="2807" y="5490"/>
                  <a:pt x="2574" y="5523"/>
                </a:cubicBezTo>
                <a:cubicBezTo>
                  <a:pt x="2240" y="5607"/>
                  <a:pt x="1933" y="5673"/>
                  <a:pt x="1649" y="5723"/>
                </a:cubicBezTo>
                <a:cubicBezTo>
                  <a:pt x="1366" y="5774"/>
                  <a:pt x="1107" y="5865"/>
                  <a:pt x="874" y="5998"/>
                </a:cubicBezTo>
                <a:cubicBezTo>
                  <a:pt x="507" y="6198"/>
                  <a:pt x="274" y="6435"/>
                  <a:pt x="175" y="6711"/>
                </a:cubicBezTo>
                <a:cubicBezTo>
                  <a:pt x="74" y="6984"/>
                  <a:pt x="100" y="7256"/>
                  <a:pt x="250" y="7523"/>
                </a:cubicBezTo>
                <a:cubicBezTo>
                  <a:pt x="481" y="7874"/>
                  <a:pt x="779" y="8050"/>
                  <a:pt x="1144" y="8050"/>
                </a:cubicBezTo>
                <a:cubicBezTo>
                  <a:pt x="1383" y="8050"/>
                  <a:pt x="1652" y="7974"/>
                  <a:pt x="1950" y="7822"/>
                </a:cubicBezTo>
                <a:cubicBezTo>
                  <a:pt x="2199" y="7671"/>
                  <a:pt x="2416" y="7493"/>
                  <a:pt x="2598" y="7285"/>
                </a:cubicBezTo>
                <a:cubicBezTo>
                  <a:pt x="2781" y="7078"/>
                  <a:pt x="2990" y="6864"/>
                  <a:pt x="3223" y="6647"/>
                </a:cubicBezTo>
                <a:cubicBezTo>
                  <a:pt x="3356" y="6464"/>
                  <a:pt x="3544" y="6273"/>
                  <a:pt x="3786" y="6073"/>
                </a:cubicBezTo>
                <a:cubicBezTo>
                  <a:pt x="4026" y="5873"/>
                  <a:pt x="4264" y="5682"/>
                  <a:pt x="4497" y="5499"/>
                </a:cubicBezTo>
                <a:lnTo>
                  <a:pt x="4497" y="5499"/>
                </a:lnTo>
                <a:cubicBezTo>
                  <a:pt x="4464" y="5832"/>
                  <a:pt x="4414" y="6148"/>
                  <a:pt x="4348" y="6447"/>
                </a:cubicBezTo>
                <a:cubicBezTo>
                  <a:pt x="4280" y="6748"/>
                  <a:pt x="4205" y="7014"/>
                  <a:pt x="4123" y="7247"/>
                </a:cubicBezTo>
                <a:cubicBezTo>
                  <a:pt x="4040" y="7565"/>
                  <a:pt x="3951" y="7850"/>
                  <a:pt x="3861" y="8109"/>
                </a:cubicBezTo>
                <a:cubicBezTo>
                  <a:pt x="3769" y="8368"/>
                  <a:pt x="3723" y="8638"/>
                  <a:pt x="3723" y="8921"/>
                </a:cubicBezTo>
                <a:cubicBezTo>
                  <a:pt x="3723" y="9305"/>
                  <a:pt x="3819" y="9608"/>
                  <a:pt x="4010" y="9834"/>
                </a:cubicBezTo>
                <a:cubicBezTo>
                  <a:pt x="4202" y="10058"/>
                  <a:pt x="4465" y="10171"/>
                  <a:pt x="4798" y="10171"/>
                </a:cubicBezTo>
                <a:cubicBezTo>
                  <a:pt x="5130" y="10171"/>
                  <a:pt x="5396" y="10058"/>
                  <a:pt x="5596" y="9834"/>
                </a:cubicBezTo>
                <a:cubicBezTo>
                  <a:pt x="5796" y="9608"/>
                  <a:pt x="5897" y="9305"/>
                  <a:pt x="5897" y="8921"/>
                </a:cubicBezTo>
                <a:cubicBezTo>
                  <a:pt x="5897" y="8638"/>
                  <a:pt x="5846" y="8368"/>
                  <a:pt x="5747" y="8109"/>
                </a:cubicBezTo>
                <a:cubicBezTo>
                  <a:pt x="5647" y="7850"/>
                  <a:pt x="5556" y="7563"/>
                  <a:pt x="5471" y="7247"/>
                </a:cubicBezTo>
                <a:cubicBezTo>
                  <a:pt x="5389" y="7031"/>
                  <a:pt x="5314" y="6772"/>
                  <a:pt x="5247" y="6473"/>
                </a:cubicBezTo>
                <a:cubicBezTo>
                  <a:pt x="5180" y="6172"/>
                  <a:pt x="5121" y="5856"/>
                  <a:pt x="5071" y="5523"/>
                </a:cubicBezTo>
                <a:lnTo>
                  <a:pt x="5071" y="5523"/>
                </a:lnTo>
                <a:cubicBezTo>
                  <a:pt x="5321" y="5739"/>
                  <a:pt x="5559" y="5956"/>
                  <a:pt x="5784" y="6172"/>
                </a:cubicBezTo>
                <a:cubicBezTo>
                  <a:pt x="6008" y="6390"/>
                  <a:pt x="6189" y="6589"/>
                  <a:pt x="6321" y="6772"/>
                </a:cubicBezTo>
                <a:cubicBezTo>
                  <a:pt x="6554" y="6972"/>
                  <a:pt x="6771" y="7177"/>
                  <a:pt x="6971" y="7384"/>
                </a:cubicBezTo>
                <a:cubicBezTo>
                  <a:pt x="7171" y="7593"/>
                  <a:pt x="7387" y="7772"/>
                  <a:pt x="7620" y="7923"/>
                </a:cubicBezTo>
                <a:cubicBezTo>
                  <a:pt x="7917" y="8074"/>
                  <a:pt x="8183" y="8150"/>
                  <a:pt x="8417" y="8150"/>
                </a:cubicBezTo>
                <a:cubicBezTo>
                  <a:pt x="8774" y="8150"/>
                  <a:pt x="9059" y="7974"/>
                  <a:pt x="9270" y="7622"/>
                </a:cubicBezTo>
                <a:cubicBezTo>
                  <a:pt x="9652" y="7023"/>
                  <a:pt x="9461" y="6515"/>
                  <a:pt x="8696" y="6097"/>
                </a:cubicBezTo>
                <a:cubicBezTo>
                  <a:pt x="8461" y="5965"/>
                  <a:pt x="8204" y="5865"/>
                  <a:pt x="7920" y="5798"/>
                </a:cubicBezTo>
                <a:cubicBezTo>
                  <a:pt x="7637" y="5732"/>
                  <a:pt x="7345" y="5656"/>
                  <a:pt x="7046" y="5574"/>
                </a:cubicBezTo>
                <a:cubicBezTo>
                  <a:pt x="6762" y="5539"/>
                  <a:pt x="6471" y="5486"/>
                  <a:pt x="6171" y="5411"/>
                </a:cubicBezTo>
                <a:cubicBezTo>
                  <a:pt x="5871" y="5336"/>
                  <a:pt x="5554" y="5232"/>
                  <a:pt x="5222" y="5099"/>
                </a:cubicBezTo>
                <a:cubicBezTo>
                  <a:pt x="5554" y="4965"/>
                  <a:pt x="5871" y="4849"/>
                  <a:pt x="6171" y="4748"/>
                </a:cubicBezTo>
                <a:cubicBezTo>
                  <a:pt x="6471" y="4649"/>
                  <a:pt x="6762" y="4583"/>
                  <a:pt x="7046" y="4548"/>
                </a:cubicBezTo>
                <a:cubicBezTo>
                  <a:pt x="7345" y="4465"/>
                  <a:pt x="7641" y="4395"/>
                  <a:pt x="7933" y="4336"/>
                </a:cubicBezTo>
                <a:cubicBezTo>
                  <a:pt x="8223" y="4277"/>
                  <a:pt x="8487" y="4183"/>
                  <a:pt x="8720" y="4049"/>
                </a:cubicBezTo>
                <a:cubicBezTo>
                  <a:pt x="9070" y="3865"/>
                  <a:pt x="9299" y="3637"/>
                  <a:pt x="9407" y="3362"/>
                </a:cubicBezTo>
                <a:cubicBezTo>
                  <a:pt x="9515" y="3086"/>
                  <a:pt x="9478" y="2808"/>
                  <a:pt x="9294" y="2526"/>
                </a:cubicBezTo>
                <a:cubicBezTo>
                  <a:pt x="9127" y="2241"/>
                  <a:pt x="8903" y="2071"/>
                  <a:pt x="8620" y="2013"/>
                </a:cubicBezTo>
                <a:cubicBezTo>
                  <a:pt x="8563" y="2001"/>
                  <a:pt x="8504" y="1995"/>
                  <a:pt x="8443" y="1995"/>
                </a:cubicBezTo>
                <a:cubicBezTo>
                  <a:pt x="8200" y="1995"/>
                  <a:pt x="7927" y="2088"/>
                  <a:pt x="7620" y="2274"/>
                </a:cubicBezTo>
                <a:cubicBezTo>
                  <a:pt x="7387" y="2425"/>
                  <a:pt x="7178" y="2596"/>
                  <a:pt x="6996" y="2787"/>
                </a:cubicBezTo>
                <a:cubicBezTo>
                  <a:pt x="6813" y="2978"/>
                  <a:pt x="6596" y="3175"/>
                  <a:pt x="6347" y="3374"/>
                </a:cubicBezTo>
                <a:cubicBezTo>
                  <a:pt x="6196" y="3574"/>
                  <a:pt x="6008" y="3783"/>
                  <a:pt x="5784" y="3999"/>
                </a:cubicBezTo>
                <a:cubicBezTo>
                  <a:pt x="5559" y="4216"/>
                  <a:pt x="5321" y="4423"/>
                  <a:pt x="5071" y="4623"/>
                </a:cubicBezTo>
                <a:cubicBezTo>
                  <a:pt x="5121" y="4291"/>
                  <a:pt x="5180" y="3974"/>
                  <a:pt x="5247" y="3674"/>
                </a:cubicBezTo>
                <a:cubicBezTo>
                  <a:pt x="5314" y="3374"/>
                  <a:pt x="5389" y="3124"/>
                  <a:pt x="5471" y="2924"/>
                </a:cubicBezTo>
                <a:cubicBezTo>
                  <a:pt x="5554" y="2608"/>
                  <a:pt x="5646" y="2321"/>
                  <a:pt x="5747" y="2062"/>
                </a:cubicBezTo>
                <a:cubicBezTo>
                  <a:pt x="5846" y="1804"/>
                  <a:pt x="5897" y="1533"/>
                  <a:pt x="5897" y="1250"/>
                </a:cubicBezTo>
                <a:cubicBezTo>
                  <a:pt x="5897" y="867"/>
                  <a:pt x="5796" y="563"/>
                  <a:pt x="5596" y="338"/>
                </a:cubicBezTo>
                <a:cubicBezTo>
                  <a:pt x="5396" y="113"/>
                  <a:pt x="5132" y="1"/>
                  <a:pt x="479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2"/>
          <p:cNvSpPr txBox="1">
            <a:spLocks noGrp="1"/>
          </p:cNvSpPr>
          <p:nvPr>
            <p:ph type="subTitle" idx="1"/>
          </p:nvPr>
        </p:nvSpPr>
        <p:spPr>
          <a:xfrm>
            <a:off x="712942" y="1666743"/>
            <a:ext cx="21120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2"/>
          <p:cNvSpPr txBox="1">
            <a:spLocks noGrp="1"/>
          </p:cNvSpPr>
          <p:nvPr>
            <p:ph type="subTitle" idx="2"/>
          </p:nvPr>
        </p:nvSpPr>
        <p:spPr>
          <a:xfrm>
            <a:off x="3226277" y="1666743"/>
            <a:ext cx="21120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2"/>
          <p:cNvSpPr txBox="1">
            <a:spLocks noGrp="1"/>
          </p:cNvSpPr>
          <p:nvPr>
            <p:ph type="subTitle" idx="3"/>
          </p:nvPr>
        </p:nvSpPr>
        <p:spPr>
          <a:xfrm>
            <a:off x="3226277" y="2830767"/>
            <a:ext cx="21075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2"/>
          <p:cNvSpPr txBox="1">
            <a:spLocks noGrp="1"/>
          </p:cNvSpPr>
          <p:nvPr>
            <p:ph type="subTitle" idx="4"/>
          </p:nvPr>
        </p:nvSpPr>
        <p:spPr>
          <a:xfrm>
            <a:off x="713492" y="2830767"/>
            <a:ext cx="21120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2"/>
          <p:cNvSpPr txBox="1">
            <a:spLocks noGrp="1"/>
          </p:cNvSpPr>
          <p:nvPr>
            <p:ph type="subTitle" idx="5"/>
          </p:nvPr>
        </p:nvSpPr>
        <p:spPr>
          <a:xfrm>
            <a:off x="714159" y="3994791"/>
            <a:ext cx="21120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22"/>
          <p:cNvSpPr txBox="1">
            <a:spLocks noGrp="1"/>
          </p:cNvSpPr>
          <p:nvPr>
            <p:ph type="subTitle" idx="6"/>
          </p:nvPr>
        </p:nvSpPr>
        <p:spPr>
          <a:xfrm>
            <a:off x="3226277" y="3994791"/>
            <a:ext cx="21075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22"/>
          <p:cNvSpPr txBox="1">
            <a:spLocks noGrp="1"/>
          </p:cNvSpPr>
          <p:nvPr>
            <p:ph type="subTitle" idx="7"/>
          </p:nvPr>
        </p:nvSpPr>
        <p:spPr>
          <a:xfrm>
            <a:off x="712942" y="1286900"/>
            <a:ext cx="2112000" cy="466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78" name="Google Shape;178;p22"/>
          <p:cNvSpPr txBox="1">
            <a:spLocks noGrp="1"/>
          </p:cNvSpPr>
          <p:nvPr>
            <p:ph type="subTitle" idx="8"/>
          </p:nvPr>
        </p:nvSpPr>
        <p:spPr>
          <a:xfrm>
            <a:off x="3226277" y="1286900"/>
            <a:ext cx="2112300" cy="466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79" name="Google Shape;179;p22"/>
          <p:cNvSpPr txBox="1">
            <a:spLocks noGrp="1"/>
          </p:cNvSpPr>
          <p:nvPr>
            <p:ph type="subTitle" idx="9"/>
          </p:nvPr>
        </p:nvSpPr>
        <p:spPr>
          <a:xfrm>
            <a:off x="3226277" y="2450919"/>
            <a:ext cx="2112300" cy="466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80" name="Google Shape;180;p22"/>
          <p:cNvSpPr txBox="1">
            <a:spLocks noGrp="1"/>
          </p:cNvSpPr>
          <p:nvPr>
            <p:ph type="subTitle" idx="13"/>
          </p:nvPr>
        </p:nvSpPr>
        <p:spPr>
          <a:xfrm>
            <a:off x="713492" y="2450919"/>
            <a:ext cx="2112000" cy="466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81" name="Google Shape;181;p22"/>
          <p:cNvSpPr txBox="1">
            <a:spLocks noGrp="1"/>
          </p:cNvSpPr>
          <p:nvPr>
            <p:ph type="subTitle" idx="14"/>
          </p:nvPr>
        </p:nvSpPr>
        <p:spPr>
          <a:xfrm>
            <a:off x="712809" y="3614939"/>
            <a:ext cx="2112300" cy="466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82" name="Google Shape;182;p22"/>
          <p:cNvSpPr txBox="1">
            <a:spLocks noGrp="1"/>
          </p:cNvSpPr>
          <p:nvPr>
            <p:ph type="subTitle" idx="15"/>
          </p:nvPr>
        </p:nvSpPr>
        <p:spPr>
          <a:xfrm>
            <a:off x="3226277" y="3614939"/>
            <a:ext cx="2112300" cy="466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83" name="Google Shape;183;p22"/>
          <p:cNvSpPr txBox="1">
            <a:spLocks noGrp="1"/>
          </p:cNvSpPr>
          <p:nvPr>
            <p:ph type="title"/>
          </p:nvPr>
        </p:nvSpPr>
        <p:spPr>
          <a:xfrm>
            <a:off x="720000" y="535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184" name="Google Shape;184;p22"/>
          <p:cNvCxnSpPr/>
          <p:nvPr/>
        </p:nvCxnSpPr>
        <p:spPr>
          <a:xfrm>
            <a:off x="715100" y="4776750"/>
            <a:ext cx="8439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5" name="Google Shape;185;p22"/>
          <p:cNvSpPr/>
          <p:nvPr/>
        </p:nvSpPr>
        <p:spPr>
          <a:xfrm>
            <a:off x="264250" y="4649613"/>
            <a:ext cx="241300" cy="254275"/>
          </a:xfrm>
          <a:custGeom>
            <a:avLst/>
            <a:gdLst/>
            <a:ahLst/>
            <a:cxnLst/>
            <a:rect l="l" t="t" r="r" b="b"/>
            <a:pathLst>
              <a:path w="9652" h="10171" extrusionOk="0">
                <a:moveTo>
                  <a:pt x="4798" y="1"/>
                </a:moveTo>
                <a:cubicBezTo>
                  <a:pt x="4464" y="1"/>
                  <a:pt x="4202" y="113"/>
                  <a:pt x="4010" y="338"/>
                </a:cubicBezTo>
                <a:cubicBezTo>
                  <a:pt x="3819" y="563"/>
                  <a:pt x="3723" y="867"/>
                  <a:pt x="3723" y="1250"/>
                </a:cubicBezTo>
                <a:cubicBezTo>
                  <a:pt x="3723" y="1533"/>
                  <a:pt x="3768" y="1804"/>
                  <a:pt x="3859" y="2062"/>
                </a:cubicBezTo>
                <a:cubicBezTo>
                  <a:pt x="3951" y="2321"/>
                  <a:pt x="4040" y="2608"/>
                  <a:pt x="4123" y="2924"/>
                </a:cubicBezTo>
                <a:cubicBezTo>
                  <a:pt x="4205" y="3141"/>
                  <a:pt x="4280" y="3404"/>
                  <a:pt x="4348" y="3712"/>
                </a:cubicBezTo>
                <a:cubicBezTo>
                  <a:pt x="4414" y="4020"/>
                  <a:pt x="4464" y="4340"/>
                  <a:pt x="4497" y="4672"/>
                </a:cubicBezTo>
                <a:lnTo>
                  <a:pt x="4497" y="4672"/>
                </a:lnTo>
                <a:cubicBezTo>
                  <a:pt x="4248" y="4472"/>
                  <a:pt x="3997" y="4269"/>
                  <a:pt x="3748" y="4061"/>
                </a:cubicBezTo>
                <a:cubicBezTo>
                  <a:pt x="3498" y="3853"/>
                  <a:pt x="3306" y="3649"/>
                  <a:pt x="3174" y="3449"/>
                </a:cubicBezTo>
                <a:cubicBezTo>
                  <a:pt x="2941" y="3232"/>
                  <a:pt x="2732" y="3020"/>
                  <a:pt x="2550" y="2811"/>
                </a:cubicBezTo>
                <a:cubicBezTo>
                  <a:pt x="2365" y="2604"/>
                  <a:pt x="2150" y="2425"/>
                  <a:pt x="1898" y="2274"/>
                </a:cubicBezTo>
                <a:cubicBezTo>
                  <a:pt x="1624" y="2124"/>
                  <a:pt x="1370" y="2050"/>
                  <a:pt x="1137" y="2050"/>
                </a:cubicBezTo>
                <a:cubicBezTo>
                  <a:pt x="1060" y="2050"/>
                  <a:pt x="985" y="2058"/>
                  <a:pt x="912" y="2074"/>
                </a:cubicBezTo>
                <a:cubicBezTo>
                  <a:pt x="620" y="2142"/>
                  <a:pt x="383" y="2317"/>
                  <a:pt x="201" y="2599"/>
                </a:cubicBezTo>
                <a:cubicBezTo>
                  <a:pt x="34" y="2882"/>
                  <a:pt x="1" y="3157"/>
                  <a:pt x="100" y="3423"/>
                </a:cubicBezTo>
                <a:cubicBezTo>
                  <a:pt x="201" y="3691"/>
                  <a:pt x="441" y="3924"/>
                  <a:pt x="825" y="4124"/>
                </a:cubicBezTo>
                <a:cubicBezTo>
                  <a:pt x="1058" y="4256"/>
                  <a:pt x="1316" y="4344"/>
                  <a:pt x="1599" y="4386"/>
                </a:cubicBezTo>
                <a:cubicBezTo>
                  <a:pt x="1882" y="4428"/>
                  <a:pt x="2190" y="4491"/>
                  <a:pt x="2524" y="4574"/>
                </a:cubicBezTo>
                <a:cubicBezTo>
                  <a:pt x="2757" y="4623"/>
                  <a:pt x="3020" y="4689"/>
                  <a:pt x="3310" y="4774"/>
                </a:cubicBezTo>
                <a:cubicBezTo>
                  <a:pt x="3602" y="4856"/>
                  <a:pt x="3898" y="4965"/>
                  <a:pt x="4198" y="5099"/>
                </a:cubicBezTo>
                <a:cubicBezTo>
                  <a:pt x="3898" y="5198"/>
                  <a:pt x="3611" y="5285"/>
                  <a:pt x="3336" y="5360"/>
                </a:cubicBezTo>
                <a:cubicBezTo>
                  <a:pt x="3061" y="5435"/>
                  <a:pt x="2807" y="5490"/>
                  <a:pt x="2574" y="5523"/>
                </a:cubicBezTo>
                <a:cubicBezTo>
                  <a:pt x="2240" y="5607"/>
                  <a:pt x="1933" y="5673"/>
                  <a:pt x="1649" y="5723"/>
                </a:cubicBezTo>
                <a:cubicBezTo>
                  <a:pt x="1366" y="5774"/>
                  <a:pt x="1107" y="5865"/>
                  <a:pt x="874" y="5998"/>
                </a:cubicBezTo>
                <a:cubicBezTo>
                  <a:pt x="507" y="6198"/>
                  <a:pt x="274" y="6435"/>
                  <a:pt x="175" y="6711"/>
                </a:cubicBezTo>
                <a:cubicBezTo>
                  <a:pt x="74" y="6984"/>
                  <a:pt x="100" y="7256"/>
                  <a:pt x="250" y="7523"/>
                </a:cubicBezTo>
                <a:cubicBezTo>
                  <a:pt x="481" y="7874"/>
                  <a:pt x="779" y="8050"/>
                  <a:pt x="1144" y="8050"/>
                </a:cubicBezTo>
                <a:cubicBezTo>
                  <a:pt x="1383" y="8050"/>
                  <a:pt x="1652" y="7974"/>
                  <a:pt x="1950" y="7822"/>
                </a:cubicBezTo>
                <a:cubicBezTo>
                  <a:pt x="2199" y="7671"/>
                  <a:pt x="2416" y="7493"/>
                  <a:pt x="2598" y="7285"/>
                </a:cubicBezTo>
                <a:cubicBezTo>
                  <a:pt x="2781" y="7078"/>
                  <a:pt x="2990" y="6864"/>
                  <a:pt x="3223" y="6647"/>
                </a:cubicBezTo>
                <a:cubicBezTo>
                  <a:pt x="3356" y="6464"/>
                  <a:pt x="3544" y="6273"/>
                  <a:pt x="3786" y="6073"/>
                </a:cubicBezTo>
                <a:cubicBezTo>
                  <a:pt x="4026" y="5873"/>
                  <a:pt x="4264" y="5682"/>
                  <a:pt x="4497" y="5499"/>
                </a:cubicBezTo>
                <a:lnTo>
                  <a:pt x="4497" y="5499"/>
                </a:lnTo>
                <a:cubicBezTo>
                  <a:pt x="4464" y="5832"/>
                  <a:pt x="4414" y="6148"/>
                  <a:pt x="4348" y="6447"/>
                </a:cubicBezTo>
                <a:cubicBezTo>
                  <a:pt x="4280" y="6748"/>
                  <a:pt x="4205" y="7014"/>
                  <a:pt x="4123" y="7247"/>
                </a:cubicBezTo>
                <a:cubicBezTo>
                  <a:pt x="4040" y="7565"/>
                  <a:pt x="3951" y="7850"/>
                  <a:pt x="3861" y="8109"/>
                </a:cubicBezTo>
                <a:cubicBezTo>
                  <a:pt x="3769" y="8368"/>
                  <a:pt x="3723" y="8638"/>
                  <a:pt x="3723" y="8921"/>
                </a:cubicBezTo>
                <a:cubicBezTo>
                  <a:pt x="3723" y="9305"/>
                  <a:pt x="3819" y="9608"/>
                  <a:pt x="4010" y="9834"/>
                </a:cubicBezTo>
                <a:cubicBezTo>
                  <a:pt x="4202" y="10058"/>
                  <a:pt x="4465" y="10171"/>
                  <a:pt x="4798" y="10171"/>
                </a:cubicBezTo>
                <a:cubicBezTo>
                  <a:pt x="5130" y="10171"/>
                  <a:pt x="5396" y="10058"/>
                  <a:pt x="5596" y="9834"/>
                </a:cubicBezTo>
                <a:cubicBezTo>
                  <a:pt x="5796" y="9608"/>
                  <a:pt x="5897" y="9305"/>
                  <a:pt x="5897" y="8921"/>
                </a:cubicBezTo>
                <a:cubicBezTo>
                  <a:pt x="5897" y="8638"/>
                  <a:pt x="5846" y="8368"/>
                  <a:pt x="5747" y="8109"/>
                </a:cubicBezTo>
                <a:cubicBezTo>
                  <a:pt x="5647" y="7850"/>
                  <a:pt x="5556" y="7563"/>
                  <a:pt x="5471" y="7247"/>
                </a:cubicBezTo>
                <a:cubicBezTo>
                  <a:pt x="5389" y="7031"/>
                  <a:pt x="5314" y="6772"/>
                  <a:pt x="5247" y="6473"/>
                </a:cubicBezTo>
                <a:cubicBezTo>
                  <a:pt x="5180" y="6172"/>
                  <a:pt x="5121" y="5856"/>
                  <a:pt x="5071" y="5523"/>
                </a:cubicBezTo>
                <a:lnTo>
                  <a:pt x="5071" y="5523"/>
                </a:lnTo>
                <a:cubicBezTo>
                  <a:pt x="5321" y="5739"/>
                  <a:pt x="5559" y="5956"/>
                  <a:pt x="5784" y="6172"/>
                </a:cubicBezTo>
                <a:cubicBezTo>
                  <a:pt x="6008" y="6390"/>
                  <a:pt x="6189" y="6589"/>
                  <a:pt x="6321" y="6772"/>
                </a:cubicBezTo>
                <a:cubicBezTo>
                  <a:pt x="6554" y="6972"/>
                  <a:pt x="6771" y="7177"/>
                  <a:pt x="6971" y="7384"/>
                </a:cubicBezTo>
                <a:cubicBezTo>
                  <a:pt x="7171" y="7593"/>
                  <a:pt x="7387" y="7772"/>
                  <a:pt x="7620" y="7923"/>
                </a:cubicBezTo>
                <a:cubicBezTo>
                  <a:pt x="7917" y="8074"/>
                  <a:pt x="8183" y="8150"/>
                  <a:pt x="8417" y="8150"/>
                </a:cubicBezTo>
                <a:cubicBezTo>
                  <a:pt x="8774" y="8150"/>
                  <a:pt x="9059" y="7974"/>
                  <a:pt x="9270" y="7622"/>
                </a:cubicBezTo>
                <a:cubicBezTo>
                  <a:pt x="9652" y="7023"/>
                  <a:pt x="9461" y="6515"/>
                  <a:pt x="8696" y="6097"/>
                </a:cubicBezTo>
                <a:cubicBezTo>
                  <a:pt x="8461" y="5965"/>
                  <a:pt x="8204" y="5865"/>
                  <a:pt x="7920" y="5798"/>
                </a:cubicBezTo>
                <a:cubicBezTo>
                  <a:pt x="7637" y="5732"/>
                  <a:pt x="7345" y="5656"/>
                  <a:pt x="7046" y="5574"/>
                </a:cubicBezTo>
                <a:cubicBezTo>
                  <a:pt x="6762" y="5539"/>
                  <a:pt x="6471" y="5486"/>
                  <a:pt x="6171" y="5411"/>
                </a:cubicBezTo>
                <a:cubicBezTo>
                  <a:pt x="5871" y="5336"/>
                  <a:pt x="5554" y="5232"/>
                  <a:pt x="5222" y="5099"/>
                </a:cubicBezTo>
                <a:cubicBezTo>
                  <a:pt x="5554" y="4965"/>
                  <a:pt x="5871" y="4849"/>
                  <a:pt x="6171" y="4748"/>
                </a:cubicBezTo>
                <a:cubicBezTo>
                  <a:pt x="6471" y="4649"/>
                  <a:pt x="6762" y="4583"/>
                  <a:pt x="7046" y="4548"/>
                </a:cubicBezTo>
                <a:cubicBezTo>
                  <a:pt x="7345" y="4465"/>
                  <a:pt x="7641" y="4395"/>
                  <a:pt x="7933" y="4336"/>
                </a:cubicBezTo>
                <a:cubicBezTo>
                  <a:pt x="8223" y="4277"/>
                  <a:pt x="8487" y="4183"/>
                  <a:pt x="8720" y="4049"/>
                </a:cubicBezTo>
                <a:cubicBezTo>
                  <a:pt x="9070" y="3865"/>
                  <a:pt x="9299" y="3637"/>
                  <a:pt x="9407" y="3362"/>
                </a:cubicBezTo>
                <a:cubicBezTo>
                  <a:pt x="9515" y="3086"/>
                  <a:pt x="9478" y="2808"/>
                  <a:pt x="9294" y="2526"/>
                </a:cubicBezTo>
                <a:cubicBezTo>
                  <a:pt x="9127" y="2241"/>
                  <a:pt x="8903" y="2071"/>
                  <a:pt x="8620" y="2013"/>
                </a:cubicBezTo>
                <a:cubicBezTo>
                  <a:pt x="8563" y="2001"/>
                  <a:pt x="8504" y="1995"/>
                  <a:pt x="8443" y="1995"/>
                </a:cubicBezTo>
                <a:cubicBezTo>
                  <a:pt x="8200" y="1995"/>
                  <a:pt x="7927" y="2088"/>
                  <a:pt x="7620" y="2274"/>
                </a:cubicBezTo>
                <a:cubicBezTo>
                  <a:pt x="7387" y="2425"/>
                  <a:pt x="7178" y="2596"/>
                  <a:pt x="6996" y="2787"/>
                </a:cubicBezTo>
                <a:cubicBezTo>
                  <a:pt x="6813" y="2978"/>
                  <a:pt x="6596" y="3175"/>
                  <a:pt x="6347" y="3374"/>
                </a:cubicBezTo>
                <a:cubicBezTo>
                  <a:pt x="6196" y="3574"/>
                  <a:pt x="6008" y="3783"/>
                  <a:pt x="5784" y="3999"/>
                </a:cubicBezTo>
                <a:cubicBezTo>
                  <a:pt x="5559" y="4216"/>
                  <a:pt x="5321" y="4423"/>
                  <a:pt x="5071" y="4623"/>
                </a:cubicBezTo>
                <a:cubicBezTo>
                  <a:pt x="5121" y="4291"/>
                  <a:pt x="5180" y="3974"/>
                  <a:pt x="5247" y="3674"/>
                </a:cubicBezTo>
                <a:cubicBezTo>
                  <a:pt x="5314" y="3374"/>
                  <a:pt x="5389" y="3124"/>
                  <a:pt x="5471" y="2924"/>
                </a:cubicBezTo>
                <a:cubicBezTo>
                  <a:pt x="5554" y="2608"/>
                  <a:pt x="5646" y="2321"/>
                  <a:pt x="5747" y="2062"/>
                </a:cubicBezTo>
                <a:cubicBezTo>
                  <a:pt x="5846" y="1804"/>
                  <a:pt x="5897" y="1533"/>
                  <a:pt x="5897" y="1250"/>
                </a:cubicBezTo>
                <a:cubicBezTo>
                  <a:pt x="5897" y="867"/>
                  <a:pt x="5796" y="563"/>
                  <a:pt x="5596" y="338"/>
                </a:cubicBezTo>
                <a:cubicBezTo>
                  <a:pt x="5396" y="113"/>
                  <a:pt x="5132" y="1"/>
                  <a:pt x="479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6" name="Google Shape;186;p22"/>
          <p:cNvGrpSpPr/>
          <p:nvPr/>
        </p:nvGrpSpPr>
        <p:grpSpPr>
          <a:xfrm rot="10800000">
            <a:off x="6238" y="0"/>
            <a:ext cx="757325" cy="2203225"/>
            <a:chOff x="4740125" y="687050"/>
            <a:chExt cx="757325" cy="2203225"/>
          </a:xfrm>
        </p:grpSpPr>
        <p:sp>
          <p:nvSpPr>
            <p:cNvPr id="187" name="Google Shape;187;p22"/>
            <p:cNvSpPr/>
            <p:nvPr/>
          </p:nvSpPr>
          <p:spPr>
            <a:xfrm>
              <a:off x="5468250" y="1028350"/>
              <a:ext cx="29200" cy="167000"/>
            </a:xfrm>
            <a:custGeom>
              <a:avLst/>
              <a:gdLst/>
              <a:ahLst/>
              <a:cxnLst/>
              <a:rect l="l" t="t" r="r" b="b"/>
              <a:pathLst>
                <a:path w="1168" h="6680" extrusionOk="0">
                  <a:moveTo>
                    <a:pt x="204" y="0"/>
                  </a:moveTo>
                  <a:cubicBezTo>
                    <a:pt x="136" y="17"/>
                    <a:pt x="68" y="33"/>
                    <a:pt x="1" y="50"/>
                  </a:cubicBezTo>
                  <a:cubicBezTo>
                    <a:pt x="480" y="2247"/>
                    <a:pt x="856" y="4457"/>
                    <a:pt x="1168" y="6680"/>
                  </a:cubicBezTo>
                  <a:lnTo>
                    <a:pt x="1168" y="3394"/>
                  </a:lnTo>
                  <a:cubicBezTo>
                    <a:pt x="1064" y="2898"/>
                    <a:pt x="954" y="2402"/>
                    <a:pt x="832" y="1910"/>
                  </a:cubicBezTo>
                  <a:cubicBezTo>
                    <a:pt x="671" y="1262"/>
                    <a:pt x="416" y="636"/>
                    <a:pt x="2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2"/>
            <p:cNvSpPr/>
            <p:nvPr/>
          </p:nvSpPr>
          <p:spPr>
            <a:xfrm>
              <a:off x="5314825" y="687050"/>
              <a:ext cx="182625" cy="879375"/>
            </a:xfrm>
            <a:custGeom>
              <a:avLst/>
              <a:gdLst/>
              <a:ahLst/>
              <a:cxnLst/>
              <a:rect l="l" t="t" r="r" b="b"/>
              <a:pathLst>
                <a:path w="7305" h="35175" extrusionOk="0">
                  <a:moveTo>
                    <a:pt x="1760" y="1"/>
                  </a:moveTo>
                  <a:cubicBezTo>
                    <a:pt x="1383" y="455"/>
                    <a:pt x="1441" y="938"/>
                    <a:pt x="1476" y="1426"/>
                  </a:cubicBezTo>
                  <a:cubicBezTo>
                    <a:pt x="1539" y="2298"/>
                    <a:pt x="1698" y="3186"/>
                    <a:pt x="1605" y="4043"/>
                  </a:cubicBezTo>
                  <a:cubicBezTo>
                    <a:pt x="1408" y="5843"/>
                    <a:pt x="1047" y="7625"/>
                    <a:pt x="801" y="9422"/>
                  </a:cubicBezTo>
                  <a:cubicBezTo>
                    <a:pt x="560" y="11181"/>
                    <a:pt x="187" y="12918"/>
                    <a:pt x="101" y="14708"/>
                  </a:cubicBezTo>
                  <a:cubicBezTo>
                    <a:pt x="1" y="16795"/>
                    <a:pt x="204" y="18849"/>
                    <a:pt x="536" y="20893"/>
                  </a:cubicBezTo>
                  <a:cubicBezTo>
                    <a:pt x="888" y="23052"/>
                    <a:pt x="1710" y="25072"/>
                    <a:pt x="2717" y="26995"/>
                  </a:cubicBezTo>
                  <a:cubicBezTo>
                    <a:pt x="3705" y="28885"/>
                    <a:pt x="4783" y="30731"/>
                    <a:pt x="5893" y="32552"/>
                  </a:cubicBezTo>
                  <a:cubicBezTo>
                    <a:pt x="6413" y="33406"/>
                    <a:pt x="6888" y="34276"/>
                    <a:pt x="7305" y="35174"/>
                  </a:cubicBezTo>
                  <a:lnTo>
                    <a:pt x="7305" y="33499"/>
                  </a:lnTo>
                  <a:cubicBezTo>
                    <a:pt x="6569" y="32194"/>
                    <a:pt x="5832" y="30887"/>
                    <a:pt x="5065" y="29600"/>
                  </a:cubicBezTo>
                  <a:cubicBezTo>
                    <a:pt x="3987" y="27789"/>
                    <a:pt x="3029" y="25914"/>
                    <a:pt x="2335" y="23933"/>
                  </a:cubicBezTo>
                  <a:cubicBezTo>
                    <a:pt x="1856" y="22568"/>
                    <a:pt x="1556" y="21123"/>
                    <a:pt x="1324" y="19691"/>
                  </a:cubicBezTo>
                  <a:cubicBezTo>
                    <a:pt x="835" y="16669"/>
                    <a:pt x="880" y="13636"/>
                    <a:pt x="1378" y="10608"/>
                  </a:cubicBezTo>
                  <a:cubicBezTo>
                    <a:pt x="1539" y="9623"/>
                    <a:pt x="1593" y="8620"/>
                    <a:pt x="1701" y="7626"/>
                  </a:cubicBezTo>
                  <a:cubicBezTo>
                    <a:pt x="1826" y="6470"/>
                    <a:pt x="1996" y="5318"/>
                    <a:pt x="2076" y="4159"/>
                  </a:cubicBezTo>
                  <a:cubicBezTo>
                    <a:pt x="2133" y="3321"/>
                    <a:pt x="2071" y="2474"/>
                    <a:pt x="2064" y="1632"/>
                  </a:cubicBezTo>
                  <a:cubicBezTo>
                    <a:pt x="2061" y="1345"/>
                    <a:pt x="2062" y="1058"/>
                    <a:pt x="2062" y="748"/>
                  </a:cubicBezTo>
                  <a:lnTo>
                    <a:pt x="2062" y="748"/>
                  </a:lnTo>
                  <a:cubicBezTo>
                    <a:pt x="3005" y="840"/>
                    <a:pt x="3632" y="1446"/>
                    <a:pt x="4270" y="1963"/>
                  </a:cubicBezTo>
                  <a:cubicBezTo>
                    <a:pt x="5389" y="2870"/>
                    <a:pt x="6386" y="3903"/>
                    <a:pt x="7305" y="5005"/>
                  </a:cubicBezTo>
                  <a:lnTo>
                    <a:pt x="7305" y="3852"/>
                  </a:lnTo>
                  <a:cubicBezTo>
                    <a:pt x="6590" y="3080"/>
                    <a:pt x="5832" y="2353"/>
                    <a:pt x="4977" y="1720"/>
                  </a:cubicBezTo>
                  <a:lnTo>
                    <a:pt x="4977" y="1718"/>
                  </a:lnTo>
                  <a:cubicBezTo>
                    <a:pt x="3987" y="984"/>
                    <a:pt x="2915" y="428"/>
                    <a:pt x="17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2"/>
            <p:cNvSpPr/>
            <p:nvPr/>
          </p:nvSpPr>
          <p:spPr>
            <a:xfrm>
              <a:off x="4740125" y="1567000"/>
              <a:ext cx="757325" cy="1323275"/>
            </a:xfrm>
            <a:custGeom>
              <a:avLst/>
              <a:gdLst/>
              <a:ahLst/>
              <a:cxnLst/>
              <a:rect l="l" t="t" r="r" b="b"/>
              <a:pathLst>
                <a:path w="30293" h="52931" extrusionOk="0">
                  <a:moveTo>
                    <a:pt x="14676" y="20208"/>
                  </a:moveTo>
                  <a:cubicBezTo>
                    <a:pt x="15300" y="21853"/>
                    <a:pt x="15898" y="23313"/>
                    <a:pt x="16399" y="24805"/>
                  </a:cubicBezTo>
                  <a:cubicBezTo>
                    <a:pt x="16601" y="25407"/>
                    <a:pt x="16613" y="26079"/>
                    <a:pt x="16665" y="26724"/>
                  </a:cubicBezTo>
                  <a:cubicBezTo>
                    <a:pt x="16859" y="29079"/>
                    <a:pt x="16554" y="31377"/>
                    <a:pt x="15822" y="33620"/>
                  </a:cubicBezTo>
                  <a:cubicBezTo>
                    <a:pt x="15632" y="34199"/>
                    <a:pt x="15461" y="34783"/>
                    <a:pt x="15237" y="35508"/>
                  </a:cubicBezTo>
                  <a:cubicBezTo>
                    <a:pt x="15095" y="35237"/>
                    <a:pt x="14984" y="35097"/>
                    <a:pt x="14945" y="34939"/>
                  </a:cubicBezTo>
                  <a:cubicBezTo>
                    <a:pt x="14578" y="33455"/>
                    <a:pt x="14492" y="31935"/>
                    <a:pt x="14396" y="30417"/>
                  </a:cubicBezTo>
                  <a:cubicBezTo>
                    <a:pt x="14345" y="29613"/>
                    <a:pt x="14301" y="28807"/>
                    <a:pt x="14222" y="28002"/>
                  </a:cubicBezTo>
                  <a:lnTo>
                    <a:pt x="14222" y="28002"/>
                  </a:lnTo>
                  <a:cubicBezTo>
                    <a:pt x="13742" y="30838"/>
                    <a:pt x="13930" y="33657"/>
                    <a:pt x="14611" y="36565"/>
                  </a:cubicBezTo>
                  <a:cubicBezTo>
                    <a:pt x="14143" y="36387"/>
                    <a:pt x="14080" y="36051"/>
                    <a:pt x="13978" y="35793"/>
                  </a:cubicBezTo>
                  <a:cubicBezTo>
                    <a:pt x="13270" y="34023"/>
                    <a:pt x="12531" y="32263"/>
                    <a:pt x="12390" y="30327"/>
                  </a:cubicBezTo>
                  <a:cubicBezTo>
                    <a:pt x="12321" y="29362"/>
                    <a:pt x="12149" y="28395"/>
                    <a:pt x="12173" y="27431"/>
                  </a:cubicBezTo>
                  <a:cubicBezTo>
                    <a:pt x="12228" y="25267"/>
                    <a:pt x="12804" y="23222"/>
                    <a:pt x="13852" y="21322"/>
                  </a:cubicBezTo>
                  <a:cubicBezTo>
                    <a:pt x="14052" y="20962"/>
                    <a:pt x="14343" y="20652"/>
                    <a:pt x="14676" y="20208"/>
                  </a:cubicBezTo>
                  <a:close/>
                  <a:moveTo>
                    <a:pt x="21760" y="0"/>
                  </a:moveTo>
                  <a:lnTo>
                    <a:pt x="21760" y="0"/>
                  </a:lnTo>
                  <a:cubicBezTo>
                    <a:pt x="21735" y="269"/>
                    <a:pt x="21713" y="543"/>
                    <a:pt x="21811" y="764"/>
                  </a:cubicBezTo>
                  <a:cubicBezTo>
                    <a:pt x="22217" y="1674"/>
                    <a:pt x="22631" y="2584"/>
                    <a:pt x="23095" y="3465"/>
                  </a:cubicBezTo>
                  <a:cubicBezTo>
                    <a:pt x="23563" y="4352"/>
                    <a:pt x="24135" y="5184"/>
                    <a:pt x="24592" y="6074"/>
                  </a:cubicBezTo>
                  <a:cubicBezTo>
                    <a:pt x="25714" y="8261"/>
                    <a:pt x="26411" y="10558"/>
                    <a:pt x="26419" y="13050"/>
                  </a:cubicBezTo>
                  <a:cubicBezTo>
                    <a:pt x="26425" y="14975"/>
                    <a:pt x="26231" y="16868"/>
                    <a:pt x="25766" y="18733"/>
                  </a:cubicBezTo>
                  <a:cubicBezTo>
                    <a:pt x="25492" y="19828"/>
                    <a:pt x="25180" y="20915"/>
                    <a:pt x="24847" y="21995"/>
                  </a:cubicBezTo>
                  <a:cubicBezTo>
                    <a:pt x="24775" y="22232"/>
                    <a:pt x="24760" y="22575"/>
                    <a:pt x="24399" y="22679"/>
                  </a:cubicBezTo>
                  <a:cubicBezTo>
                    <a:pt x="24422" y="22103"/>
                    <a:pt x="24486" y="21560"/>
                    <a:pt x="24455" y="21023"/>
                  </a:cubicBezTo>
                  <a:cubicBezTo>
                    <a:pt x="24363" y="19474"/>
                    <a:pt x="24216" y="17928"/>
                    <a:pt x="24123" y="16380"/>
                  </a:cubicBezTo>
                  <a:cubicBezTo>
                    <a:pt x="24002" y="14373"/>
                    <a:pt x="23759" y="12385"/>
                    <a:pt x="23365" y="10414"/>
                  </a:cubicBezTo>
                  <a:cubicBezTo>
                    <a:pt x="23237" y="9775"/>
                    <a:pt x="23079" y="9336"/>
                    <a:pt x="22786" y="8985"/>
                  </a:cubicBezTo>
                  <a:lnTo>
                    <a:pt x="22786" y="8985"/>
                  </a:lnTo>
                  <a:cubicBezTo>
                    <a:pt x="22796" y="9146"/>
                    <a:pt x="22802" y="9274"/>
                    <a:pt x="22814" y="9400"/>
                  </a:cubicBezTo>
                  <a:cubicBezTo>
                    <a:pt x="23047" y="11718"/>
                    <a:pt x="23300" y="14035"/>
                    <a:pt x="23506" y="16355"/>
                  </a:cubicBezTo>
                  <a:cubicBezTo>
                    <a:pt x="23628" y="17737"/>
                    <a:pt x="23679" y="19127"/>
                    <a:pt x="23750" y="20515"/>
                  </a:cubicBezTo>
                  <a:cubicBezTo>
                    <a:pt x="23757" y="20676"/>
                    <a:pt x="23686" y="20841"/>
                    <a:pt x="23613" y="21190"/>
                  </a:cubicBezTo>
                  <a:cubicBezTo>
                    <a:pt x="23292" y="19992"/>
                    <a:pt x="23088" y="18974"/>
                    <a:pt x="22745" y="18005"/>
                  </a:cubicBezTo>
                  <a:cubicBezTo>
                    <a:pt x="22250" y="16607"/>
                    <a:pt x="21572" y="15271"/>
                    <a:pt x="21121" y="13862"/>
                  </a:cubicBezTo>
                  <a:cubicBezTo>
                    <a:pt x="20531" y="12019"/>
                    <a:pt x="19817" y="10196"/>
                    <a:pt x="19629" y="8246"/>
                  </a:cubicBezTo>
                  <a:cubicBezTo>
                    <a:pt x="19494" y="6834"/>
                    <a:pt x="19395" y="5421"/>
                    <a:pt x="19798" y="4023"/>
                  </a:cubicBezTo>
                  <a:cubicBezTo>
                    <a:pt x="19956" y="3477"/>
                    <a:pt x="20019" y="2903"/>
                    <a:pt x="20124" y="2342"/>
                  </a:cubicBezTo>
                  <a:lnTo>
                    <a:pt x="20124" y="2342"/>
                  </a:lnTo>
                  <a:cubicBezTo>
                    <a:pt x="19894" y="2596"/>
                    <a:pt x="19682" y="2879"/>
                    <a:pt x="19592" y="3196"/>
                  </a:cubicBezTo>
                  <a:cubicBezTo>
                    <a:pt x="19356" y="4033"/>
                    <a:pt x="19159" y="4883"/>
                    <a:pt x="18971" y="5733"/>
                  </a:cubicBezTo>
                  <a:cubicBezTo>
                    <a:pt x="18659" y="7151"/>
                    <a:pt x="18816" y="8593"/>
                    <a:pt x="19107" y="9963"/>
                  </a:cubicBezTo>
                  <a:cubicBezTo>
                    <a:pt x="19571" y="12139"/>
                    <a:pt x="20384" y="14226"/>
                    <a:pt x="21294" y="16265"/>
                  </a:cubicBezTo>
                  <a:cubicBezTo>
                    <a:pt x="21912" y="17652"/>
                    <a:pt x="22414" y="19071"/>
                    <a:pt x="22789" y="20556"/>
                  </a:cubicBezTo>
                  <a:cubicBezTo>
                    <a:pt x="23261" y="22422"/>
                    <a:pt x="23207" y="24270"/>
                    <a:pt x="22959" y="26136"/>
                  </a:cubicBezTo>
                  <a:cubicBezTo>
                    <a:pt x="22849" y="26969"/>
                    <a:pt x="22616" y="27777"/>
                    <a:pt x="22107" y="28481"/>
                  </a:cubicBezTo>
                  <a:cubicBezTo>
                    <a:pt x="21163" y="29784"/>
                    <a:pt x="20244" y="31108"/>
                    <a:pt x="19295" y="32407"/>
                  </a:cubicBezTo>
                  <a:cubicBezTo>
                    <a:pt x="18644" y="33297"/>
                    <a:pt x="17962" y="34163"/>
                    <a:pt x="17288" y="35036"/>
                  </a:cubicBezTo>
                  <a:cubicBezTo>
                    <a:pt x="16758" y="35723"/>
                    <a:pt x="16223" y="36405"/>
                    <a:pt x="15680" y="37081"/>
                  </a:cubicBezTo>
                  <a:cubicBezTo>
                    <a:pt x="15635" y="37138"/>
                    <a:pt x="15513" y="37132"/>
                    <a:pt x="15292" y="37190"/>
                  </a:cubicBezTo>
                  <a:cubicBezTo>
                    <a:pt x="15495" y="36568"/>
                    <a:pt x="15668" y="36030"/>
                    <a:pt x="15844" y="35494"/>
                  </a:cubicBezTo>
                  <a:cubicBezTo>
                    <a:pt x="16462" y="33619"/>
                    <a:pt x="17145" y="31763"/>
                    <a:pt x="17346" y="29777"/>
                  </a:cubicBezTo>
                  <a:cubicBezTo>
                    <a:pt x="17593" y="27341"/>
                    <a:pt x="17342" y="24983"/>
                    <a:pt x="16152" y="22804"/>
                  </a:cubicBezTo>
                  <a:cubicBezTo>
                    <a:pt x="15694" y="21963"/>
                    <a:pt x="15384" y="21101"/>
                    <a:pt x="15265" y="20157"/>
                  </a:cubicBezTo>
                  <a:cubicBezTo>
                    <a:pt x="15237" y="19922"/>
                    <a:pt x="15127" y="19698"/>
                    <a:pt x="15010" y="19325"/>
                  </a:cubicBezTo>
                  <a:cubicBezTo>
                    <a:pt x="14688" y="19601"/>
                    <a:pt x="14434" y="19750"/>
                    <a:pt x="14273" y="19968"/>
                  </a:cubicBezTo>
                  <a:cubicBezTo>
                    <a:pt x="13867" y="20510"/>
                    <a:pt x="13471" y="21065"/>
                    <a:pt x="13131" y="21652"/>
                  </a:cubicBezTo>
                  <a:cubicBezTo>
                    <a:pt x="12211" y="23238"/>
                    <a:pt x="11602" y="24953"/>
                    <a:pt x="11399" y="26771"/>
                  </a:cubicBezTo>
                  <a:cubicBezTo>
                    <a:pt x="11178" y="28757"/>
                    <a:pt x="11486" y="30732"/>
                    <a:pt x="12035" y="32629"/>
                  </a:cubicBezTo>
                  <a:cubicBezTo>
                    <a:pt x="12543" y="34392"/>
                    <a:pt x="13253" y="36102"/>
                    <a:pt x="14181" y="37699"/>
                  </a:cubicBezTo>
                  <a:cubicBezTo>
                    <a:pt x="14428" y="38121"/>
                    <a:pt x="14382" y="38512"/>
                    <a:pt x="14173" y="38896"/>
                  </a:cubicBezTo>
                  <a:cubicBezTo>
                    <a:pt x="14035" y="39150"/>
                    <a:pt x="13834" y="39369"/>
                    <a:pt x="13646" y="39593"/>
                  </a:cubicBezTo>
                  <a:cubicBezTo>
                    <a:pt x="12091" y="41455"/>
                    <a:pt x="10506" y="43293"/>
                    <a:pt x="8982" y="45180"/>
                  </a:cubicBezTo>
                  <a:cubicBezTo>
                    <a:pt x="7423" y="47112"/>
                    <a:pt x="5924" y="49097"/>
                    <a:pt x="4390" y="51052"/>
                  </a:cubicBezTo>
                  <a:cubicBezTo>
                    <a:pt x="4136" y="51377"/>
                    <a:pt x="3838" y="51670"/>
                    <a:pt x="3560" y="51977"/>
                  </a:cubicBezTo>
                  <a:cubicBezTo>
                    <a:pt x="3710" y="51344"/>
                    <a:pt x="3958" y="50789"/>
                    <a:pt x="4182" y="50227"/>
                  </a:cubicBezTo>
                  <a:cubicBezTo>
                    <a:pt x="4779" y="48724"/>
                    <a:pt x="5295" y="47186"/>
                    <a:pt x="5975" y="45724"/>
                  </a:cubicBezTo>
                  <a:cubicBezTo>
                    <a:pt x="7151" y="43195"/>
                    <a:pt x="7256" y="40622"/>
                    <a:pt x="6563" y="37971"/>
                  </a:cubicBezTo>
                  <a:cubicBezTo>
                    <a:pt x="6473" y="37627"/>
                    <a:pt x="6408" y="37270"/>
                    <a:pt x="6268" y="36947"/>
                  </a:cubicBezTo>
                  <a:cubicBezTo>
                    <a:pt x="5709" y="35660"/>
                    <a:pt x="5130" y="34381"/>
                    <a:pt x="4868" y="32745"/>
                  </a:cubicBezTo>
                  <a:cubicBezTo>
                    <a:pt x="4736" y="33130"/>
                    <a:pt x="4611" y="33309"/>
                    <a:pt x="4632" y="33467"/>
                  </a:cubicBezTo>
                  <a:cubicBezTo>
                    <a:pt x="4700" y="33977"/>
                    <a:pt x="4823" y="34481"/>
                    <a:pt x="4924" y="34986"/>
                  </a:cubicBezTo>
                  <a:cubicBezTo>
                    <a:pt x="5169" y="36223"/>
                    <a:pt x="5945" y="37297"/>
                    <a:pt x="6024" y="38587"/>
                  </a:cubicBezTo>
                  <a:cubicBezTo>
                    <a:pt x="6045" y="38942"/>
                    <a:pt x="6091" y="39297"/>
                    <a:pt x="6152" y="39646"/>
                  </a:cubicBezTo>
                  <a:cubicBezTo>
                    <a:pt x="6473" y="41482"/>
                    <a:pt x="6166" y="43260"/>
                    <a:pt x="5570" y="44982"/>
                  </a:cubicBezTo>
                  <a:cubicBezTo>
                    <a:pt x="4967" y="46723"/>
                    <a:pt x="4250" y="48424"/>
                    <a:pt x="3596" y="50146"/>
                  </a:cubicBezTo>
                  <a:cubicBezTo>
                    <a:pt x="3466" y="50487"/>
                    <a:pt x="3343" y="50819"/>
                    <a:pt x="2994" y="51254"/>
                  </a:cubicBezTo>
                  <a:cubicBezTo>
                    <a:pt x="3241" y="48102"/>
                    <a:pt x="3734" y="45148"/>
                    <a:pt x="3291" y="42169"/>
                  </a:cubicBezTo>
                  <a:lnTo>
                    <a:pt x="3291" y="42169"/>
                  </a:lnTo>
                  <a:cubicBezTo>
                    <a:pt x="3166" y="42890"/>
                    <a:pt x="3133" y="43613"/>
                    <a:pt x="3097" y="44336"/>
                  </a:cubicBezTo>
                  <a:cubicBezTo>
                    <a:pt x="3059" y="45079"/>
                    <a:pt x="3127" y="45849"/>
                    <a:pt x="2948" y="46556"/>
                  </a:cubicBezTo>
                  <a:cubicBezTo>
                    <a:pt x="2770" y="47249"/>
                    <a:pt x="3003" y="48024"/>
                    <a:pt x="2513" y="48750"/>
                  </a:cubicBezTo>
                  <a:cubicBezTo>
                    <a:pt x="2194" y="47302"/>
                    <a:pt x="1943" y="45939"/>
                    <a:pt x="1590" y="44604"/>
                  </a:cubicBezTo>
                  <a:cubicBezTo>
                    <a:pt x="1071" y="42643"/>
                    <a:pt x="760" y="40666"/>
                    <a:pt x="1106" y="38652"/>
                  </a:cubicBezTo>
                  <a:cubicBezTo>
                    <a:pt x="1272" y="37676"/>
                    <a:pt x="1554" y="36700"/>
                    <a:pt x="1930" y="35783"/>
                  </a:cubicBezTo>
                  <a:cubicBezTo>
                    <a:pt x="2382" y="34681"/>
                    <a:pt x="2973" y="33631"/>
                    <a:pt x="3889" y="32814"/>
                  </a:cubicBezTo>
                  <a:cubicBezTo>
                    <a:pt x="3994" y="32721"/>
                    <a:pt x="4057" y="32581"/>
                    <a:pt x="4253" y="32302"/>
                  </a:cubicBezTo>
                  <a:lnTo>
                    <a:pt x="4253" y="32302"/>
                  </a:lnTo>
                  <a:cubicBezTo>
                    <a:pt x="2872" y="33035"/>
                    <a:pt x="2197" y="34159"/>
                    <a:pt x="1576" y="35255"/>
                  </a:cubicBezTo>
                  <a:cubicBezTo>
                    <a:pt x="357" y="37408"/>
                    <a:pt x="0" y="39771"/>
                    <a:pt x="421" y="42203"/>
                  </a:cubicBezTo>
                  <a:cubicBezTo>
                    <a:pt x="748" y="44084"/>
                    <a:pt x="1178" y="45950"/>
                    <a:pt x="1642" y="47803"/>
                  </a:cubicBezTo>
                  <a:cubicBezTo>
                    <a:pt x="2035" y="49365"/>
                    <a:pt x="2133" y="50941"/>
                    <a:pt x="2057" y="52531"/>
                  </a:cubicBezTo>
                  <a:cubicBezTo>
                    <a:pt x="2051" y="52664"/>
                    <a:pt x="2035" y="52797"/>
                    <a:pt x="2023" y="52931"/>
                  </a:cubicBezTo>
                  <a:lnTo>
                    <a:pt x="4426" y="52931"/>
                  </a:lnTo>
                  <a:cubicBezTo>
                    <a:pt x="4745" y="52664"/>
                    <a:pt x="5059" y="52388"/>
                    <a:pt x="5406" y="52164"/>
                  </a:cubicBezTo>
                  <a:cubicBezTo>
                    <a:pt x="7429" y="50860"/>
                    <a:pt x="9606" y="49870"/>
                    <a:pt x="11865" y="49051"/>
                  </a:cubicBezTo>
                  <a:cubicBezTo>
                    <a:pt x="13140" y="48589"/>
                    <a:pt x="14419" y="48135"/>
                    <a:pt x="15688" y="47657"/>
                  </a:cubicBezTo>
                  <a:cubicBezTo>
                    <a:pt x="16047" y="47521"/>
                    <a:pt x="16378" y="47311"/>
                    <a:pt x="16777" y="47108"/>
                  </a:cubicBezTo>
                  <a:cubicBezTo>
                    <a:pt x="16649" y="47045"/>
                    <a:pt x="16532" y="47020"/>
                    <a:pt x="16423" y="47020"/>
                  </a:cubicBezTo>
                  <a:cubicBezTo>
                    <a:pt x="16049" y="47020"/>
                    <a:pt x="15762" y="47313"/>
                    <a:pt x="15431" y="47376"/>
                  </a:cubicBezTo>
                  <a:cubicBezTo>
                    <a:pt x="14960" y="47464"/>
                    <a:pt x="14506" y="47652"/>
                    <a:pt x="14043" y="47789"/>
                  </a:cubicBezTo>
                  <a:cubicBezTo>
                    <a:pt x="13579" y="47926"/>
                    <a:pt x="13110" y="48042"/>
                    <a:pt x="12649" y="48188"/>
                  </a:cubicBezTo>
                  <a:cubicBezTo>
                    <a:pt x="12220" y="48323"/>
                    <a:pt x="11800" y="48485"/>
                    <a:pt x="11376" y="48639"/>
                  </a:cubicBezTo>
                  <a:cubicBezTo>
                    <a:pt x="10919" y="48804"/>
                    <a:pt x="10461" y="48965"/>
                    <a:pt x="10008" y="49141"/>
                  </a:cubicBezTo>
                  <a:cubicBezTo>
                    <a:pt x="9563" y="49315"/>
                    <a:pt x="9125" y="49505"/>
                    <a:pt x="8587" y="49729"/>
                  </a:cubicBezTo>
                  <a:cubicBezTo>
                    <a:pt x="9889" y="48252"/>
                    <a:pt x="15283" y="45174"/>
                    <a:pt x="18261" y="44124"/>
                  </a:cubicBezTo>
                  <a:cubicBezTo>
                    <a:pt x="20711" y="43261"/>
                    <a:pt x="25809" y="42287"/>
                    <a:pt x="28214" y="42287"/>
                  </a:cubicBezTo>
                  <a:cubicBezTo>
                    <a:pt x="28694" y="42287"/>
                    <a:pt x="29066" y="42326"/>
                    <a:pt x="29290" y="42412"/>
                  </a:cubicBezTo>
                  <a:cubicBezTo>
                    <a:pt x="29256" y="42493"/>
                    <a:pt x="29247" y="42610"/>
                    <a:pt x="29187" y="42651"/>
                  </a:cubicBezTo>
                  <a:cubicBezTo>
                    <a:pt x="28231" y="43293"/>
                    <a:pt x="27568" y="44216"/>
                    <a:pt x="26834" y="45075"/>
                  </a:cubicBezTo>
                  <a:cubicBezTo>
                    <a:pt x="26184" y="45836"/>
                    <a:pt x="25532" y="46606"/>
                    <a:pt x="24790" y="47273"/>
                  </a:cubicBezTo>
                  <a:cubicBezTo>
                    <a:pt x="23053" y="48836"/>
                    <a:pt x="20960" y="49621"/>
                    <a:pt x="18661" y="49934"/>
                  </a:cubicBezTo>
                  <a:cubicBezTo>
                    <a:pt x="15909" y="50306"/>
                    <a:pt x="13158" y="50694"/>
                    <a:pt x="10414" y="51120"/>
                  </a:cubicBezTo>
                  <a:cubicBezTo>
                    <a:pt x="8531" y="51413"/>
                    <a:pt x="6764" y="52082"/>
                    <a:pt x="5064" y="52931"/>
                  </a:cubicBezTo>
                  <a:lnTo>
                    <a:pt x="6250" y="52931"/>
                  </a:lnTo>
                  <a:cubicBezTo>
                    <a:pt x="6276" y="52923"/>
                    <a:pt x="6298" y="52913"/>
                    <a:pt x="6322" y="52903"/>
                  </a:cubicBezTo>
                  <a:cubicBezTo>
                    <a:pt x="8970" y="51982"/>
                    <a:pt x="11719" y="51595"/>
                    <a:pt x="14482" y="51257"/>
                  </a:cubicBezTo>
                  <a:cubicBezTo>
                    <a:pt x="16116" y="51058"/>
                    <a:pt x="17771" y="50949"/>
                    <a:pt x="19384" y="50630"/>
                  </a:cubicBezTo>
                  <a:cubicBezTo>
                    <a:pt x="22515" y="50013"/>
                    <a:pt x="25108" y="48472"/>
                    <a:pt x="27037" y="45866"/>
                  </a:cubicBezTo>
                  <a:cubicBezTo>
                    <a:pt x="27804" y="44828"/>
                    <a:pt x="28676" y="43869"/>
                    <a:pt x="29515" y="42885"/>
                  </a:cubicBezTo>
                  <a:cubicBezTo>
                    <a:pt x="29723" y="42642"/>
                    <a:pt x="29981" y="42439"/>
                    <a:pt x="30293" y="42151"/>
                  </a:cubicBezTo>
                  <a:lnTo>
                    <a:pt x="30293" y="42117"/>
                  </a:lnTo>
                  <a:cubicBezTo>
                    <a:pt x="30046" y="42018"/>
                    <a:pt x="29908" y="41942"/>
                    <a:pt x="29768" y="41915"/>
                  </a:cubicBezTo>
                  <a:cubicBezTo>
                    <a:pt x="29188" y="41799"/>
                    <a:pt x="28606" y="41748"/>
                    <a:pt x="28023" y="41748"/>
                  </a:cubicBezTo>
                  <a:cubicBezTo>
                    <a:pt x="27542" y="41748"/>
                    <a:pt x="27060" y="41783"/>
                    <a:pt x="26580" y="41845"/>
                  </a:cubicBezTo>
                  <a:cubicBezTo>
                    <a:pt x="25136" y="42030"/>
                    <a:pt x="23700" y="42236"/>
                    <a:pt x="22270" y="42533"/>
                  </a:cubicBezTo>
                  <a:cubicBezTo>
                    <a:pt x="20519" y="42899"/>
                    <a:pt x="18802" y="43329"/>
                    <a:pt x="17160" y="44033"/>
                  </a:cubicBezTo>
                  <a:cubicBezTo>
                    <a:pt x="16386" y="44363"/>
                    <a:pt x="15623" y="44720"/>
                    <a:pt x="14870" y="45093"/>
                  </a:cubicBezTo>
                  <a:cubicBezTo>
                    <a:pt x="12555" y="46242"/>
                    <a:pt x="10360" y="47589"/>
                    <a:pt x="8292" y="49137"/>
                  </a:cubicBezTo>
                  <a:cubicBezTo>
                    <a:pt x="6970" y="50126"/>
                    <a:pt x="5688" y="51165"/>
                    <a:pt x="4382" y="52177"/>
                  </a:cubicBezTo>
                  <a:cubicBezTo>
                    <a:pt x="4248" y="52281"/>
                    <a:pt x="4088" y="52350"/>
                    <a:pt x="3939" y="52436"/>
                  </a:cubicBezTo>
                  <a:cubicBezTo>
                    <a:pt x="3927" y="52198"/>
                    <a:pt x="3996" y="52061"/>
                    <a:pt x="4091" y="51944"/>
                  </a:cubicBezTo>
                  <a:cubicBezTo>
                    <a:pt x="5731" y="49900"/>
                    <a:pt x="7349" y="47837"/>
                    <a:pt x="9026" y="45821"/>
                  </a:cubicBezTo>
                  <a:cubicBezTo>
                    <a:pt x="10952" y="43505"/>
                    <a:pt x="12912" y="41218"/>
                    <a:pt x="14897" y="38951"/>
                  </a:cubicBezTo>
                  <a:cubicBezTo>
                    <a:pt x="15360" y="38424"/>
                    <a:pt x="15940" y="37968"/>
                    <a:pt x="16542" y="37601"/>
                  </a:cubicBezTo>
                  <a:cubicBezTo>
                    <a:pt x="18325" y="36512"/>
                    <a:pt x="20301" y="35861"/>
                    <a:pt x="22310" y="35356"/>
                  </a:cubicBezTo>
                  <a:cubicBezTo>
                    <a:pt x="24471" y="34813"/>
                    <a:pt x="26664" y="34396"/>
                    <a:pt x="28846" y="33936"/>
                  </a:cubicBezTo>
                  <a:cubicBezTo>
                    <a:pt x="29330" y="33834"/>
                    <a:pt x="29813" y="33723"/>
                    <a:pt x="30293" y="33605"/>
                  </a:cubicBezTo>
                  <a:lnTo>
                    <a:pt x="30293" y="32723"/>
                  </a:lnTo>
                  <a:cubicBezTo>
                    <a:pt x="28819" y="33094"/>
                    <a:pt x="27329" y="33402"/>
                    <a:pt x="25844" y="33724"/>
                  </a:cubicBezTo>
                  <a:cubicBezTo>
                    <a:pt x="23468" y="34242"/>
                    <a:pt x="21131" y="34860"/>
                    <a:pt x="18883" y="35795"/>
                  </a:cubicBezTo>
                  <a:cubicBezTo>
                    <a:pt x="18629" y="35902"/>
                    <a:pt x="18357" y="35966"/>
                    <a:pt x="18092" y="36051"/>
                  </a:cubicBezTo>
                  <a:cubicBezTo>
                    <a:pt x="18635" y="35553"/>
                    <a:pt x="19187" y="35097"/>
                    <a:pt x="19799" y="34751"/>
                  </a:cubicBezTo>
                  <a:cubicBezTo>
                    <a:pt x="21064" y="34037"/>
                    <a:pt x="22363" y="33386"/>
                    <a:pt x="23644" y="32703"/>
                  </a:cubicBezTo>
                  <a:cubicBezTo>
                    <a:pt x="25505" y="31714"/>
                    <a:pt x="27462" y="30960"/>
                    <a:pt x="29432" y="30225"/>
                  </a:cubicBezTo>
                  <a:cubicBezTo>
                    <a:pt x="29723" y="30117"/>
                    <a:pt x="30005" y="29990"/>
                    <a:pt x="30293" y="29873"/>
                  </a:cubicBezTo>
                  <a:lnTo>
                    <a:pt x="30293" y="29435"/>
                  </a:lnTo>
                  <a:cubicBezTo>
                    <a:pt x="30004" y="29565"/>
                    <a:pt x="29717" y="29699"/>
                    <a:pt x="29422" y="29816"/>
                  </a:cubicBezTo>
                  <a:cubicBezTo>
                    <a:pt x="27864" y="30435"/>
                    <a:pt x="26268" y="30974"/>
                    <a:pt x="24750" y="31679"/>
                  </a:cubicBezTo>
                  <a:cubicBezTo>
                    <a:pt x="23259" y="32372"/>
                    <a:pt x="21853" y="33246"/>
                    <a:pt x="20393" y="34008"/>
                  </a:cubicBezTo>
                  <a:cubicBezTo>
                    <a:pt x="20265" y="34076"/>
                    <a:pt x="20105" y="34084"/>
                    <a:pt x="19937" y="34084"/>
                  </a:cubicBezTo>
                  <a:cubicBezTo>
                    <a:pt x="19885" y="34084"/>
                    <a:pt x="19833" y="34083"/>
                    <a:pt x="19780" y="34083"/>
                  </a:cubicBezTo>
                  <a:cubicBezTo>
                    <a:pt x="19713" y="34083"/>
                    <a:pt x="19645" y="34084"/>
                    <a:pt x="19578" y="34090"/>
                  </a:cubicBezTo>
                  <a:cubicBezTo>
                    <a:pt x="19131" y="34417"/>
                    <a:pt x="18652" y="34768"/>
                    <a:pt x="18172" y="35120"/>
                  </a:cubicBezTo>
                  <a:cubicBezTo>
                    <a:pt x="18177" y="34798"/>
                    <a:pt x="18298" y="34590"/>
                    <a:pt x="18443" y="34399"/>
                  </a:cubicBezTo>
                  <a:cubicBezTo>
                    <a:pt x="19703" y="32717"/>
                    <a:pt x="21037" y="31085"/>
                    <a:pt x="22210" y="29344"/>
                  </a:cubicBezTo>
                  <a:cubicBezTo>
                    <a:pt x="23420" y="27547"/>
                    <a:pt x="24506" y="25664"/>
                    <a:pt x="25590" y="23786"/>
                  </a:cubicBezTo>
                  <a:cubicBezTo>
                    <a:pt x="26805" y="21682"/>
                    <a:pt x="27871" y="19503"/>
                    <a:pt x="28616" y="17180"/>
                  </a:cubicBezTo>
                  <a:cubicBezTo>
                    <a:pt x="28760" y="16728"/>
                    <a:pt x="29072" y="16378"/>
                    <a:pt x="29508" y="16198"/>
                  </a:cubicBezTo>
                  <a:cubicBezTo>
                    <a:pt x="29768" y="16091"/>
                    <a:pt x="30029" y="15987"/>
                    <a:pt x="30293" y="15885"/>
                  </a:cubicBezTo>
                  <a:lnTo>
                    <a:pt x="30293" y="14187"/>
                  </a:lnTo>
                  <a:cubicBezTo>
                    <a:pt x="30126" y="14389"/>
                    <a:pt x="29951" y="14584"/>
                    <a:pt x="29792" y="14793"/>
                  </a:cubicBezTo>
                  <a:cubicBezTo>
                    <a:pt x="29715" y="14895"/>
                    <a:pt x="29596" y="14966"/>
                    <a:pt x="29434" y="15103"/>
                  </a:cubicBezTo>
                  <a:cubicBezTo>
                    <a:pt x="29434" y="14925"/>
                    <a:pt x="29420" y="14862"/>
                    <a:pt x="29435" y="14807"/>
                  </a:cubicBezTo>
                  <a:cubicBezTo>
                    <a:pt x="29720" y="13755"/>
                    <a:pt x="30007" y="12704"/>
                    <a:pt x="30293" y="11653"/>
                  </a:cubicBezTo>
                  <a:lnTo>
                    <a:pt x="30293" y="9023"/>
                  </a:lnTo>
                  <a:cubicBezTo>
                    <a:pt x="29984" y="10351"/>
                    <a:pt x="29649" y="11671"/>
                    <a:pt x="29311" y="12992"/>
                  </a:cubicBezTo>
                  <a:cubicBezTo>
                    <a:pt x="29112" y="13772"/>
                    <a:pt x="28890" y="14551"/>
                    <a:pt x="28625" y="15312"/>
                  </a:cubicBezTo>
                  <a:cubicBezTo>
                    <a:pt x="28252" y="16380"/>
                    <a:pt x="27801" y="17419"/>
                    <a:pt x="27437" y="18488"/>
                  </a:cubicBezTo>
                  <a:cubicBezTo>
                    <a:pt x="26772" y="20444"/>
                    <a:pt x="25727" y="22207"/>
                    <a:pt x="24732" y="24004"/>
                  </a:cubicBezTo>
                  <a:cubicBezTo>
                    <a:pt x="24714" y="23801"/>
                    <a:pt x="24700" y="23590"/>
                    <a:pt x="24784" y="23432"/>
                  </a:cubicBezTo>
                  <a:cubicBezTo>
                    <a:pt x="25876" y="21375"/>
                    <a:pt x="26332" y="19124"/>
                    <a:pt x="26780" y="16876"/>
                  </a:cubicBezTo>
                  <a:cubicBezTo>
                    <a:pt x="26944" y="16055"/>
                    <a:pt x="26917" y="15198"/>
                    <a:pt x="27052" y="14369"/>
                  </a:cubicBezTo>
                  <a:cubicBezTo>
                    <a:pt x="27280" y="12966"/>
                    <a:pt x="27102" y="11578"/>
                    <a:pt x="26896" y="10208"/>
                  </a:cubicBezTo>
                  <a:cubicBezTo>
                    <a:pt x="26644" y="8524"/>
                    <a:pt x="25886" y="7002"/>
                    <a:pt x="25094" y="5509"/>
                  </a:cubicBezTo>
                  <a:cubicBezTo>
                    <a:pt x="24086" y="3614"/>
                    <a:pt x="22641" y="1987"/>
                    <a:pt x="217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2"/>
            <p:cNvSpPr/>
            <p:nvPr/>
          </p:nvSpPr>
          <p:spPr>
            <a:xfrm>
              <a:off x="5262650" y="2232950"/>
              <a:ext cx="234800" cy="160625"/>
            </a:xfrm>
            <a:custGeom>
              <a:avLst/>
              <a:gdLst/>
              <a:ahLst/>
              <a:cxnLst/>
              <a:rect l="l" t="t" r="r" b="b"/>
              <a:pathLst>
                <a:path w="9392" h="6425" extrusionOk="0">
                  <a:moveTo>
                    <a:pt x="9392" y="0"/>
                  </a:moveTo>
                  <a:cubicBezTo>
                    <a:pt x="7916" y="721"/>
                    <a:pt x="6479" y="1513"/>
                    <a:pt x="5121" y="2450"/>
                  </a:cubicBezTo>
                  <a:cubicBezTo>
                    <a:pt x="3554" y="3531"/>
                    <a:pt x="2032" y="4680"/>
                    <a:pt x="501" y="5816"/>
                  </a:cubicBezTo>
                  <a:cubicBezTo>
                    <a:pt x="297" y="5967"/>
                    <a:pt x="166" y="6219"/>
                    <a:pt x="0" y="6425"/>
                  </a:cubicBezTo>
                  <a:cubicBezTo>
                    <a:pt x="1265" y="5606"/>
                    <a:pt x="2485" y="4790"/>
                    <a:pt x="3640" y="3891"/>
                  </a:cubicBezTo>
                  <a:cubicBezTo>
                    <a:pt x="4841" y="2955"/>
                    <a:pt x="6160" y="2217"/>
                    <a:pt x="7468" y="1465"/>
                  </a:cubicBezTo>
                  <a:cubicBezTo>
                    <a:pt x="8095" y="1104"/>
                    <a:pt x="8739" y="770"/>
                    <a:pt x="9392" y="458"/>
                  </a:cubicBezTo>
                  <a:lnTo>
                    <a:pt x="939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1" name="Google Shape;241;p25"/>
          <p:cNvCxnSpPr/>
          <p:nvPr/>
        </p:nvCxnSpPr>
        <p:spPr>
          <a:xfrm>
            <a:off x="715100" y="4776750"/>
            <a:ext cx="8439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42" name="Google Shape;242;p25"/>
          <p:cNvSpPr/>
          <p:nvPr/>
        </p:nvSpPr>
        <p:spPr>
          <a:xfrm>
            <a:off x="264250" y="4649613"/>
            <a:ext cx="241300" cy="254275"/>
          </a:xfrm>
          <a:custGeom>
            <a:avLst/>
            <a:gdLst/>
            <a:ahLst/>
            <a:cxnLst/>
            <a:rect l="l" t="t" r="r" b="b"/>
            <a:pathLst>
              <a:path w="9652" h="10171" extrusionOk="0">
                <a:moveTo>
                  <a:pt x="4798" y="1"/>
                </a:moveTo>
                <a:cubicBezTo>
                  <a:pt x="4464" y="1"/>
                  <a:pt x="4202" y="113"/>
                  <a:pt x="4010" y="338"/>
                </a:cubicBezTo>
                <a:cubicBezTo>
                  <a:pt x="3819" y="563"/>
                  <a:pt x="3723" y="867"/>
                  <a:pt x="3723" y="1250"/>
                </a:cubicBezTo>
                <a:cubicBezTo>
                  <a:pt x="3723" y="1533"/>
                  <a:pt x="3768" y="1804"/>
                  <a:pt x="3859" y="2062"/>
                </a:cubicBezTo>
                <a:cubicBezTo>
                  <a:pt x="3951" y="2321"/>
                  <a:pt x="4040" y="2608"/>
                  <a:pt x="4123" y="2924"/>
                </a:cubicBezTo>
                <a:cubicBezTo>
                  <a:pt x="4205" y="3141"/>
                  <a:pt x="4280" y="3404"/>
                  <a:pt x="4348" y="3712"/>
                </a:cubicBezTo>
                <a:cubicBezTo>
                  <a:pt x="4414" y="4020"/>
                  <a:pt x="4464" y="4340"/>
                  <a:pt x="4497" y="4672"/>
                </a:cubicBezTo>
                <a:lnTo>
                  <a:pt x="4497" y="4672"/>
                </a:lnTo>
                <a:cubicBezTo>
                  <a:pt x="4248" y="4472"/>
                  <a:pt x="3997" y="4269"/>
                  <a:pt x="3748" y="4061"/>
                </a:cubicBezTo>
                <a:cubicBezTo>
                  <a:pt x="3498" y="3853"/>
                  <a:pt x="3306" y="3649"/>
                  <a:pt x="3174" y="3449"/>
                </a:cubicBezTo>
                <a:cubicBezTo>
                  <a:pt x="2941" y="3232"/>
                  <a:pt x="2732" y="3020"/>
                  <a:pt x="2550" y="2811"/>
                </a:cubicBezTo>
                <a:cubicBezTo>
                  <a:pt x="2365" y="2604"/>
                  <a:pt x="2150" y="2425"/>
                  <a:pt x="1898" y="2274"/>
                </a:cubicBezTo>
                <a:cubicBezTo>
                  <a:pt x="1624" y="2124"/>
                  <a:pt x="1370" y="2050"/>
                  <a:pt x="1137" y="2050"/>
                </a:cubicBezTo>
                <a:cubicBezTo>
                  <a:pt x="1060" y="2050"/>
                  <a:pt x="985" y="2058"/>
                  <a:pt x="912" y="2074"/>
                </a:cubicBezTo>
                <a:cubicBezTo>
                  <a:pt x="620" y="2142"/>
                  <a:pt x="383" y="2317"/>
                  <a:pt x="201" y="2599"/>
                </a:cubicBezTo>
                <a:cubicBezTo>
                  <a:pt x="34" y="2882"/>
                  <a:pt x="1" y="3157"/>
                  <a:pt x="100" y="3423"/>
                </a:cubicBezTo>
                <a:cubicBezTo>
                  <a:pt x="201" y="3691"/>
                  <a:pt x="441" y="3924"/>
                  <a:pt x="825" y="4124"/>
                </a:cubicBezTo>
                <a:cubicBezTo>
                  <a:pt x="1058" y="4256"/>
                  <a:pt x="1316" y="4344"/>
                  <a:pt x="1599" y="4386"/>
                </a:cubicBezTo>
                <a:cubicBezTo>
                  <a:pt x="1882" y="4428"/>
                  <a:pt x="2190" y="4491"/>
                  <a:pt x="2524" y="4574"/>
                </a:cubicBezTo>
                <a:cubicBezTo>
                  <a:pt x="2757" y="4623"/>
                  <a:pt x="3020" y="4689"/>
                  <a:pt x="3310" y="4774"/>
                </a:cubicBezTo>
                <a:cubicBezTo>
                  <a:pt x="3602" y="4856"/>
                  <a:pt x="3898" y="4965"/>
                  <a:pt x="4198" y="5099"/>
                </a:cubicBezTo>
                <a:cubicBezTo>
                  <a:pt x="3898" y="5198"/>
                  <a:pt x="3611" y="5285"/>
                  <a:pt x="3336" y="5360"/>
                </a:cubicBezTo>
                <a:cubicBezTo>
                  <a:pt x="3061" y="5435"/>
                  <a:pt x="2807" y="5490"/>
                  <a:pt x="2574" y="5523"/>
                </a:cubicBezTo>
                <a:cubicBezTo>
                  <a:pt x="2240" y="5607"/>
                  <a:pt x="1933" y="5673"/>
                  <a:pt x="1649" y="5723"/>
                </a:cubicBezTo>
                <a:cubicBezTo>
                  <a:pt x="1366" y="5774"/>
                  <a:pt x="1107" y="5865"/>
                  <a:pt x="874" y="5998"/>
                </a:cubicBezTo>
                <a:cubicBezTo>
                  <a:pt x="507" y="6198"/>
                  <a:pt x="274" y="6435"/>
                  <a:pt x="175" y="6711"/>
                </a:cubicBezTo>
                <a:cubicBezTo>
                  <a:pt x="74" y="6984"/>
                  <a:pt x="100" y="7256"/>
                  <a:pt x="250" y="7523"/>
                </a:cubicBezTo>
                <a:cubicBezTo>
                  <a:pt x="481" y="7874"/>
                  <a:pt x="779" y="8050"/>
                  <a:pt x="1144" y="8050"/>
                </a:cubicBezTo>
                <a:cubicBezTo>
                  <a:pt x="1383" y="8050"/>
                  <a:pt x="1652" y="7974"/>
                  <a:pt x="1950" y="7822"/>
                </a:cubicBezTo>
                <a:cubicBezTo>
                  <a:pt x="2199" y="7671"/>
                  <a:pt x="2416" y="7493"/>
                  <a:pt x="2598" y="7285"/>
                </a:cubicBezTo>
                <a:cubicBezTo>
                  <a:pt x="2781" y="7078"/>
                  <a:pt x="2990" y="6864"/>
                  <a:pt x="3223" y="6647"/>
                </a:cubicBezTo>
                <a:cubicBezTo>
                  <a:pt x="3356" y="6464"/>
                  <a:pt x="3544" y="6273"/>
                  <a:pt x="3786" y="6073"/>
                </a:cubicBezTo>
                <a:cubicBezTo>
                  <a:pt x="4026" y="5873"/>
                  <a:pt x="4264" y="5682"/>
                  <a:pt x="4497" y="5499"/>
                </a:cubicBezTo>
                <a:lnTo>
                  <a:pt x="4497" y="5499"/>
                </a:lnTo>
                <a:cubicBezTo>
                  <a:pt x="4464" y="5832"/>
                  <a:pt x="4414" y="6148"/>
                  <a:pt x="4348" y="6447"/>
                </a:cubicBezTo>
                <a:cubicBezTo>
                  <a:pt x="4280" y="6748"/>
                  <a:pt x="4205" y="7014"/>
                  <a:pt x="4123" y="7247"/>
                </a:cubicBezTo>
                <a:cubicBezTo>
                  <a:pt x="4040" y="7565"/>
                  <a:pt x="3951" y="7850"/>
                  <a:pt x="3861" y="8109"/>
                </a:cubicBezTo>
                <a:cubicBezTo>
                  <a:pt x="3769" y="8368"/>
                  <a:pt x="3723" y="8638"/>
                  <a:pt x="3723" y="8921"/>
                </a:cubicBezTo>
                <a:cubicBezTo>
                  <a:pt x="3723" y="9305"/>
                  <a:pt x="3819" y="9608"/>
                  <a:pt x="4010" y="9834"/>
                </a:cubicBezTo>
                <a:cubicBezTo>
                  <a:pt x="4202" y="10058"/>
                  <a:pt x="4465" y="10171"/>
                  <a:pt x="4798" y="10171"/>
                </a:cubicBezTo>
                <a:cubicBezTo>
                  <a:pt x="5130" y="10171"/>
                  <a:pt x="5396" y="10058"/>
                  <a:pt x="5596" y="9834"/>
                </a:cubicBezTo>
                <a:cubicBezTo>
                  <a:pt x="5796" y="9608"/>
                  <a:pt x="5897" y="9305"/>
                  <a:pt x="5897" y="8921"/>
                </a:cubicBezTo>
                <a:cubicBezTo>
                  <a:pt x="5897" y="8638"/>
                  <a:pt x="5846" y="8368"/>
                  <a:pt x="5747" y="8109"/>
                </a:cubicBezTo>
                <a:cubicBezTo>
                  <a:pt x="5647" y="7850"/>
                  <a:pt x="5556" y="7563"/>
                  <a:pt x="5471" y="7247"/>
                </a:cubicBezTo>
                <a:cubicBezTo>
                  <a:pt x="5389" y="7031"/>
                  <a:pt x="5314" y="6772"/>
                  <a:pt x="5247" y="6473"/>
                </a:cubicBezTo>
                <a:cubicBezTo>
                  <a:pt x="5180" y="6172"/>
                  <a:pt x="5121" y="5856"/>
                  <a:pt x="5071" y="5523"/>
                </a:cubicBezTo>
                <a:lnTo>
                  <a:pt x="5071" y="5523"/>
                </a:lnTo>
                <a:cubicBezTo>
                  <a:pt x="5321" y="5739"/>
                  <a:pt x="5559" y="5956"/>
                  <a:pt x="5784" y="6172"/>
                </a:cubicBezTo>
                <a:cubicBezTo>
                  <a:pt x="6008" y="6390"/>
                  <a:pt x="6189" y="6589"/>
                  <a:pt x="6321" y="6772"/>
                </a:cubicBezTo>
                <a:cubicBezTo>
                  <a:pt x="6554" y="6972"/>
                  <a:pt x="6771" y="7177"/>
                  <a:pt x="6971" y="7384"/>
                </a:cubicBezTo>
                <a:cubicBezTo>
                  <a:pt x="7171" y="7593"/>
                  <a:pt x="7387" y="7772"/>
                  <a:pt x="7620" y="7923"/>
                </a:cubicBezTo>
                <a:cubicBezTo>
                  <a:pt x="7917" y="8074"/>
                  <a:pt x="8183" y="8150"/>
                  <a:pt x="8417" y="8150"/>
                </a:cubicBezTo>
                <a:cubicBezTo>
                  <a:pt x="8774" y="8150"/>
                  <a:pt x="9059" y="7974"/>
                  <a:pt x="9270" y="7622"/>
                </a:cubicBezTo>
                <a:cubicBezTo>
                  <a:pt x="9652" y="7023"/>
                  <a:pt x="9461" y="6515"/>
                  <a:pt x="8696" y="6097"/>
                </a:cubicBezTo>
                <a:cubicBezTo>
                  <a:pt x="8461" y="5965"/>
                  <a:pt x="8204" y="5865"/>
                  <a:pt x="7920" y="5798"/>
                </a:cubicBezTo>
                <a:cubicBezTo>
                  <a:pt x="7637" y="5732"/>
                  <a:pt x="7345" y="5656"/>
                  <a:pt x="7046" y="5574"/>
                </a:cubicBezTo>
                <a:cubicBezTo>
                  <a:pt x="6762" y="5539"/>
                  <a:pt x="6471" y="5486"/>
                  <a:pt x="6171" y="5411"/>
                </a:cubicBezTo>
                <a:cubicBezTo>
                  <a:pt x="5871" y="5336"/>
                  <a:pt x="5554" y="5232"/>
                  <a:pt x="5222" y="5099"/>
                </a:cubicBezTo>
                <a:cubicBezTo>
                  <a:pt x="5554" y="4965"/>
                  <a:pt x="5871" y="4849"/>
                  <a:pt x="6171" y="4748"/>
                </a:cubicBezTo>
                <a:cubicBezTo>
                  <a:pt x="6471" y="4649"/>
                  <a:pt x="6762" y="4583"/>
                  <a:pt x="7046" y="4548"/>
                </a:cubicBezTo>
                <a:cubicBezTo>
                  <a:pt x="7345" y="4465"/>
                  <a:pt x="7641" y="4395"/>
                  <a:pt x="7933" y="4336"/>
                </a:cubicBezTo>
                <a:cubicBezTo>
                  <a:pt x="8223" y="4277"/>
                  <a:pt x="8487" y="4183"/>
                  <a:pt x="8720" y="4049"/>
                </a:cubicBezTo>
                <a:cubicBezTo>
                  <a:pt x="9070" y="3865"/>
                  <a:pt x="9299" y="3637"/>
                  <a:pt x="9407" y="3362"/>
                </a:cubicBezTo>
                <a:cubicBezTo>
                  <a:pt x="9515" y="3086"/>
                  <a:pt x="9478" y="2808"/>
                  <a:pt x="9294" y="2526"/>
                </a:cubicBezTo>
                <a:cubicBezTo>
                  <a:pt x="9127" y="2241"/>
                  <a:pt x="8903" y="2071"/>
                  <a:pt x="8620" y="2013"/>
                </a:cubicBezTo>
                <a:cubicBezTo>
                  <a:pt x="8563" y="2001"/>
                  <a:pt x="8504" y="1995"/>
                  <a:pt x="8443" y="1995"/>
                </a:cubicBezTo>
                <a:cubicBezTo>
                  <a:pt x="8200" y="1995"/>
                  <a:pt x="7927" y="2088"/>
                  <a:pt x="7620" y="2274"/>
                </a:cubicBezTo>
                <a:cubicBezTo>
                  <a:pt x="7387" y="2425"/>
                  <a:pt x="7178" y="2596"/>
                  <a:pt x="6996" y="2787"/>
                </a:cubicBezTo>
                <a:cubicBezTo>
                  <a:pt x="6813" y="2978"/>
                  <a:pt x="6596" y="3175"/>
                  <a:pt x="6347" y="3374"/>
                </a:cubicBezTo>
                <a:cubicBezTo>
                  <a:pt x="6196" y="3574"/>
                  <a:pt x="6008" y="3783"/>
                  <a:pt x="5784" y="3999"/>
                </a:cubicBezTo>
                <a:cubicBezTo>
                  <a:pt x="5559" y="4216"/>
                  <a:pt x="5321" y="4423"/>
                  <a:pt x="5071" y="4623"/>
                </a:cubicBezTo>
                <a:cubicBezTo>
                  <a:pt x="5121" y="4291"/>
                  <a:pt x="5180" y="3974"/>
                  <a:pt x="5247" y="3674"/>
                </a:cubicBezTo>
                <a:cubicBezTo>
                  <a:pt x="5314" y="3374"/>
                  <a:pt x="5389" y="3124"/>
                  <a:pt x="5471" y="2924"/>
                </a:cubicBezTo>
                <a:cubicBezTo>
                  <a:pt x="5554" y="2608"/>
                  <a:pt x="5646" y="2321"/>
                  <a:pt x="5747" y="2062"/>
                </a:cubicBezTo>
                <a:cubicBezTo>
                  <a:pt x="5846" y="1804"/>
                  <a:pt x="5897" y="1533"/>
                  <a:pt x="5897" y="1250"/>
                </a:cubicBezTo>
                <a:cubicBezTo>
                  <a:pt x="5897" y="867"/>
                  <a:pt x="5796" y="563"/>
                  <a:pt x="5596" y="338"/>
                </a:cubicBezTo>
                <a:cubicBezTo>
                  <a:pt x="5396" y="113"/>
                  <a:pt x="5132" y="1"/>
                  <a:pt x="479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3" name="Google Shape;243;p25"/>
          <p:cNvGrpSpPr/>
          <p:nvPr/>
        </p:nvGrpSpPr>
        <p:grpSpPr>
          <a:xfrm>
            <a:off x="11" y="9"/>
            <a:ext cx="9154699" cy="877967"/>
            <a:chOff x="11" y="9"/>
            <a:chExt cx="9154699" cy="877967"/>
          </a:xfrm>
        </p:grpSpPr>
        <p:grpSp>
          <p:nvGrpSpPr>
            <p:cNvPr id="244" name="Google Shape;244;p25"/>
            <p:cNvGrpSpPr/>
            <p:nvPr/>
          </p:nvGrpSpPr>
          <p:grpSpPr>
            <a:xfrm rot="5400000" flipH="1">
              <a:off x="838127" y="-838107"/>
              <a:ext cx="877967" cy="2554199"/>
              <a:chOff x="4740125" y="687050"/>
              <a:chExt cx="757325" cy="2203225"/>
            </a:xfrm>
          </p:grpSpPr>
          <p:sp>
            <p:nvSpPr>
              <p:cNvPr id="245" name="Google Shape;245;p25"/>
              <p:cNvSpPr/>
              <p:nvPr/>
            </p:nvSpPr>
            <p:spPr>
              <a:xfrm>
                <a:off x="5468250" y="1028350"/>
                <a:ext cx="29200" cy="167000"/>
              </a:xfrm>
              <a:custGeom>
                <a:avLst/>
                <a:gdLst/>
                <a:ahLst/>
                <a:cxnLst/>
                <a:rect l="l" t="t" r="r" b="b"/>
                <a:pathLst>
                  <a:path w="1168" h="6680" extrusionOk="0">
                    <a:moveTo>
                      <a:pt x="204" y="0"/>
                    </a:moveTo>
                    <a:cubicBezTo>
                      <a:pt x="136" y="17"/>
                      <a:pt x="68" y="33"/>
                      <a:pt x="1" y="50"/>
                    </a:cubicBezTo>
                    <a:cubicBezTo>
                      <a:pt x="480" y="2247"/>
                      <a:pt x="856" y="4457"/>
                      <a:pt x="1168" y="6680"/>
                    </a:cubicBezTo>
                    <a:lnTo>
                      <a:pt x="1168" y="3394"/>
                    </a:lnTo>
                    <a:cubicBezTo>
                      <a:pt x="1064" y="2898"/>
                      <a:pt x="954" y="2402"/>
                      <a:pt x="832" y="1910"/>
                    </a:cubicBezTo>
                    <a:cubicBezTo>
                      <a:pt x="671" y="1262"/>
                      <a:pt x="416" y="636"/>
                      <a:pt x="2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25"/>
              <p:cNvSpPr/>
              <p:nvPr/>
            </p:nvSpPr>
            <p:spPr>
              <a:xfrm>
                <a:off x="5314825" y="687050"/>
                <a:ext cx="182625" cy="879375"/>
              </a:xfrm>
              <a:custGeom>
                <a:avLst/>
                <a:gdLst/>
                <a:ahLst/>
                <a:cxnLst/>
                <a:rect l="l" t="t" r="r" b="b"/>
                <a:pathLst>
                  <a:path w="7305" h="35175" extrusionOk="0">
                    <a:moveTo>
                      <a:pt x="1760" y="1"/>
                    </a:moveTo>
                    <a:cubicBezTo>
                      <a:pt x="1383" y="455"/>
                      <a:pt x="1441" y="938"/>
                      <a:pt x="1476" y="1426"/>
                    </a:cubicBezTo>
                    <a:cubicBezTo>
                      <a:pt x="1539" y="2298"/>
                      <a:pt x="1698" y="3186"/>
                      <a:pt x="1605" y="4043"/>
                    </a:cubicBezTo>
                    <a:cubicBezTo>
                      <a:pt x="1408" y="5843"/>
                      <a:pt x="1047" y="7625"/>
                      <a:pt x="801" y="9422"/>
                    </a:cubicBezTo>
                    <a:cubicBezTo>
                      <a:pt x="560" y="11181"/>
                      <a:pt x="187" y="12918"/>
                      <a:pt x="101" y="14708"/>
                    </a:cubicBezTo>
                    <a:cubicBezTo>
                      <a:pt x="1" y="16795"/>
                      <a:pt x="204" y="18849"/>
                      <a:pt x="536" y="20893"/>
                    </a:cubicBezTo>
                    <a:cubicBezTo>
                      <a:pt x="888" y="23052"/>
                      <a:pt x="1710" y="25072"/>
                      <a:pt x="2717" y="26995"/>
                    </a:cubicBezTo>
                    <a:cubicBezTo>
                      <a:pt x="3705" y="28885"/>
                      <a:pt x="4783" y="30731"/>
                      <a:pt x="5893" y="32552"/>
                    </a:cubicBezTo>
                    <a:cubicBezTo>
                      <a:pt x="6413" y="33406"/>
                      <a:pt x="6888" y="34276"/>
                      <a:pt x="7305" y="35174"/>
                    </a:cubicBezTo>
                    <a:lnTo>
                      <a:pt x="7305" y="33499"/>
                    </a:lnTo>
                    <a:cubicBezTo>
                      <a:pt x="6569" y="32194"/>
                      <a:pt x="5832" y="30887"/>
                      <a:pt x="5065" y="29600"/>
                    </a:cubicBezTo>
                    <a:cubicBezTo>
                      <a:pt x="3987" y="27789"/>
                      <a:pt x="3029" y="25914"/>
                      <a:pt x="2335" y="23933"/>
                    </a:cubicBezTo>
                    <a:cubicBezTo>
                      <a:pt x="1856" y="22568"/>
                      <a:pt x="1556" y="21123"/>
                      <a:pt x="1324" y="19691"/>
                    </a:cubicBezTo>
                    <a:cubicBezTo>
                      <a:pt x="835" y="16669"/>
                      <a:pt x="880" y="13636"/>
                      <a:pt x="1378" y="10608"/>
                    </a:cubicBezTo>
                    <a:cubicBezTo>
                      <a:pt x="1539" y="9623"/>
                      <a:pt x="1593" y="8620"/>
                      <a:pt x="1701" y="7626"/>
                    </a:cubicBezTo>
                    <a:cubicBezTo>
                      <a:pt x="1826" y="6470"/>
                      <a:pt x="1996" y="5318"/>
                      <a:pt x="2076" y="4159"/>
                    </a:cubicBezTo>
                    <a:cubicBezTo>
                      <a:pt x="2133" y="3321"/>
                      <a:pt x="2071" y="2474"/>
                      <a:pt x="2064" y="1632"/>
                    </a:cubicBezTo>
                    <a:cubicBezTo>
                      <a:pt x="2061" y="1345"/>
                      <a:pt x="2062" y="1058"/>
                      <a:pt x="2062" y="748"/>
                    </a:cubicBezTo>
                    <a:lnTo>
                      <a:pt x="2062" y="748"/>
                    </a:lnTo>
                    <a:cubicBezTo>
                      <a:pt x="3005" y="840"/>
                      <a:pt x="3632" y="1446"/>
                      <a:pt x="4270" y="1963"/>
                    </a:cubicBezTo>
                    <a:cubicBezTo>
                      <a:pt x="5389" y="2870"/>
                      <a:pt x="6386" y="3903"/>
                      <a:pt x="7305" y="5005"/>
                    </a:cubicBezTo>
                    <a:lnTo>
                      <a:pt x="7305" y="3852"/>
                    </a:lnTo>
                    <a:cubicBezTo>
                      <a:pt x="6590" y="3080"/>
                      <a:pt x="5832" y="2353"/>
                      <a:pt x="4977" y="1720"/>
                    </a:cubicBezTo>
                    <a:lnTo>
                      <a:pt x="4977" y="1718"/>
                    </a:lnTo>
                    <a:cubicBezTo>
                      <a:pt x="3987" y="984"/>
                      <a:pt x="2915" y="428"/>
                      <a:pt x="17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25"/>
              <p:cNvSpPr/>
              <p:nvPr/>
            </p:nvSpPr>
            <p:spPr>
              <a:xfrm>
                <a:off x="4740125" y="1567000"/>
                <a:ext cx="757325" cy="1323275"/>
              </a:xfrm>
              <a:custGeom>
                <a:avLst/>
                <a:gdLst/>
                <a:ahLst/>
                <a:cxnLst/>
                <a:rect l="l" t="t" r="r" b="b"/>
                <a:pathLst>
                  <a:path w="30293" h="52931" extrusionOk="0">
                    <a:moveTo>
                      <a:pt x="14676" y="20208"/>
                    </a:moveTo>
                    <a:cubicBezTo>
                      <a:pt x="15300" y="21853"/>
                      <a:pt x="15898" y="23313"/>
                      <a:pt x="16399" y="24805"/>
                    </a:cubicBezTo>
                    <a:cubicBezTo>
                      <a:pt x="16601" y="25407"/>
                      <a:pt x="16613" y="26079"/>
                      <a:pt x="16665" y="26724"/>
                    </a:cubicBezTo>
                    <a:cubicBezTo>
                      <a:pt x="16859" y="29079"/>
                      <a:pt x="16554" y="31377"/>
                      <a:pt x="15822" y="33620"/>
                    </a:cubicBezTo>
                    <a:cubicBezTo>
                      <a:pt x="15632" y="34199"/>
                      <a:pt x="15461" y="34783"/>
                      <a:pt x="15237" y="35508"/>
                    </a:cubicBezTo>
                    <a:cubicBezTo>
                      <a:pt x="15095" y="35237"/>
                      <a:pt x="14984" y="35097"/>
                      <a:pt x="14945" y="34939"/>
                    </a:cubicBezTo>
                    <a:cubicBezTo>
                      <a:pt x="14578" y="33455"/>
                      <a:pt x="14492" y="31935"/>
                      <a:pt x="14396" y="30417"/>
                    </a:cubicBezTo>
                    <a:cubicBezTo>
                      <a:pt x="14345" y="29613"/>
                      <a:pt x="14301" y="28807"/>
                      <a:pt x="14222" y="28002"/>
                    </a:cubicBezTo>
                    <a:lnTo>
                      <a:pt x="14222" y="28002"/>
                    </a:lnTo>
                    <a:cubicBezTo>
                      <a:pt x="13742" y="30838"/>
                      <a:pt x="13930" y="33657"/>
                      <a:pt x="14611" y="36565"/>
                    </a:cubicBezTo>
                    <a:cubicBezTo>
                      <a:pt x="14143" y="36387"/>
                      <a:pt x="14080" y="36051"/>
                      <a:pt x="13978" y="35793"/>
                    </a:cubicBezTo>
                    <a:cubicBezTo>
                      <a:pt x="13270" y="34023"/>
                      <a:pt x="12531" y="32263"/>
                      <a:pt x="12390" y="30327"/>
                    </a:cubicBezTo>
                    <a:cubicBezTo>
                      <a:pt x="12321" y="29362"/>
                      <a:pt x="12149" y="28395"/>
                      <a:pt x="12173" y="27431"/>
                    </a:cubicBezTo>
                    <a:cubicBezTo>
                      <a:pt x="12228" y="25267"/>
                      <a:pt x="12804" y="23222"/>
                      <a:pt x="13852" y="21322"/>
                    </a:cubicBezTo>
                    <a:cubicBezTo>
                      <a:pt x="14052" y="20962"/>
                      <a:pt x="14343" y="20652"/>
                      <a:pt x="14676" y="20208"/>
                    </a:cubicBezTo>
                    <a:close/>
                    <a:moveTo>
                      <a:pt x="21760" y="0"/>
                    </a:moveTo>
                    <a:lnTo>
                      <a:pt x="21760" y="0"/>
                    </a:lnTo>
                    <a:cubicBezTo>
                      <a:pt x="21735" y="269"/>
                      <a:pt x="21713" y="543"/>
                      <a:pt x="21811" y="764"/>
                    </a:cubicBezTo>
                    <a:cubicBezTo>
                      <a:pt x="22217" y="1674"/>
                      <a:pt x="22631" y="2584"/>
                      <a:pt x="23095" y="3465"/>
                    </a:cubicBezTo>
                    <a:cubicBezTo>
                      <a:pt x="23563" y="4352"/>
                      <a:pt x="24135" y="5184"/>
                      <a:pt x="24592" y="6074"/>
                    </a:cubicBezTo>
                    <a:cubicBezTo>
                      <a:pt x="25714" y="8261"/>
                      <a:pt x="26411" y="10558"/>
                      <a:pt x="26419" y="13050"/>
                    </a:cubicBezTo>
                    <a:cubicBezTo>
                      <a:pt x="26425" y="14975"/>
                      <a:pt x="26231" y="16868"/>
                      <a:pt x="25766" y="18733"/>
                    </a:cubicBezTo>
                    <a:cubicBezTo>
                      <a:pt x="25492" y="19828"/>
                      <a:pt x="25180" y="20915"/>
                      <a:pt x="24847" y="21995"/>
                    </a:cubicBezTo>
                    <a:cubicBezTo>
                      <a:pt x="24775" y="22232"/>
                      <a:pt x="24760" y="22575"/>
                      <a:pt x="24399" y="22679"/>
                    </a:cubicBezTo>
                    <a:cubicBezTo>
                      <a:pt x="24422" y="22103"/>
                      <a:pt x="24486" y="21560"/>
                      <a:pt x="24455" y="21023"/>
                    </a:cubicBezTo>
                    <a:cubicBezTo>
                      <a:pt x="24363" y="19474"/>
                      <a:pt x="24216" y="17928"/>
                      <a:pt x="24123" y="16380"/>
                    </a:cubicBezTo>
                    <a:cubicBezTo>
                      <a:pt x="24002" y="14373"/>
                      <a:pt x="23759" y="12385"/>
                      <a:pt x="23365" y="10414"/>
                    </a:cubicBezTo>
                    <a:cubicBezTo>
                      <a:pt x="23237" y="9775"/>
                      <a:pt x="23079" y="9336"/>
                      <a:pt x="22786" y="8985"/>
                    </a:cubicBezTo>
                    <a:lnTo>
                      <a:pt x="22786" y="8985"/>
                    </a:lnTo>
                    <a:cubicBezTo>
                      <a:pt x="22796" y="9146"/>
                      <a:pt x="22802" y="9274"/>
                      <a:pt x="22814" y="9400"/>
                    </a:cubicBezTo>
                    <a:cubicBezTo>
                      <a:pt x="23047" y="11718"/>
                      <a:pt x="23300" y="14035"/>
                      <a:pt x="23506" y="16355"/>
                    </a:cubicBezTo>
                    <a:cubicBezTo>
                      <a:pt x="23628" y="17737"/>
                      <a:pt x="23679" y="19127"/>
                      <a:pt x="23750" y="20515"/>
                    </a:cubicBezTo>
                    <a:cubicBezTo>
                      <a:pt x="23757" y="20676"/>
                      <a:pt x="23686" y="20841"/>
                      <a:pt x="23613" y="21190"/>
                    </a:cubicBezTo>
                    <a:cubicBezTo>
                      <a:pt x="23292" y="19992"/>
                      <a:pt x="23088" y="18974"/>
                      <a:pt x="22745" y="18005"/>
                    </a:cubicBezTo>
                    <a:cubicBezTo>
                      <a:pt x="22250" y="16607"/>
                      <a:pt x="21572" y="15271"/>
                      <a:pt x="21121" y="13862"/>
                    </a:cubicBezTo>
                    <a:cubicBezTo>
                      <a:pt x="20531" y="12019"/>
                      <a:pt x="19817" y="10196"/>
                      <a:pt x="19629" y="8246"/>
                    </a:cubicBezTo>
                    <a:cubicBezTo>
                      <a:pt x="19494" y="6834"/>
                      <a:pt x="19395" y="5421"/>
                      <a:pt x="19798" y="4023"/>
                    </a:cubicBezTo>
                    <a:cubicBezTo>
                      <a:pt x="19956" y="3477"/>
                      <a:pt x="20019" y="2903"/>
                      <a:pt x="20124" y="2342"/>
                    </a:cubicBezTo>
                    <a:lnTo>
                      <a:pt x="20124" y="2342"/>
                    </a:lnTo>
                    <a:cubicBezTo>
                      <a:pt x="19894" y="2596"/>
                      <a:pt x="19682" y="2879"/>
                      <a:pt x="19592" y="3196"/>
                    </a:cubicBezTo>
                    <a:cubicBezTo>
                      <a:pt x="19356" y="4033"/>
                      <a:pt x="19159" y="4883"/>
                      <a:pt x="18971" y="5733"/>
                    </a:cubicBezTo>
                    <a:cubicBezTo>
                      <a:pt x="18659" y="7151"/>
                      <a:pt x="18816" y="8593"/>
                      <a:pt x="19107" y="9963"/>
                    </a:cubicBezTo>
                    <a:cubicBezTo>
                      <a:pt x="19571" y="12139"/>
                      <a:pt x="20384" y="14226"/>
                      <a:pt x="21294" y="16265"/>
                    </a:cubicBezTo>
                    <a:cubicBezTo>
                      <a:pt x="21912" y="17652"/>
                      <a:pt x="22414" y="19071"/>
                      <a:pt x="22789" y="20556"/>
                    </a:cubicBezTo>
                    <a:cubicBezTo>
                      <a:pt x="23261" y="22422"/>
                      <a:pt x="23207" y="24270"/>
                      <a:pt x="22959" y="26136"/>
                    </a:cubicBezTo>
                    <a:cubicBezTo>
                      <a:pt x="22849" y="26969"/>
                      <a:pt x="22616" y="27777"/>
                      <a:pt x="22107" y="28481"/>
                    </a:cubicBezTo>
                    <a:cubicBezTo>
                      <a:pt x="21163" y="29784"/>
                      <a:pt x="20244" y="31108"/>
                      <a:pt x="19295" y="32407"/>
                    </a:cubicBezTo>
                    <a:cubicBezTo>
                      <a:pt x="18644" y="33297"/>
                      <a:pt x="17962" y="34163"/>
                      <a:pt x="17288" y="35036"/>
                    </a:cubicBezTo>
                    <a:cubicBezTo>
                      <a:pt x="16758" y="35723"/>
                      <a:pt x="16223" y="36405"/>
                      <a:pt x="15680" y="37081"/>
                    </a:cubicBezTo>
                    <a:cubicBezTo>
                      <a:pt x="15635" y="37138"/>
                      <a:pt x="15513" y="37132"/>
                      <a:pt x="15292" y="37190"/>
                    </a:cubicBezTo>
                    <a:cubicBezTo>
                      <a:pt x="15495" y="36568"/>
                      <a:pt x="15668" y="36030"/>
                      <a:pt x="15844" y="35494"/>
                    </a:cubicBezTo>
                    <a:cubicBezTo>
                      <a:pt x="16462" y="33619"/>
                      <a:pt x="17145" y="31763"/>
                      <a:pt x="17346" y="29777"/>
                    </a:cubicBezTo>
                    <a:cubicBezTo>
                      <a:pt x="17593" y="27341"/>
                      <a:pt x="17342" y="24983"/>
                      <a:pt x="16152" y="22804"/>
                    </a:cubicBezTo>
                    <a:cubicBezTo>
                      <a:pt x="15694" y="21963"/>
                      <a:pt x="15384" y="21101"/>
                      <a:pt x="15265" y="20157"/>
                    </a:cubicBezTo>
                    <a:cubicBezTo>
                      <a:pt x="15237" y="19922"/>
                      <a:pt x="15127" y="19698"/>
                      <a:pt x="15010" y="19325"/>
                    </a:cubicBezTo>
                    <a:cubicBezTo>
                      <a:pt x="14688" y="19601"/>
                      <a:pt x="14434" y="19750"/>
                      <a:pt x="14273" y="19968"/>
                    </a:cubicBezTo>
                    <a:cubicBezTo>
                      <a:pt x="13867" y="20510"/>
                      <a:pt x="13471" y="21065"/>
                      <a:pt x="13131" y="21652"/>
                    </a:cubicBezTo>
                    <a:cubicBezTo>
                      <a:pt x="12211" y="23238"/>
                      <a:pt x="11602" y="24953"/>
                      <a:pt x="11399" y="26771"/>
                    </a:cubicBezTo>
                    <a:cubicBezTo>
                      <a:pt x="11178" y="28757"/>
                      <a:pt x="11486" y="30732"/>
                      <a:pt x="12035" y="32629"/>
                    </a:cubicBezTo>
                    <a:cubicBezTo>
                      <a:pt x="12543" y="34392"/>
                      <a:pt x="13253" y="36102"/>
                      <a:pt x="14181" y="37699"/>
                    </a:cubicBezTo>
                    <a:cubicBezTo>
                      <a:pt x="14428" y="38121"/>
                      <a:pt x="14382" y="38512"/>
                      <a:pt x="14173" y="38896"/>
                    </a:cubicBezTo>
                    <a:cubicBezTo>
                      <a:pt x="14035" y="39150"/>
                      <a:pt x="13834" y="39369"/>
                      <a:pt x="13646" y="39593"/>
                    </a:cubicBezTo>
                    <a:cubicBezTo>
                      <a:pt x="12091" y="41455"/>
                      <a:pt x="10506" y="43293"/>
                      <a:pt x="8982" y="45180"/>
                    </a:cubicBezTo>
                    <a:cubicBezTo>
                      <a:pt x="7423" y="47112"/>
                      <a:pt x="5924" y="49097"/>
                      <a:pt x="4390" y="51052"/>
                    </a:cubicBezTo>
                    <a:cubicBezTo>
                      <a:pt x="4136" y="51377"/>
                      <a:pt x="3838" y="51670"/>
                      <a:pt x="3560" y="51977"/>
                    </a:cubicBezTo>
                    <a:cubicBezTo>
                      <a:pt x="3710" y="51344"/>
                      <a:pt x="3958" y="50789"/>
                      <a:pt x="4182" y="50227"/>
                    </a:cubicBezTo>
                    <a:cubicBezTo>
                      <a:pt x="4779" y="48724"/>
                      <a:pt x="5295" y="47186"/>
                      <a:pt x="5975" y="45724"/>
                    </a:cubicBezTo>
                    <a:cubicBezTo>
                      <a:pt x="7151" y="43195"/>
                      <a:pt x="7256" y="40622"/>
                      <a:pt x="6563" y="37971"/>
                    </a:cubicBezTo>
                    <a:cubicBezTo>
                      <a:pt x="6473" y="37627"/>
                      <a:pt x="6408" y="37270"/>
                      <a:pt x="6268" y="36947"/>
                    </a:cubicBezTo>
                    <a:cubicBezTo>
                      <a:pt x="5709" y="35660"/>
                      <a:pt x="5130" y="34381"/>
                      <a:pt x="4868" y="32745"/>
                    </a:cubicBezTo>
                    <a:cubicBezTo>
                      <a:pt x="4736" y="33130"/>
                      <a:pt x="4611" y="33309"/>
                      <a:pt x="4632" y="33467"/>
                    </a:cubicBezTo>
                    <a:cubicBezTo>
                      <a:pt x="4700" y="33977"/>
                      <a:pt x="4823" y="34481"/>
                      <a:pt x="4924" y="34986"/>
                    </a:cubicBezTo>
                    <a:cubicBezTo>
                      <a:pt x="5169" y="36223"/>
                      <a:pt x="5945" y="37297"/>
                      <a:pt x="6024" y="38587"/>
                    </a:cubicBezTo>
                    <a:cubicBezTo>
                      <a:pt x="6045" y="38942"/>
                      <a:pt x="6091" y="39297"/>
                      <a:pt x="6152" y="39646"/>
                    </a:cubicBezTo>
                    <a:cubicBezTo>
                      <a:pt x="6473" y="41482"/>
                      <a:pt x="6166" y="43260"/>
                      <a:pt x="5570" y="44982"/>
                    </a:cubicBezTo>
                    <a:cubicBezTo>
                      <a:pt x="4967" y="46723"/>
                      <a:pt x="4250" y="48424"/>
                      <a:pt x="3596" y="50146"/>
                    </a:cubicBezTo>
                    <a:cubicBezTo>
                      <a:pt x="3466" y="50487"/>
                      <a:pt x="3343" y="50819"/>
                      <a:pt x="2994" y="51254"/>
                    </a:cubicBezTo>
                    <a:cubicBezTo>
                      <a:pt x="3241" y="48102"/>
                      <a:pt x="3734" y="45148"/>
                      <a:pt x="3291" y="42169"/>
                    </a:cubicBezTo>
                    <a:lnTo>
                      <a:pt x="3291" y="42169"/>
                    </a:lnTo>
                    <a:cubicBezTo>
                      <a:pt x="3166" y="42890"/>
                      <a:pt x="3133" y="43613"/>
                      <a:pt x="3097" y="44336"/>
                    </a:cubicBezTo>
                    <a:cubicBezTo>
                      <a:pt x="3059" y="45079"/>
                      <a:pt x="3127" y="45849"/>
                      <a:pt x="2948" y="46556"/>
                    </a:cubicBezTo>
                    <a:cubicBezTo>
                      <a:pt x="2770" y="47249"/>
                      <a:pt x="3003" y="48024"/>
                      <a:pt x="2513" y="48750"/>
                    </a:cubicBezTo>
                    <a:cubicBezTo>
                      <a:pt x="2194" y="47302"/>
                      <a:pt x="1943" y="45939"/>
                      <a:pt x="1590" y="44604"/>
                    </a:cubicBezTo>
                    <a:cubicBezTo>
                      <a:pt x="1071" y="42643"/>
                      <a:pt x="760" y="40666"/>
                      <a:pt x="1106" y="38652"/>
                    </a:cubicBezTo>
                    <a:cubicBezTo>
                      <a:pt x="1272" y="37676"/>
                      <a:pt x="1554" y="36700"/>
                      <a:pt x="1930" y="35783"/>
                    </a:cubicBezTo>
                    <a:cubicBezTo>
                      <a:pt x="2382" y="34681"/>
                      <a:pt x="2973" y="33631"/>
                      <a:pt x="3889" y="32814"/>
                    </a:cubicBezTo>
                    <a:cubicBezTo>
                      <a:pt x="3994" y="32721"/>
                      <a:pt x="4057" y="32581"/>
                      <a:pt x="4253" y="32302"/>
                    </a:cubicBezTo>
                    <a:lnTo>
                      <a:pt x="4253" y="32302"/>
                    </a:lnTo>
                    <a:cubicBezTo>
                      <a:pt x="2872" y="33035"/>
                      <a:pt x="2197" y="34159"/>
                      <a:pt x="1576" y="35255"/>
                    </a:cubicBezTo>
                    <a:cubicBezTo>
                      <a:pt x="357" y="37408"/>
                      <a:pt x="0" y="39771"/>
                      <a:pt x="421" y="42203"/>
                    </a:cubicBezTo>
                    <a:cubicBezTo>
                      <a:pt x="748" y="44084"/>
                      <a:pt x="1178" y="45950"/>
                      <a:pt x="1642" y="47803"/>
                    </a:cubicBezTo>
                    <a:cubicBezTo>
                      <a:pt x="2035" y="49365"/>
                      <a:pt x="2133" y="50941"/>
                      <a:pt x="2057" y="52531"/>
                    </a:cubicBezTo>
                    <a:cubicBezTo>
                      <a:pt x="2051" y="52664"/>
                      <a:pt x="2035" y="52797"/>
                      <a:pt x="2023" y="52931"/>
                    </a:cubicBezTo>
                    <a:lnTo>
                      <a:pt x="4426" y="52931"/>
                    </a:lnTo>
                    <a:cubicBezTo>
                      <a:pt x="4745" y="52664"/>
                      <a:pt x="5059" y="52388"/>
                      <a:pt x="5406" y="52164"/>
                    </a:cubicBezTo>
                    <a:cubicBezTo>
                      <a:pt x="7429" y="50860"/>
                      <a:pt x="9606" y="49870"/>
                      <a:pt x="11865" y="49051"/>
                    </a:cubicBezTo>
                    <a:cubicBezTo>
                      <a:pt x="13140" y="48589"/>
                      <a:pt x="14419" y="48135"/>
                      <a:pt x="15688" y="47657"/>
                    </a:cubicBezTo>
                    <a:cubicBezTo>
                      <a:pt x="16047" y="47521"/>
                      <a:pt x="16378" y="47311"/>
                      <a:pt x="16777" y="47108"/>
                    </a:cubicBezTo>
                    <a:cubicBezTo>
                      <a:pt x="16649" y="47045"/>
                      <a:pt x="16532" y="47020"/>
                      <a:pt x="16423" y="47020"/>
                    </a:cubicBezTo>
                    <a:cubicBezTo>
                      <a:pt x="16049" y="47020"/>
                      <a:pt x="15762" y="47313"/>
                      <a:pt x="15431" y="47376"/>
                    </a:cubicBezTo>
                    <a:cubicBezTo>
                      <a:pt x="14960" y="47464"/>
                      <a:pt x="14506" y="47652"/>
                      <a:pt x="14043" y="47789"/>
                    </a:cubicBezTo>
                    <a:cubicBezTo>
                      <a:pt x="13579" y="47926"/>
                      <a:pt x="13110" y="48042"/>
                      <a:pt x="12649" y="48188"/>
                    </a:cubicBezTo>
                    <a:cubicBezTo>
                      <a:pt x="12220" y="48323"/>
                      <a:pt x="11800" y="48485"/>
                      <a:pt x="11376" y="48639"/>
                    </a:cubicBezTo>
                    <a:cubicBezTo>
                      <a:pt x="10919" y="48804"/>
                      <a:pt x="10461" y="48965"/>
                      <a:pt x="10008" y="49141"/>
                    </a:cubicBezTo>
                    <a:cubicBezTo>
                      <a:pt x="9563" y="49315"/>
                      <a:pt x="9125" y="49505"/>
                      <a:pt x="8587" y="49729"/>
                    </a:cubicBezTo>
                    <a:cubicBezTo>
                      <a:pt x="9889" y="48252"/>
                      <a:pt x="15283" y="45174"/>
                      <a:pt x="18261" y="44124"/>
                    </a:cubicBezTo>
                    <a:cubicBezTo>
                      <a:pt x="20711" y="43261"/>
                      <a:pt x="25809" y="42287"/>
                      <a:pt x="28214" y="42287"/>
                    </a:cubicBezTo>
                    <a:cubicBezTo>
                      <a:pt x="28694" y="42287"/>
                      <a:pt x="29066" y="42326"/>
                      <a:pt x="29290" y="42412"/>
                    </a:cubicBezTo>
                    <a:cubicBezTo>
                      <a:pt x="29256" y="42493"/>
                      <a:pt x="29247" y="42610"/>
                      <a:pt x="29187" y="42651"/>
                    </a:cubicBezTo>
                    <a:cubicBezTo>
                      <a:pt x="28231" y="43293"/>
                      <a:pt x="27568" y="44216"/>
                      <a:pt x="26834" y="45075"/>
                    </a:cubicBezTo>
                    <a:cubicBezTo>
                      <a:pt x="26184" y="45836"/>
                      <a:pt x="25532" y="46606"/>
                      <a:pt x="24790" y="47273"/>
                    </a:cubicBezTo>
                    <a:cubicBezTo>
                      <a:pt x="23053" y="48836"/>
                      <a:pt x="20960" y="49621"/>
                      <a:pt x="18661" y="49934"/>
                    </a:cubicBezTo>
                    <a:cubicBezTo>
                      <a:pt x="15909" y="50306"/>
                      <a:pt x="13158" y="50694"/>
                      <a:pt x="10414" y="51120"/>
                    </a:cubicBezTo>
                    <a:cubicBezTo>
                      <a:pt x="8531" y="51413"/>
                      <a:pt x="6764" y="52082"/>
                      <a:pt x="5064" y="52931"/>
                    </a:cubicBezTo>
                    <a:lnTo>
                      <a:pt x="6250" y="52931"/>
                    </a:lnTo>
                    <a:cubicBezTo>
                      <a:pt x="6276" y="52923"/>
                      <a:pt x="6298" y="52913"/>
                      <a:pt x="6322" y="52903"/>
                    </a:cubicBezTo>
                    <a:cubicBezTo>
                      <a:pt x="8970" y="51982"/>
                      <a:pt x="11719" y="51595"/>
                      <a:pt x="14482" y="51257"/>
                    </a:cubicBezTo>
                    <a:cubicBezTo>
                      <a:pt x="16116" y="51058"/>
                      <a:pt x="17771" y="50949"/>
                      <a:pt x="19384" y="50630"/>
                    </a:cubicBezTo>
                    <a:cubicBezTo>
                      <a:pt x="22515" y="50013"/>
                      <a:pt x="25108" y="48472"/>
                      <a:pt x="27037" y="45866"/>
                    </a:cubicBezTo>
                    <a:cubicBezTo>
                      <a:pt x="27804" y="44828"/>
                      <a:pt x="28676" y="43869"/>
                      <a:pt x="29515" y="42885"/>
                    </a:cubicBezTo>
                    <a:cubicBezTo>
                      <a:pt x="29723" y="42642"/>
                      <a:pt x="29981" y="42439"/>
                      <a:pt x="30293" y="42151"/>
                    </a:cubicBezTo>
                    <a:lnTo>
                      <a:pt x="30293" y="42117"/>
                    </a:lnTo>
                    <a:cubicBezTo>
                      <a:pt x="30046" y="42018"/>
                      <a:pt x="29908" y="41942"/>
                      <a:pt x="29768" y="41915"/>
                    </a:cubicBezTo>
                    <a:cubicBezTo>
                      <a:pt x="29188" y="41799"/>
                      <a:pt x="28606" y="41748"/>
                      <a:pt x="28023" y="41748"/>
                    </a:cubicBezTo>
                    <a:cubicBezTo>
                      <a:pt x="27542" y="41748"/>
                      <a:pt x="27060" y="41783"/>
                      <a:pt x="26580" y="41845"/>
                    </a:cubicBezTo>
                    <a:cubicBezTo>
                      <a:pt x="25136" y="42030"/>
                      <a:pt x="23700" y="42236"/>
                      <a:pt x="22270" y="42533"/>
                    </a:cubicBezTo>
                    <a:cubicBezTo>
                      <a:pt x="20519" y="42899"/>
                      <a:pt x="18802" y="43329"/>
                      <a:pt x="17160" y="44033"/>
                    </a:cubicBezTo>
                    <a:cubicBezTo>
                      <a:pt x="16386" y="44363"/>
                      <a:pt x="15623" y="44720"/>
                      <a:pt x="14870" y="45093"/>
                    </a:cubicBezTo>
                    <a:cubicBezTo>
                      <a:pt x="12555" y="46242"/>
                      <a:pt x="10360" y="47589"/>
                      <a:pt x="8292" y="49137"/>
                    </a:cubicBezTo>
                    <a:cubicBezTo>
                      <a:pt x="6970" y="50126"/>
                      <a:pt x="5688" y="51165"/>
                      <a:pt x="4382" y="52177"/>
                    </a:cubicBezTo>
                    <a:cubicBezTo>
                      <a:pt x="4248" y="52281"/>
                      <a:pt x="4088" y="52350"/>
                      <a:pt x="3939" y="52436"/>
                    </a:cubicBezTo>
                    <a:cubicBezTo>
                      <a:pt x="3927" y="52198"/>
                      <a:pt x="3996" y="52061"/>
                      <a:pt x="4091" y="51944"/>
                    </a:cubicBezTo>
                    <a:cubicBezTo>
                      <a:pt x="5731" y="49900"/>
                      <a:pt x="7349" y="47837"/>
                      <a:pt x="9026" y="45821"/>
                    </a:cubicBezTo>
                    <a:cubicBezTo>
                      <a:pt x="10952" y="43505"/>
                      <a:pt x="12912" y="41218"/>
                      <a:pt x="14897" y="38951"/>
                    </a:cubicBezTo>
                    <a:cubicBezTo>
                      <a:pt x="15360" y="38424"/>
                      <a:pt x="15940" y="37968"/>
                      <a:pt x="16542" y="37601"/>
                    </a:cubicBezTo>
                    <a:cubicBezTo>
                      <a:pt x="18325" y="36512"/>
                      <a:pt x="20301" y="35861"/>
                      <a:pt x="22310" y="35356"/>
                    </a:cubicBezTo>
                    <a:cubicBezTo>
                      <a:pt x="24471" y="34813"/>
                      <a:pt x="26664" y="34396"/>
                      <a:pt x="28846" y="33936"/>
                    </a:cubicBezTo>
                    <a:cubicBezTo>
                      <a:pt x="29330" y="33834"/>
                      <a:pt x="29813" y="33723"/>
                      <a:pt x="30293" y="33605"/>
                    </a:cubicBezTo>
                    <a:lnTo>
                      <a:pt x="30293" y="32723"/>
                    </a:lnTo>
                    <a:cubicBezTo>
                      <a:pt x="28819" y="33094"/>
                      <a:pt x="27329" y="33402"/>
                      <a:pt x="25844" y="33724"/>
                    </a:cubicBezTo>
                    <a:cubicBezTo>
                      <a:pt x="23468" y="34242"/>
                      <a:pt x="21131" y="34860"/>
                      <a:pt x="18883" y="35795"/>
                    </a:cubicBezTo>
                    <a:cubicBezTo>
                      <a:pt x="18629" y="35902"/>
                      <a:pt x="18357" y="35966"/>
                      <a:pt x="18092" y="36051"/>
                    </a:cubicBezTo>
                    <a:cubicBezTo>
                      <a:pt x="18635" y="35553"/>
                      <a:pt x="19187" y="35097"/>
                      <a:pt x="19799" y="34751"/>
                    </a:cubicBezTo>
                    <a:cubicBezTo>
                      <a:pt x="21064" y="34037"/>
                      <a:pt x="22363" y="33386"/>
                      <a:pt x="23644" y="32703"/>
                    </a:cubicBezTo>
                    <a:cubicBezTo>
                      <a:pt x="25505" y="31714"/>
                      <a:pt x="27462" y="30960"/>
                      <a:pt x="29432" y="30225"/>
                    </a:cubicBezTo>
                    <a:cubicBezTo>
                      <a:pt x="29723" y="30117"/>
                      <a:pt x="30005" y="29990"/>
                      <a:pt x="30293" y="29873"/>
                    </a:cubicBezTo>
                    <a:lnTo>
                      <a:pt x="30293" y="29435"/>
                    </a:lnTo>
                    <a:cubicBezTo>
                      <a:pt x="30004" y="29565"/>
                      <a:pt x="29717" y="29699"/>
                      <a:pt x="29422" y="29816"/>
                    </a:cubicBezTo>
                    <a:cubicBezTo>
                      <a:pt x="27864" y="30435"/>
                      <a:pt x="26268" y="30974"/>
                      <a:pt x="24750" y="31679"/>
                    </a:cubicBezTo>
                    <a:cubicBezTo>
                      <a:pt x="23259" y="32372"/>
                      <a:pt x="21853" y="33246"/>
                      <a:pt x="20393" y="34008"/>
                    </a:cubicBezTo>
                    <a:cubicBezTo>
                      <a:pt x="20265" y="34076"/>
                      <a:pt x="20105" y="34084"/>
                      <a:pt x="19937" y="34084"/>
                    </a:cubicBezTo>
                    <a:cubicBezTo>
                      <a:pt x="19885" y="34084"/>
                      <a:pt x="19833" y="34083"/>
                      <a:pt x="19780" y="34083"/>
                    </a:cubicBezTo>
                    <a:cubicBezTo>
                      <a:pt x="19713" y="34083"/>
                      <a:pt x="19645" y="34084"/>
                      <a:pt x="19578" y="34090"/>
                    </a:cubicBezTo>
                    <a:cubicBezTo>
                      <a:pt x="19131" y="34417"/>
                      <a:pt x="18652" y="34768"/>
                      <a:pt x="18172" y="35120"/>
                    </a:cubicBezTo>
                    <a:cubicBezTo>
                      <a:pt x="18177" y="34798"/>
                      <a:pt x="18298" y="34590"/>
                      <a:pt x="18443" y="34399"/>
                    </a:cubicBezTo>
                    <a:cubicBezTo>
                      <a:pt x="19703" y="32717"/>
                      <a:pt x="21037" y="31085"/>
                      <a:pt x="22210" y="29344"/>
                    </a:cubicBezTo>
                    <a:cubicBezTo>
                      <a:pt x="23420" y="27547"/>
                      <a:pt x="24506" y="25664"/>
                      <a:pt x="25590" y="23786"/>
                    </a:cubicBezTo>
                    <a:cubicBezTo>
                      <a:pt x="26805" y="21682"/>
                      <a:pt x="27871" y="19503"/>
                      <a:pt x="28616" y="17180"/>
                    </a:cubicBezTo>
                    <a:cubicBezTo>
                      <a:pt x="28760" y="16728"/>
                      <a:pt x="29072" y="16378"/>
                      <a:pt x="29508" y="16198"/>
                    </a:cubicBezTo>
                    <a:cubicBezTo>
                      <a:pt x="29768" y="16091"/>
                      <a:pt x="30029" y="15987"/>
                      <a:pt x="30293" y="15885"/>
                    </a:cubicBezTo>
                    <a:lnTo>
                      <a:pt x="30293" y="14187"/>
                    </a:lnTo>
                    <a:cubicBezTo>
                      <a:pt x="30126" y="14389"/>
                      <a:pt x="29951" y="14584"/>
                      <a:pt x="29792" y="14793"/>
                    </a:cubicBezTo>
                    <a:cubicBezTo>
                      <a:pt x="29715" y="14895"/>
                      <a:pt x="29596" y="14966"/>
                      <a:pt x="29434" y="15103"/>
                    </a:cubicBezTo>
                    <a:cubicBezTo>
                      <a:pt x="29434" y="14925"/>
                      <a:pt x="29420" y="14862"/>
                      <a:pt x="29435" y="14807"/>
                    </a:cubicBezTo>
                    <a:cubicBezTo>
                      <a:pt x="29720" y="13755"/>
                      <a:pt x="30007" y="12704"/>
                      <a:pt x="30293" y="11653"/>
                    </a:cubicBezTo>
                    <a:lnTo>
                      <a:pt x="30293" y="9023"/>
                    </a:lnTo>
                    <a:cubicBezTo>
                      <a:pt x="29984" y="10351"/>
                      <a:pt x="29649" y="11671"/>
                      <a:pt x="29311" y="12992"/>
                    </a:cubicBezTo>
                    <a:cubicBezTo>
                      <a:pt x="29112" y="13772"/>
                      <a:pt x="28890" y="14551"/>
                      <a:pt x="28625" y="15312"/>
                    </a:cubicBezTo>
                    <a:cubicBezTo>
                      <a:pt x="28252" y="16380"/>
                      <a:pt x="27801" y="17419"/>
                      <a:pt x="27437" y="18488"/>
                    </a:cubicBezTo>
                    <a:cubicBezTo>
                      <a:pt x="26772" y="20444"/>
                      <a:pt x="25727" y="22207"/>
                      <a:pt x="24732" y="24004"/>
                    </a:cubicBezTo>
                    <a:cubicBezTo>
                      <a:pt x="24714" y="23801"/>
                      <a:pt x="24700" y="23590"/>
                      <a:pt x="24784" y="23432"/>
                    </a:cubicBezTo>
                    <a:cubicBezTo>
                      <a:pt x="25876" y="21375"/>
                      <a:pt x="26332" y="19124"/>
                      <a:pt x="26780" y="16876"/>
                    </a:cubicBezTo>
                    <a:cubicBezTo>
                      <a:pt x="26944" y="16055"/>
                      <a:pt x="26917" y="15198"/>
                      <a:pt x="27052" y="14369"/>
                    </a:cubicBezTo>
                    <a:cubicBezTo>
                      <a:pt x="27280" y="12966"/>
                      <a:pt x="27102" y="11578"/>
                      <a:pt x="26896" y="10208"/>
                    </a:cubicBezTo>
                    <a:cubicBezTo>
                      <a:pt x="26644" y="8524"/>
                      <a:pt x="25886" y="7002"/>
                      <a:pt x="25094" y="5509"/>
                    </a:cubicBezTo>
                    <a:cubicBezTo>
                      <a:pt x="24086" y="3614"/>
                      <a:pt x="22641" y="1987"/>
                      <a:pt x="217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25"/>
              <p:cNvSpPr/>
              <p:nvPr/>
            </p:nvSpPr>
            <p:spPr>
              <a:xfrm>
                <a:off x="5262650" y="2232950"/>
                <a:ext cx="234800" cy="160625"/>
              </a:xfrm>
              <a:custGeom>
                <a:avLst/>
                <a:gdLst/>
                <a:ahLst/>
                <a:cxnLst/>
                <a:rect l="l" t="t" r="r" b="b"/>
                <a:pathLst>
                  <a:path w="9392" h="6425" extrusionOk="0">
                    <a:moveTo>
                      <a:pt x="9392" y="0"/>
                    </a:moveTo>
                    <a:cubicBezTo>
                      <a:pt x="7916" y="721"/>
                      <a:pt x="6479" y="1513"/>
                      <a:pt x="5121" y="2450"/>
                    </a:cubicBezTo>
                    <a:cubicBezTo>
                      <a:pt x="3554" y="3531"/>
                      <a:pt x="2032" y="4680"/>
                      <a:pt x="501" y="5816"/>
                    </a:cubicBezTo>
                    <a:cubicBezTo>
                      <a:pt x="297" y="5967"/>
                      <a:pt x="166" y="6219"/>
                      <a:pt x="0" y="6425"/>
                    </a:cubicBezTo>
                    <a:cubicBezTo>
                      <a:pt x="1265" y="5606"/>
                      <a:pt x="2485" y="4790"/>
                      <a:pt x="3640" y="3891"/>
                    </a:cubicBezTo>
                    <a:cubicBezTo>
                      <a:pt x="4841" y="2955"/>
                      <a:pt x="6160" y="2217"/>
                      <a:pt x="7468" y="1465"/>
                    </a:cubicBezTo>
                    <a:cubicBezTo>
                      <a:pt x="8095" y="1104"/>
                      <a:pt x="8739" y="770"/>
                      <a:pt x="9392" y="458"/>
                    </a:cubicBezTo>
                    <a:lnTo>
                      <a:pt x="939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25"/>
            <p:cNvGrpSpPr/>
            <p:nvPr/>
          </p:nvGrpSpPr>
          <p:grpSpPr>
            <a:xfrm rot="-5400000">
              <a:off x="7438627" y="-838107"/>
              <a:ext cx="877967" cy="2554199"/>
              <a:chOff x="4740125" y="687050"/>
              <a:chExt cx="757325" cy="2203225"/>
            </a:xfrm>
          </p:grpSpPr>
          <p:sp>
            <p:nvSpPr>
              <p:cNvPr id="250" name="Google Shape;250;p25"/>
              <p:cNvSpPr/>
              <p:nvPr/>
            </p:nvSpPr>
            <p:spPr>
              <a:xfrm>
                <a:off x="5468250" y="1028350"/>
                <a:ext cx="29200" cy="167000"/>
              </a:xfrm>
              <a:custGeom>
                <a:avLst/>
                <a:gdLst/>
                <a:ahLst/>
                <a:cxnLst/>
                <a:rect l="l" t="t" r="r" b="b"/>
                <a:pathLst>
                  <a:path w="1168" h="6680" extrusionOk="0">
                    <a:moveTo>
                      <a:pt x="204" y="0"/>
                    </a:moveTo>
                    <a:cubicBezTo>
                      <a:pt x="136" y="17"/>
                      <a:pt x="68" y="33"/>
                      <a:pt x="1" y="50"/>
                    </a:cubicBezTo>
                    <a:cubicBezTo>
                      <a:pt x="480" y="2247"/>
                      <a:pt x="856" y="4457"/>
                      <a:pt x="1168" y="6680"/>
                    </a:cubicBezTo>
                    <a:lnTo>
                      <a:pt x="1168" y="3394"/>
                    </a:lnTo>
                    <a:cubicBezTo>
                      <a:pt x="1064" y="2898"/>
                      <a:pt x="954" y="2402"/>
                      <a:pt x="832" y="1910"/>
                    </a:cubicBezTo>
                    <a:cubicBezTo>
                      <a:pt x="671" y="1262"/>
                      <a:pt x="416" y="636"/>
                      <a:pt x="2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25"/>
              <p:cNvSpPr/>
              <p:nvPr/>
            </p:nvSpPr>
            <p:spPr>
              <a:xfrm>
                <a:off x="5314825" y="687050"/>
                <a:ext cx="182625" cy="879375"/>
              </a:xfrm>
              <a:custGeom>
                <a:avLst/>
                <a:gdLst/>
                <a:ahLst/>
                <a:cxnLst/>
                <a:rect l="l" t="t" r="r" b="b"/>
                <a:pathLst>
                  <a:path w="7305" h="35175" extrusionOk="0">
                    <a:moveTo>
                      <a:pt x="1760" y="1"/>
                    </a:moveTo>
                    <a:cubicBezTo>
                      <a:pt x="1383" y="455"/>
                      <a:pt x="1441" y="938"/>
                      <a:pt x="1476" y="1426"/>
                    </a:cubicBezTo>
                    <a:cubicBezTo>
                      <a:pt x="1539" y="2298"/>
                      <a:pt x="1698" y="3186"/>
                      <a:pt x="1605" y="4043"/>
                    </a:cubicBezTo>
                    <a:cubicBezTo>
                      <a:pt x="1408" y="5843"/>
                      <a:pt x="1047" y="7625"/>
                      <a:pt x="801" y="9422"/>
                    </a:cubicBezTo>
                    <a:cubicBezTo>
                      <a:pt x="560" y="11181"/>
                      <a:pt x="187" y="12918"/>
                      <a:pt x="101" y="14708"/>
                    </a:cubicBezTo>
                    <a:cubicBezTo>
                      <a:pt x="1" y="16795"/>
                      <a:pt x="204" y="18849"/>
                      <a:pt x="536" y="20893"/>
                    </a:cubicBezTo>
                    <a:cubicBezTo>
                      <a:pt x="888" y="23052"/>
                      <a:pt x="1710" y="25072"/>
                      <a:pt x="2717" y="26995"/>
                    </a:cubicBezTo>
                    <a:cubicBezTo>
                      <a:pt x="3705" y="28885"/>
                      <a:pt x="4783" y="30731"/>
                      <a:pt x="5893" y="32552"/>
                    </a:cubicBezTo>
                    <a:cubicBezTo>
                      <a:pt x="6413" y="33406"/>
                      <a:pt x="6888" y="34276"/>
                      <a:pt x="7305" y="35174"/>
                    </a:cubicBezTo>
                    <a:lnTo>
                      <a:pt x="7305" y="33499"/>
                    </a:lnTo>
                    <a:cubicBezTo>
                      <a:pt x="6569" y="32194"/>
                      <a:pt x="5832" y="30887"/>
                      <a:pt x="5065" y="29600"/>
                    </a:cubicBezTo>
                    <a:cubicBezTo>
                      <a:pt x="3987" y="27789"/>
                      <a:pt x="3029" y="25914"/>
                      <a:pt x="2335" y="23933"/>
                    </a:cubicBezTo>
                    <a:cubicBezTo>
                      <a:pt x="1856" y="22568"/>
                      <a:pt x="1556" y="21123"/>
                      <a:pt x="1324" y="19691"/>
                    </a:cubicBezTo>
                    <a:cubicBezTo>
                      <a:pt x="835" y="16669"/>
                      <a:pt x="880" y="13636"/>
                      <a:pt x="1378" y="10608"/>
                    </a:cubicBezTo>
                    <a:cubicBezTo>
                      <a:pt x="1539" y="9623"/>
                      <a:pt x="1593" y="8620"/>
                      <a:pt x="1701" y="7626"/>
                    </a:cubicBezTo>
                    <a:cubicBezTo>
                      <a:pt x="1826" y="6470"/>
                      <a:pt x="1996" y="5318"/>
                      <a:pt x="2076" y="4159"/>
                    </a:cubicBezTo>
                    <a:cubicBezTo>
                      <a:pt x="2133" y="3321"/>
                      <a:pt x="2071" y="2474"/>
                      <a:pt x="2064" y="1632"/>
                    </a:cubicBezTo>
                    <a:cubicBezTo>
                      <a:pt x="2061" y="1345"/>
                      <a:pt x="2062" y="1058"/>
                      <a:pt x="2062" y="748"/>
                    </a:cubicBezTo>
                    <a:lnTo>
                      <a:pt x="2062" y="748"/>
                    </a:lnTo>
                    <a:cubicBezTo>
                      <a:pt x="3005" y="840"/>
                      <a:pt x="3632" y="1446"/>
                      <a:pt x="4270" y="1963"/>
                    </a:cubicBezTo>
                    <a:cubicBezTo>
                      <a:pt x="5389" y="2870"/>
                      <a:pt x="6386" y="3903"/>
                      <a:pt x="7305" y="5005"/>
                    </a:cubicBezTo>
                    <a:lnTo>
                      <a:pt x="7305" y="3852"/>
                    </a:lnTo>
                    <a:cubicBezTo>
                      <a:pt x="6590" y="3080"/>
                      <a:pt x="5832" y="2353"/>
                      <a:pt x="4977" y="1720"/>
                    </a:cubicBezTo>
                    <a:lnTo>
                      <a:pt x="4977" y="1718"/>
                    </a:lnTo>
                    <a:cubicBezTo>
                      <a:pt x="3987" y="984"/>
                      <a:pt x="2915" y="428"/>
                      <a:pt x="17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25"/>
              <p:cNvSpPr/>
              <p:nvPr/>
            </p:nvSpPr>
            <p:spPr>
              <a:xfrm>
                <a:off x="4740125" y="1567000"/>
                <a:ext cx="757325" cy="1323275"/>
              </a:xfrm>
              <a:custGeom>
                <a:avLst/>
                <a:gdLst/>
                <a:ahLst/>
                <a:cxnLst/>
                <a:rect l="l" t="t" r="r" b="b"/>
                <a:pathLst>
                  <a:path w="30293" h="52931" extrusionOk="0">
                    <a:moveTo>
                      <a:pt x="14676" y="20208"/>
                    </a:moveTo>
                    <a:cubicBezTo>
                      <a:pt x="15300" y="21853"/>
                      <a:pt x="15898" y="23313"/>
                      <a:pt x="16399" y="24805"/>
                    </a:cubicBezTo>
                    <a:cubicBezTo>
                      <a:pt x="16601" y="25407"/>
                      <a:pt x="16613" y="26079"/>
                      <a:pt x="16665" y="26724"/>
                    </a:cubicBezTo>
                    <a:cubicBezTo>
                      <a:pt x="16859" y="29079"/>
                      <a:pt x="16554" y="31377"/>
                      <a:pt x="15822" y="33620"/>
                    </a:cubicBezTo>
                    <a:cubicBezTo>
                      <a:pt x="15632" y="34199"/>
                      <a:pt x="15461" y="34783"/>
                      <a:pt x="15237" y="35508"/>
                    </a:cubicBezTo>
                    <a:cubicBezTo>
                      <a:pt x="15095" y="35237"/>
                      <a:pt x="14984" y="35097"/>
                      <a:pt x="14945" y="34939"/>
                    </a:cubicBezTo>
                    <a:cubicBezTo>
                      <a:pt x="14578" y="33455"/>
                      <a:pt x="14492" y="31935"/>
                      <a:pt x="14396" y="30417"/>
                    </a:cubicBezTo>
                    <a:cubicBezTo>
                      <a:pt x="14345" y="29613"/>
                      <a:pt x="14301" y="28807"/>
                      <a:pt x="14222" y="28002"/>
                    </a:cubicBezTo>
                    <a:lnTo>
                      <a:pt x="14222" y="28002"/>
                    </a:lnTo>
                    <a:cubicBezTo>
                      <a:pt x="13742" y="30838"/>
                      <a:pt x="13930" y="33657"/>
                      <a:pt x="14611" y="36565"/>
                    </a:cubicBezTo>
                    <a:cubicBezTo>
                      <a:pt x="14143" y="36387"/>
                      <a:pt x="14080" y="36051"/>
                      <a:pt x="13978" y="35793"/>
                    </a:cubicBezTo>
                    <a:cubicBezTo>
                      <a:pt x="13270" y="34023"/>
                      <a:pt x="12531" y="32263"/>
                      <a:pt x="12390" y="30327"/>
                    </a:cubicBezTo>
                    <a:cubicBezTo>
                      <a:pt x="12321" y="29362"/>
                      <a:pt x="12149" y="28395"/>
                      <a:pt x="12173" y="27431"/>
                    </a:cubicBezTo>
                    <a:cubicBezTo>
                      <a:pt x="12228" y="25267"/>
                      <a:pt x="12804" y="23222"/>
                      <a:pt x="13852" y="21322"/>
                    </a:cubicBezTo>
                    <a:cubicBezTo>
                      <a:pt x="14052" y="20962"/>
                      <a:pt x="14343" y="20652"/>
                      <a:pt x="14676" y="20208"/>
                    </a:cubicBezTo>
                    <a:close/>
                    <a:moveTo>
                      <a:pt x="21760" y="0"/>
                    </a:moveTo>
                    <a:lnTo>
                      <a:pt x="21760" y="0"/>
                    </a:lnTo>
                    <a:cubicBezTo>
                      <a:pt x="21735" y="269"/>
                      <a:pt x="21713" y="543"/>
                      <a:pt x="21811" y="764"/>
                    </a:cubicBezTo>
                    <a:cubicBezTo>
                      <a:pt x="22217" y="1674"/>
                      <a:pt x="22631" y="2584"/>
                      <a:pt x="23095" y="3465"/>
                    </a:cubicBezTo>
                    <a:cubicBezTo>
                      <a:pt x="23563" y="4352"/>
                      <a:pt x="24135" y="5184"/>
                      <a:pt x="24592" y="6074"/>
                    </a:cubicBezTo>
                    <a:cubicBezTo>
                      <a:pt x="25714" y="8261"/>
                      <a:pt x="26411" y="10558"/>
                      <a:pt x="26419" y="13050"/>
                    </a:cubicBezTo>
                    <a:cubicBezTo>
                      <a:pt x="26425" y="14975"/>
                      <a:pt x="26231" y="16868"/>
                      <a:pt x="25766" y="18733"/>
                    </a:cubicBezTo>
                    <a:cubicBezTo>
                      <a:pt x="25492" y="19828"/>
                      <a:pt x="25180" y="20915"/>
                      <a:pt x="24847" y="21995"/>
                    </a:cubicBezTo>
                    <a:cubicBezTo>
                      <a:pt x="24775" y="22232"/>
                      <a:pt x="24760" y="22575"/>
                      <a:pt x="24399" y="22679"/>
                    </a:cubicBezTo>
                    <a:cubicBezTo>
                      <a:pt x="24422" y="22103"/>
                      <a:pt x="24486" y="21560"/>
                      <a:pt x="24455" y="21023"/>
                    </a:cubicBezTo>
                    <a:cubicBezTo>
                      <a:pt x="24363" y="19474"/>
                      <a:pt x="24216" y="17928"/>
                      <a:pt x="24123" y="16380"/>
                    </a:cubicBezTo>
                    <a:cubicBezTo>
                      <a:pt x="24002" y="14373"/>
                      <a:pt x="23759" y="12385"/>
                      <a:pt x="23365" y="10414"/>
                    </a:cubicBezTo>
                    <a:cubicBezTo>
                      <a:pt x="23237" y="9775"/>
                      <a:pt x="23079" y="9336"/>
                      <a:pt x="22786" y="8985"/>
                    </a:cubicBezTo>
                    <a:lnTo>
                      <a:pt x="22786" y="8985"/>
                    </a:lnTo>
                    <a:cubicBezTo>
                      <a:pt x="22796" y="9146"/>
                      <a:pt x="22802" y="9274"/>
                      <a:pt x="22814" y="9400"/>
                    </a:cubicBezTo>
                    <a:cubicBezTo>
                      <a:pt x="23047" y="11718"/>
                      <a:pt x="23300" y="14035"/>
                      <a:pt x="23506" y="16355"/>
                    </a:cubicBezTo>
                    <a:cubicBezTo>
                      <a:pt x="23628" y="17737"/>
                      <a:pt x="23679" y="19127"/>
                      <a:pt x="23750" y="20515"/>
                    </a:cubicBezTo>
                    <a:cubicBezTo>
                      <a:pt x="23757" y="20676"/>
                      <a:pt x="23686" y="20841"/>
                      <a:pt x="23613" y="21190"/>
                    </a:cubicBezTo>
                    <a:cubicBezTo>
                      <a:pt x="23292" y="19992"/>
                      <a:pt x="23088" y="18974"/>
                      <a:pt x="22745" y="18005"/>
                    </a:cubicBezTo>
                    <a:cubicBezTo>
                      <a:pt x="22250" y="16607"/>
                      <a:pt x="21572" y="15271"/>
                      <a:pt x="21121" y="13862"/>
                    </a:cubicBezTo>
                    <a:cubicBezTo>
                      <a:pt x="20531" y="12019"/>
                      <a:pt x="19817" y="10196"/>
                      <a:pt x="19629" y="8246"/>
                    </a:cubicBezTo>
                    <a:cubicBezTo>
                      <a:pt x="19494" y="6834"/>
                      <a:pt x="19395" y="5421"/>
                      <a:pt x="19798" y="4023"/>
                    </a:cubicBezTo>
                    <a:cubicBezTo>
                      <a:pt x="19956" y="3477"/>
                      <a:pt x="20019" y="2903"/>
                      <a:pt x="20124" y="2342"/>
                    </a:cubicBezTo>
                    <a:lnTo>
                      <a:pt x="20124" y="2342"/>
                    </a:lnTo>
                    <a:cubicBezTo>
                      <a:pt x="19894" y="2596"/>
                      <a:pt x="19682" y="2879"/>
                      <a:pt x="19592" y="3196"/>
                    </a:cubicBezTo>
                    <a:cubicBezTo>
                      <a:pt x="19356" y="4033"/>
                      <a:pt x="19159" y="4883"/>
                      <a:pt x="18971" y="5733"/>
                    </a:cubicBezTo>
                    <a:cubicBezTo>
                      <a:pt x="18659" y="7151"/>
                      <a:pt x="18816" y="8593"/>
                      <a:pt x="19107" y="9963"/>
                    </a:cubicBezTo>
                    <a:cubicBezTo>
                      <a:pt x="19571" y="12139"/>
                      <a:pt x="20384" y="14226"/>
                      <a:pt x="21294" y="16265"/>
                    </a:cubicBezTo>
                    <a:cubicBezTo>
                      <a:pt x="21912" y="17652"/>
                      <a:pt x="22414" y="19071"/>
                      <a:pt x="22789" y="20556"/>
                    </a:cubicBezTo>
                    <a:cubicBezTo>
                      <a:pt x="23261" y="22422"/>
                      <a:pt x="23207" y="24270"/>
                      <a:pt x="22959" y="26136"/>
                    </a:cubicBezTo>
                    <a:cubicBezTo>
                      <a:pt x="22849" y="26969"/>
                      <a:pt x="22616" y="27777"/>
                      <a:pt x="22107" y="28481"/>
                    </a:cubicBezTo>
                    <a:cubicBezTo>
                      <a:pt x="21163" y="29784"/>
                      <a:pt x="20244" y="31108"/>
                      <a:pt x="19295" y="32407"/>
                    </a:cubicBezTo>
                    <a:cubicBezTo>
                      <a:pt x="18644" y="33297"/>
                      <a:pt x="17962" y="34163"/>
                      <a:pt x="17288" y="35036"/>
                    </a:cubicBezTo>
                    <a:cubicBezTo>
                      <a:pt x="16758" y="35723"/>
                      <a:pt x="16223" y="36405"/>
                      <a:pt x="15680" y="37081"/>
                    </a:cubicBezTo>
                    <a:cubicBezTo>
                      <a:pt x="15635" y="37138"/>
                      <a:pt x="15513" y="37132"/>
                      <a:pt x="15292" y="37190"/>
                    </a:cubicBezTo>
                    <a:cubicBezTo>
                      <a:pt x="15495" y="36568"/>
                      <a:pt x="15668" y="36030"/>
                      <a:pt x="15844" y="35494"/>
                    </a:cubicBezTo>
                    <a:cubicBezTo>
                      <a:pt x="16462" y="33619"/>
                      <a:pt x="17145" y="31763"/>
                      <a:pt x="17346" y="29777"/>
                    </a:cubicBezTo>
                    <a:cubicBezTo>
                      <a:pt x="17593" y="27341"/>
                      <a:pt x="17342" y="24983"/>
                      <a:pt x="16152" y="22804"/>
                    </a:cubicBezTo>
                    <a:cubicBezTo>
                      <a:pt x="15694" y="21963"/>
                      <a:pt x="15384" y="21101"/>
                      <a:pt x="15265" y="20157"/>
                    </a:cubicBezTo>
                    <a:cubicBezTo>
                      <a:pt x="15237" y="19922"/>
                      <a:pt x="15127" y="19698"/>
                      <a:pt x="15010" y="19325"/>
                    </a:cubicBezTo>
                    <a:cubicBezTo>
                      <a:pt x="14688" y="19601"/>
                      <a:pt x="14434" y="19750"/>
                      <a:pt x="14273" y="19968"/>
                    </a:cubicBezTo>
                    <a:cubicBezTo>
                      <a:pt x="13867" y="20510"/>
                      <a:pt x="13471" y="21065"/>
                      <a:pt x="13131" y="21652"/>
                    </a:cubicBezTo>
                    <a:cubicBezTo>
                      <a:pt x="12211" y="23238"/>
                      <a:pt x="11602" y="24953"/>
                      <a:pt x="11399" y="26771"/>
                    </a:cubicBezTo>
                    <a:cubicBezTo>
                      <a:pt x="11178" y="28757"/>
                      <a:pt x="11486" y="30732"/>
                      <a:pt x="12035" y="32629"/>
                    </a:cubicBezTo>
                    <a:cubicBezTo>
                      <a:pt x="12543" y="34392"/>
                      <a:pt x="13253" y="36102"/>
                      <a:pt x="14181" y="37699"/>
                    </a:cubicBezTo>
                    <a:cubicBezTo>
                      <a:pt x="14428" y="38121"/>
                      <a:pt x="14382" y="38512"/>
                      <a:pt x="14173" y="38896"/>
                    </a:cubicBezTo>
                    <a:cubicBezTo>
                      <a:pt x="14035" y="39150"/>
                      <a:pt x="13834" y="39369"/>
                      <a:pt x="13646" y="39593"/>
                    </a:cubicBezTo>
                    <a:cubicBezTo>
                      <a:pt x="12091" y="41455"/>
                      <a:pt x="10506" y="43293"/>
                      <a:pt x="8982" y="45180"/>
                    </a:cubicBezTo>
                    <a:cubicBezTo>
                      <a:pt x="7423" y="47112"/>
                      <a:pt x="5924" y="49097"/>
                      <a:pt x="4390" y="51052"/>
                    </a:cubicBezTo>
                    <a:cubicBezTo>
                      <a:pt x="4136" y="51377"/>
                      <a:pt x="3838" y="51670"/>
                      <a:pt x="3560" y="51977"/>
                    </a:cubicBezTo>
                    <a:cubicBezTo>
                      <a:pt x="3710" y="51344"/>
                      <a:pt x="3958" y="50789"/>
                      <a:pt x="4182" y="50227"/>
                    </a:cubicBezTo>
                    <a:cubicBezTo>
                      <a:pt x="4779" y="48724"/>
                      <a:pt x="5295" y="47186"/>
                      <a:pt x="5975" y="45724"/>
                    </a:cubicBezTo>
                    <a:cubicBezTo>
                      <a:pt x="7151" y="43195"/>
                      <a:pt x="7256" y="40622"/>
                      <a:pt x="6563" y="37971"/>
                    </a:cubicBezTo>
                    <a:cubicBezTo>
                      <a:pt x="6473" y="37627"/>
                      <a:pt x="6408" y="37270"/>
                      <a:pt x="6268" y="36947"/>
                    </a:cubicBezTo>
                    <a:cubicBezTo>
                      <a:pt x="5709" y="35660"/>
                      <a:pt x="5130" y="34381"/>
                      <a:pt x="4868" y="32745"/>
                    </a:cubicBezTo>
                    <a:cubicBezTo>
                      <a:pt x="4736" y="33130"/>
                      <a:pt x="4611" y="33309"/>
                      <a:pt x="4632" y="33467"/>
                    </a:cubicBezTo>
                    <a:cubicBezTo>
                      <a:pt x="4700" y="33977"/>
                      <a:pt x="4823" y="34481"/>
                      <a:pt x="4924" y="34986"/>
                    </a:cubicBezTo>
                    <a:cubicBezTo>
                      <a:pt x="5169" y="36223"/>
                      <a:pt x="5945" y="37297"/>
                      <a:pt x="6024" y="38587"/>
                    </a:cubicBezTo>
                    <a:cubicBezTo>
                      <a:pt x="6045" y="38942"/>
                      <a:pt x="6091" y="39297"/>
                      <a:pt x="6152" y="39646"/>
                    </a:cubicBezTo>
                    <a:cubicBezTo>
                      <a:pt x="6473" y="41482"/>
                      <a:pt x="6166" y="43260"/>
                      <a:pt x="5570" y="44982"/>
                    </a:cubicBezTo>
                    <a:cubicBezTo>
                      <a:pt x="4967" y="46723"/>
                      <a:pt x="4250" y="48424"/>
                      <a:pt x="3596" y="50146"/>
                    </a:cubicBezTo>
                    <a:cubicBezTo>
                      <a:pt x="3466" y="50487"/>
                      <a:pt x="3343" y="50819"/>
                      <a:pt x="2994" y="51254"/>
                    </a:cubicBezTo>
                    <a:cubicBezTo>
                      <a:pt x="3241" y="48102"/>
                      <a:pt x="3734" y="45148"/>
                      <a:pt x="3291" y="42169"/>
                    </a:cubicBezTo>
                    <a:lnTo>
                      <a:pt x="3291" y="42169"/>
                    </a:lnTo>
                    <a:cubicBezTo>
                      <a:pt x="3166" y="42890"/>
                      <a:pt x="3133" y="43613"/>
                      <a:pt x="3097" y="44336"/>
                    </a:cubicBezTo>
                    <a:cubicBezTo>
                      <a:pt x="3059" y="45079"/>
                      <a:pt x="3127" y="45849"/>
                      <a:pt x="2948" y="46556"/>
                    </a:cubicBezTo>
                    <a:cubicBezTo>
                      <a:pt x="2770" y="47249"/>
                      <a:pt x="3003" y="48024"/>
                      <a:pt x="2513" y="48750"/>
                    </a:cubicBezTo>
                    <a:cubicBezTo>
                      <a:pt x="2194" y="47302"/>
                      <a:pt x="1943" y="45939"/>
                      <a:pt x="1590" y="44604"/>
                    </a:cubicBezTo>
                    <a:cubicBezTo>
                      <a:pt x="1071" y="42643"/>
                      <a:pt x="760" y="40666"/>
                      <a:pt x="1106" y="38652"/>
                    </a:cubicBezTo>
                    <a:cubicBezTo>
                      <a:pt x="1272" y="37676"/>
                      <a:pt x="1554" y="36700"/>
                      <a:pt x="1930" y="35783"/>
                    </a:cubicBezTo>
                    <a:cubicBezTo>
                      <a:pt x="2382" y="34681"/>
                      <a:pt x="2973" y="33631"/>
                      <a:pt x="3889" y="32814"/>
                    </a:cubicBezTo>
                    <a:cubicBezTo>
                      <a:pt x="3994" y="32721"/>
                      <a:pt x="4057" y="32581"/>
                      <a:pt x="4253" y="32302"/>
                    </a:cubicBezTo>
                    <a:lnTo>
                      <a:pt x="4253" y="32302"/>
                    </a:lnTo>
                    <a:cubicBezTo>
                      <a:pt x="2872" y="33035"/>
                      <a:pt x="2197" y="34159"/>
                      <a:pt x="1576" y="35255"/>
                    </a:cubicBezTo>
                    <a:cubicBezTo>
                      <a:pt x="357" y="37408"/>
                      <a:pt x="0" y="39771"/>
                      <a:pt x="421" y="42203"/>
                    </a:cubicBezTo>
                    <a:cubicBezTo>
                      <a:pt x="748" y="44084"/>
                      <a:pt x="1178" y="45950"/>
                      <a:pt x="1642" y="47803"/>
                    </a:cubicBezTo>
                    <a:cubicBezTo>
                      <a:pt x="2035" y="49365"/>
                      <a:pt x="2133" y="50941"/>
                      <a:pt x="2057" y="52531"/>
                    </a:cubicBezTo>
                    <a:cubicBezTo>
                      <a:pt x="2051" y="52664"/>
                      <a:pt x="2035" y="52797"/>
                      <a:pt x="2023" y="52931"/>
                    </a:cubicBezTo>
                    <a:lnTo>
                      <a:pt x="4426" y="52931"/>
                    </a:lnTo>
                    <a:cubicBezTo>
                      <a:pt x="4745" y="52664"/>
                      <a:pt x="5059" y="52388"/>
                      <a:pt x="5406" y="52164"/>
                    </a:cubicBezTo>
                    <a:cubicBezTo>
                      <a:pt x="7429" y="50860"/>
                      <a:pt x="9606" y="49870"/>
                      <a:pt x="11865" y="49051"/>
                    </a:cubicBezTo>
                    <a:cubicBezTo>
                      <a:pt x="13140" y="48589"/>
                      <a:pt x="14419" y="48135"/>
                      <a:pt x="15688" y="47657"/>
                    </a:cubicBezTo>
                    <a:cubicBezTo>
                      <a:pt x="16047" y="47521"/>
                      <a:pt x="16378" y="47311"/>
                      <a:pt x="16777" y="47108"/>
                    </a:cubicBezTo>
                    <a:cubicBezTo>
                      <a:pt x="16649" y="47045"/>
                      <a:pt x="16532" y="47020"/>
                      <a:pt x="16423" y="47020"/>
                    </a:cubicBezTo>
                    <a:cubicBezTo>
                      <a:pt x="16049" y="47020"/>
                      <a:pt x="15762" y="47313"/>
                      <a:pt x="15431" y="47376"/>
                    </a:cubicBezTo>
                    <a:cubicBezTo>
                      <a:pt x="14960" y="47464"/>
                      <a:pt x="14506" y="47652"/>
                      <a:pt x="14043" y="47789"/>
                    </a:cubicBezTo>
                    <a:cubicBezTo>
                      <a:pt x="13579" y="47926"/>
                      <a:pt x="13110" y="48042"/>
                      <a:pt x="12649" y="48188"/>
                    </a:cubicBezTo>
                    <a:cubicBezTo>
                      <a:pt x="12220" y="48323"/>
                      <a:pt x="11800" y="48485"/>
                      <a:pt x="11376" y="48639"/>
                    </a:cubicBezTo>
                    <a:cubicBezTo>
                      <a:pt x="10919" y="48804"/>
                      <a:pt x="10461" y="48965"/>
                      <a:pt x="10008" y="49141"/>
                    </a:cubicBezTo>
                    <a:cubicBezTo>
                      <a:pt x="9563" y="49315"/>
                      <a:pt x="9125" y="49505"/>
                      <a:pt x="8587" y="49729"/>
                    </a:cubicBezTo>
                    <a:cubicBezTo>
                      <a:pt x="9889" y="48252"/>
                      <a:pt x="15283" y="45174"/>
                      <a:pt x="18261" y="44124"/>
                    </a:cubicBezTo>
                    <a:cubicBezTo>
                      <a:pt x="20711" y="43261"/>
                      <a:pt x="25809" y="42287"/>
                      <a:pt x="28214" y="42287"/>
                    </a:cubicBezTo>
                    <a:cubicBezTo>
                      <a:pt x="28694" y="42287"/>
                      <a:pt x="29066" y="42326"/>
                      <a:pt x="29290" y="42412"/>
                    </a:cubicBezTo>
                    <a:cubicBezTo>
                      <a:pt x="29256" y="42493"/>
                      <a:pt x="29247" y="42610"/>
                      <a:pt x="29187" y="42651"/>
                    </a:cubicBezTo>
                    <a:cubicBezTo>
                      <a:pt x="28231" y="43293"/>
                      <a:pt x="27568" y="44216"/>
                      <a:pt x="26834" y="45075"/>
                    </a:cubicBezTo>
                    <a:cubicBezTo>
                      <a:pt x="26184" y="45836"/>
                      <a:pt x="25532" y="46606"/>
                      <a:pt x="24790" y="47273"/>
                    </a:cubicBezTo>
                    <a:cubicBezTo>
                      <a:pt x="23053" y="48836"/>
                      <a:pt x="20960" y="49621"/>
                      <a:pt x="18661" y="49934"/>
                    </a:cubicBezTo>
                    <a:cubicBezTo>
                      <a:pt x="15909" y="50306"/>
                      <a:pt x="13158" y="50694"/>
                      <a:pt x="10414" y="51120"/>
                    </a:cubicBezTo>
                    <a:cubicBezTo>
                      <a:pt x="8531" y="51413"/>
                      <a:pt x="6764" y="52082"/>
                      <a:pt x="5064" y="52931"/>
                    </a:cubicBezTo>
                    <a:lnTo>
                      <a:pt x="6250" y="52931"/>
                    </a:lnTo>
                    <a:cubicBezTo>
                      <a:pt x="6276" y="52923"/>
                      <a:pt x="6298" y="52913"/>
                      <a:pt x="6322" y="52903"/>
                    </a:cubicBezTo>
                    <a:cubicBezTo>
                      <a:pt x="8970" y="51982"/>
                      <a:pt x="11719" y="51595"/>
                      <a:pt x="14482" y="51257"/>
                    </a:cubicBezTo>
                    <a:cubicBezTo>
                      <a:pt x="16116" y="51058"/>
                      <a:pt x="17771" y="50949"/>
                      <a:pt x="19384" y="50630"/>
                    </a:cubicBezTo>
                    <a:cubicBezTo>
                      <a:pt x="22515" y="50013"/>
                      <a:pt x="25108" y="48472"/>
                      <a:pt x="27037" y="45866"/>
                    </a:cubicBezTo>
                    <a:cubicBezTo>
                      <a:pt x="27804" y="44828"/>
                      <a:pt x="28676" y="43869"/>
                      <a:pt x="29515" y="42885"/>
                    </a:cubicBezTo>
                    <a:cubicBezTo>
                      <a:pt x="29723" y="42642"/>
                      <a:pt x="29981" y="42439"/>
                      <a:pt x="30293" y="42151"/>
                    </a:cubicBezTo>
                    <a:lnTo>
                      <a:pt x="30293" y="42117"/>
                    </a:lnTo>
                    <a:cubicBezTo>
                      <a:pt x="30046" y="42018"/>
                      <a:pt x="29908" y="41942"/>
                      <a:pt x="29768" y="41915"/>
                    </a:cubicBezTo>
                    <a:cubicBezTo>
                      <a:pt x="29188" y="41799"/>
                      <a:pt x="28606" y="41748"/>
                      <a:pt x="28023" y="41748"/>
                    </a:cubicBezTo>
                    <a:cubicBezTo>
                      <a:pt x="27542" y="41748"/>
                      <a:pt x="27060" y="41783"/>
                      <a:pt x="26580" y="41845"/>
                    </a:cubicBezTo>
                    <a:cubicBezTo>
                      <a:pt x="25136" y="42030"/>
                      <a:pt x="23700" y="42236"/>
                      <a:pt x="22270" y="42533"/>
                    </a:cubicBezTo>
                    <a:cubicBezTo>
                      <a:pt x="20519" y="42899"/>
                      <a:pt x="18802" y="43329"/>
                      <a:pt x="17160" y="44033"/>
                    </a:cubicBezTo>
                    <a:cubicBezTo>
                      <a:pt x="16386" y="44363"/>
                      <a:pt x="15623" y="44720"/>
                      <a:pt x="14870" y="45093"/>
                    </a:cubicBezTo>
                    <a:cubicBezTo>
                      <a:pt x="12555" y="46242"/>
                      <a:pt x="10360" y="47589"/>
                      <a:pt x="8292" y="49137"/>
                    </a:cubicBezTo>
                    <a:cubicBezTo>
                      <a:pt x="6970" y="50126"/>
                      <a:pt x="5688" y="51165"/>
                      <a:pt x="4382" y="52177"/>
                    </a:cubicBezTo>
                    <a:cubicBezTo>
                      <a:pt x="4248" y="52281"/>
                      <a:pt x="4088" y="52350"/>
                      <a:pt x="3939" y="52436"/>
                    </a:cubicBezTo>
                    <a:cubicBezTo>
                      <a:pt x="3927" y="52198"/>
                      <a:pt x="3996" y="52061"/>
                      <a:pt x="4091" y="51944"/>
                    </a:cubicBezTo>
                    <a:cubicBezTo>
                      <a:pt x="5731" y="49900"/>
                      <a:pt x="7349" y="47837"/>
                      <a:pt x="9026" y="45821"/>
                    </a:cubicBezTo>
                    <a:cubicBezTo>
                      <a:pt x="10952" y="43505"/>
                      <a:pt x="12912" y="41218"/>
                      <a:pt x="14897" y="38951"/>
                    </a:cubicBezTo>
                    <a:cubicBezTo>
                      <a:pt x="15360" y="38424"/>
                      <a:pt x="15940" y="37968"/>
                      <a:pt x="16542" y="37601"/>
                    </a:cubicBezTo>
                    <a:cubicBezTo>
                      <a:pt x="18325" y="36512"/>
                      <a:pt x="20301" y="35861"/>
                      <a:pt x="22310" y="35356"/>
                    </a:cubicBezTo>
                    <a:cubicBezTo>
                      <a:pt x="24471" y="34813"/>
                      <a:pt x="26664" y="34396"/>
                      <a:pt x="28846" y="33936"/>
                    </a:cubicBezTo>
                    <a:cubicBezTo>
                      <a:pt x="29330" y="33834"/>
                      <a:pt x="29813" y="33723"/>
                      <a:pt x="30293" y="33605"/>
                    </a:cubicBezTo>
                    <a:lnTo>
                      <a:pt x="30293" y="32723"/>
                    </a:lnTo>
                    <a:cubicBezTo>
                      <a:pt x="28819" y="33094"/>
                      <a:pt x="27329" y="33402"/>
                      <a:pt x="25844" y="33724"/>
                    </a:cubicBezTo>
                    <a:cubicBezTo>
                      <a:pt x="23468" y="34242"/>
                      <a:pt x="21131" y="34860"/>
                      <a:pt x="18883" y="35795"/>
                    </a:cubicBezTo>
                    <a:cubicBezTo>
                      <a:pt x="18629" y="35902"/>
                      <a:pt x="18357" y="35966"/>
                      <a:pt x="18092" y="36051"/>
                    </a:cubicBezTo>
                    <a:cubicBezTo>
                      <a:pt x="18635" y="35553"/>
                      <a:pt x="19187" y="35097"/>
                      <a:pt x="19799" y="34751"/>
                    </a:cubicBezTo>
                    <a:cubicBezTo>
                      <a:pt x="21064" y="34037"/>
                      <a:pt x="22363" y="33386"/>
                      <a:pt x="23644" y="32703"/>
                    </a:cubicBezTo>
                    <a:cubicBezTo>
                      <a:pt x="25505" y="31714"/>
                      <a:pt x="27462" y="30960"/>
                      <a:pt x="29432" y="30225"/>
                    </a:cubicBezTo>
                    <a:cubicBezTo>
                      <a:pt x="29723" y="30117"/>
                      <a:pt x="30005" y="29990"/>
                      <a:pt x="30293" y="29873"/>
                    </a:cubicBezTo>
                    <a:lnTo>
                      <a:pt x="30293" y="29435"/>
                    </a:lnTo>
                    <a:cubicBezTo>
                      <a:pt x="30004" y="29565"/>
                      <a:pt x="29717" y="29699"/>
                      <a:pt x="29422" y="29816"/>
                    </a:cubicBezTo>
                    <a:cubicBezTo>
                      <a:pt x="27864" y="30435"/>
                      <a:pt x="26268" y="30974"/>
                      <a:pt x="24750" y="31679"/>
                    </a:cubicBezTo>
                    <a:cubicBezTo>
                      <a:pt x="23259" y="32372"/>
                      <a:pt x="21853" y="33246"/>
                      <a:pt x="20393" y="34008"/>
                    </a:cubicBezTo>
                    <a:cubicBezTo>
                      <a:pt x="20265" y="34076"/>
                      <a:pt x="20105" y="34084"/>
                      <a:pt x="19937" y="34084"/>
                    </a:cubicBezTo>
                    <a:cubicBezTo>
                      <a:pt x="19885" y="34084"/>
                      <a:pt x="19833" y="34083"/>
                      <a:pt x="19780" y="34083"/>
                    </a:cubicBezTo>
                    <a:cubicBezTo>
                      <a:pt x="19713" y="34083"/>
                      <a:pt x="19645" y="34084"/>
                      <a:pt x="19578" y="34090"/>
                    </a:cubicBezTo>
                    <a:cubicBezTo>
                      <a:pt x="19131" y="34417"/>
                      <a:pt x="18652" y="34768"/>
                      <a:pt x="18172" y="35120"/>
                    </a:cubicBezTo>
                    <a:cubicBezTo>
                      <a:pt x="18177" y="34798"/>
                      <a:pt x="18298" y="34590"/>
                      <a:pt x="18443" y="34399"/>
                    </a:cubicBezTo>
                    <a:cubicBezTo>
                      <a:pt x="19703" y="32717"/>
                      <a:pt x="21037" y="31085"/>
                      <a:pt x="22210" y="29344"/>
                    </a:cubicBezTo>
                    <a:cubicBezTo>
                      <a:pt x="23420" y="27547"/>
                      <a:pt x="24506" y="25664"/>
                      <a:pt x="25590" y="23786"/>
                    </a:cubicBezTo>
                    <a:cubicBezTo>
                      <a:pt x="26805" y="21682"/>
                      <a:pt x="27871" y="19503"/>
                      <a:pt x="28616" y="17180"/>
                    </a:cubicBezTo>
                    <a:cubicBezTo>
                      <a:pt x="28760" y="16728"/>
                      <a:pt x="29072" y="16378"/>
                      <a:pt x="29508" y="16198"/>
                    </a:cubicBezTo>
                    <a:cubicBezTo>
                      <a:pt x="29768" y="16091"/>
                      <a:pt x="30029" y="15987"/>
                      <a:pt x="30293" y="15885"/>
                    </a:cubicBezTo>
                    <a:lnTo>
                      <a:pt x="30293" y="14187"/>
                    </a:lnTo>
                    <a:cubicBezTo>
                      <a:pt x="30126" y="14389"/>
                      <a:pt x="29951" y="14584"/>
                      <a:pt x="29792" y="14793"/>
                    </a:cubicBezTo>
                    <a:cubicBezTo>
                      <a:pt x="29715" y="14895"/>
                      <a:pt x="29596" y="14966"/>
                      <a:pt x="29434" y="15103"/>
                    </a:cubicBezTo>
                    <a:cubicBezTo>
                      <a:pt x="29434" y="14925"/>
                      <a:pt x="29420" y="14862"/>
                      <a:pt x="29435" y="14807"/>
                    </a:cubicBezTo>
                    <a:cubicBezTo>
                      <a:pt x="29720" y="13755"/>
                      <a:pt x="30007" y="12704"/>
                      <a:pt x="30293" y="11653"/>
                    </a:cubicBezTo>
                    <a:lnTo>
                      <a:pt x="30293" y="9023"/>
                    </a:lnTo>
                    <a:cubicBezTo>
                      <a:pt x="29984" y="10351"/>
                      <a:pt x="29649" y="11671"/>
                      <a:pt x="29311" y="12992"/>
                    </a:cubicBezTo>
                    <a:cubicBezTo>
                      <a:pt x="29112" y="13772"/>
                      <a:pt x="28890" y="14551"/>
                      <a:pt x="28625" y="15312"/>
                    </a:cubicBezTo>
                    <a:cubicBezTo>
                      <a:pt x="28252" y="16380"/>
                      <a:pt x="27801" y="17419"/>
                      <a:pt x="27437" y="18488"/>
                    </a:cubicBezTo>
                    <a:cubicBezTo>
                      <a:pt x="26772" y="20444"/>
                      <a:pt x="25727" y="22207"/>
                      <a:pt x="24732" y="24004"/>
                    </a:cubicBezTo>
                    <a:cubicBezTo>
                      <a:pt x="24714" y="23801"/>
                      <a:pt x="24700" y="23590"/>
                      <a:pt x="24784" y="23432"/>
                    </a:cubicBezTo>
                    <a:cubicBezTo>
                      <a:pt x="25876" y="21375"/>
                      <a:pt x="26332" y="19124"/>
                      <a:pt x="26780" y="16876"/>
                    </a:cubicBezTo>
                    <a:cubicBezTo>
                      <a:pt x="26944" y="16055"/>
                      <a:pt x="26917" y="15198"/>
                      <a:pt x="27052" y="14369"/>
                    </a:cubicBezTo>
                    <a:cubicBezTo>
                      <a:pt x="27280" y="12966"/>
                      <a:pt x="27102" y="11578"/>
                      <a:pt x="26896" y="10208"/>
                    </a:cubicBezTo>
                    <a:cubicBezTo>
                      <a:pt x="26644" y="8524"/>
                      <a:pt x="25886" y="7002"/>
                      <a:pt x="25094" y="5509"/>
                    </a:cubicBezTo>
                    <a:cubicBezTo>
                      <a:pt x="24086" y="3614"/>
                      <a:pt x="22641" y="1987"/>
                      <a:pt x="217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25"/>
              <p:cNvSpPr/>
              <p:nvPr/>
            </p:nvSpPr>
            <p:spPr>
              <a:xfrm>
                <a:off x="5262650" y="2232950"/>
                <a:ext cx="234800" cy="160625"/>
              </a:xfrm>
              <a:custGeom>
                <a:avLst/>
                <a:gdLst/>
                <a:ahLst/>
                <a:cxnLst/>
                <a:rect l="l" t="t" r="r" b="b"/>
                <a:pathLst>
                  <a:path w="9392" h="6425" extrusionOk="0">
                    <a:moveTo>
                      <a:pt x="9392" y="0"/>
                    </a:moveTo>
                    <a:cubicBezTo>
                      <a:pt x="7916" y="721"/>
                      <a:pt x="6479" y="1513"/>
                      <a:pt x="5121" y="2450"/>
                    </a:cubicBezTo>
                    <a:cubicBezTo>
                      <a:pt x="3554" y="3531"/>
                      <a:pt x="2032" y="4680"/>
                      <a:pt x="501" y="5816"/>
                    </a:cubicBezTo>
                    <a:cubicBezTo>
                      <a:pt x="297" y="5967"/>
                      <a:pt x="166" y="6219"/>
                      <a:pt x="0" y="6425"/>
                    </a:cubicBezTo>
                    <a:cubicBezTo>
                      <a:pt x="1265" y="5606"/>
                      <a:pt x="2485" y="4790"/>
                      <a:pt x="3640" y="3891"/>
                    </a:cubicBezTo>
                    <a:cubicBezTo>
                      <a:pt x="4841" y="2955"/>
                      <a:pt x="6160" y="2217"/>
                      <a:pt x="7468" y="1465"/>
                    </a:cubicBezTo>
                    <a:cubicBezTo>
                      <a:pt x="8095" y="1104"/>
                      <a:pt x="8739" y="770"/>
                      <a:pt x="9392" y="458"/>
                    </a:cubicBezTo>
                    <a:lnTo>
                      <a:pt x="939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Google Shape;255;p26"/>
          <p:cNvGrpSpPr/>
          <p:nvPr/>
        </p:nvGrpSpPr>
        <p:grpSpPr>
          <a:xfrm>
            <a:off x="6238" y="0"/>
            <a:ext cx="9137750" cy="2203225"/>
            <a:chOff x="6238" y="0"/>
            <a:chExt cx="9137750" cy="2203225"/>
          </a:xfrm>
        </p:grpSpPr>
        <p:grpSp>
          <p:nvGrpSpPr>
            <p:cNvPr id="256" name="Google Shape;256;p26"/>
            <p:cNvGrpSpPr/>
            <p:nvPr/>
          </p:nvGrpSpPr>
          <p:grpSpPr>
            <a:xfrm rot="10800000">
              <a:off x="6238" y="0"/>
              <a:ext cx="757325" cy="2203225"/>
              <a:chOff x="4740125" y="687050"/>
              <a:chExt cx="757325" cy="2203225"/>
            </a:xfrm>
          </p:grpSpPr>
          <p:sp>
            <p:nvSpPr>
              <p:cNvPr id="257" name="Google Shape;257;p26"/>
              <p:cNvSpPr/>
              <p:nvPr/>
            </p:nvSpPr>
            <p:spPr>
              <a:xfrm>
                <a:off x="5468250" y="1028350"/>
                <a:ext cx="29200" cy="167000"/>
              </a:xfrm>
              <a:custGeom>
                <a:avLst/>
                <a:gdLst/>
                <a:ahLst/>
                <a:cxnLst/>
                <a:rect l="l" t="t" r="r" b="b"/>
                <a:pathLst>
                  <a:path w="1168" h="6680" extrusionOk="0">
                    <a:moveTo>
                      <a:pt x="204" y="0"/>
                    </a:moveTo>
                    <a:cubicBezTo>
                      <a:pt x="136" y="17"/>
                      <a:pt x="68" y="33"/>
                      <a:pt x="1" y="50"/>
                    </a:cubicBezTo>
                    <a:cubicBezTo>
                      <a:pt x="480" y="2247"/>
                      <a:pt x="856" y="4457"/>
                      <a:pt x="1168" y="6680"/>
                    </a:cubicBezTo>
                    <a:lnTo>
                      <a:pt x="1168" y="3394"/>
                    </a:lnTo>
                    <a:cubicBezTo>
                      <a:pt x="1064" y="2898"/>
                      <a:pt x="954" y="2402"/>
                      <a:pt x="832" y="1910"/>
                    </a:cubicBezTo>
                    <a:cubicBezTo>
                      <a:pt x="671" y="1262"/>
                      <a:pt x="416" y="636"/>
                      <a:pt x="2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26"/>
              <p:cNvSpPr/>
              <p:nvPr/>
            </p:nvSpPr>
            <p:spPr>
              <a:xfrm>
                <a:off x="5314825" y="687050"/>
                <a:ext cx="182625" cy="879375"/>
              </a:xfrm>
              <a:custGeom>
                <a:avLst/>
                <a:gdLst/>
                <a:ahLst/>
                <a:cxnLst/>
                <a:rect l="l" t="t" r="r" b="b"/>
                <a:pathLst>
                  <a:path w="7305" h="35175" extrusionOk="0">
                    <a:moveTo>
                      <a:pt x="1760" y="1"/>
                    </a:moveTo>
                    <a:cubicBezTo>
                      <a:pt x="1383" y="455"/>
                      <a:pt x="1441" y="938"/>
                      <a:pt x="1476" y="1426"/>
                    </a:cubicBezTo>
                    <a:cubicBezTo>
                      <a:pt x="1539" y="2298"/>
                      <a:pt x="1698" y="3186"/>
                      <a:pt x="1605" y="4043"/>
                    </a:cubicBezTo>
                    <a:cubicBezTo>
                      <a:pt x="1408" y="5843"/>
                      <a:pt x="1047" y="7625"/>
                      <a:pt x="801" y="9422"/>
                    </a:cubicBezTo>
                    <a:cubicBezTo>
                      <a:pt x="560" y="11181"/>
                      <a:pt x="187" y="12918"/>
                      <a:pt x="101" y="14708"/>
                    </a:cubicBezTo>
                    <a:cubicBezTo>
                      <a:pt x="1" y="16795"/>
                      <a:pt x="204" y="18849"/>
                      <a:pt x="536" y="20893"/>
                    </a:cubicBezTo>
                    <a:cubicBezTo>
                      <a:pt x="888" y="23052"/>
                      <a:pt x="1710" y="25072"/>
                      <a:pt x="2717" y="26995"/>
                    </a:cubicBezTo>
                    <a:cubicBezTo>
                      <a:pt x="3705" y="28885"/>
                      <a:pt x="4783" y="30731"/>
                      <a:pt x="5893" y="32552"/>
                    </a:cubicBezTo>
                    <a:cubicBezTo>
                      <a:pt x="6413" y="33406"/>
                      <a:pt x="6888" y="34276"/>
                      <a:pt x="7305" y="35174"/>
                    </a:cubicBezTo>
                    <a:lnTo>
                      <a:pt x="7305" y="33499"/>
                    </a:lnTo>
                    <a:cubicBezTo>
                      <a:pt x="6569" y="32194"/>
                      <a:pt x="5832" y="30887"/>
                      <a:pt x="5065" y="29600"/>
                    </a:cubicBezTo>
                    <a:cubicBezTo>
                      <a:pt x="3987" y="27789"/>
                      <a:pt x="3029" y="25914"/>
                      <a:pt x="2335" y="23933"/>
                    </a:cubicBezTo>
                    <a:cubicBezTo>
                      <a:pt x="1856" y="22568"/>
                      <a:pt x="1556" y="21123"/>
                      <a:pt x="1324" y="19691"/>
                    </a:cubicBezTo>
                    <a:cubicBezTo>
                      <a:pt x="835" y="16669"/>
                      <a:pt x="880" y="13636"/>
                      <a:pt x="1378" y="10608"/>
                    </a:cubicBezTo>
                    <a:cubicBezTo>
                      <a:pt x="1539" y="9623"/>
                      <a:pt x="1593" y="8620"/>
                      <a:pt x="1701" y="7626"/>
                    </a:cubicBezTo>
                    <a:cubicBezTo>
                      <a:pt x="1826" y="6470"/>
                      <a:pt x="1996" y="5318"/>
                      <a:pt x="2076" y="4159"/>
                    </a:cubicBezTo>
                    <a:cubicBezTo>
                      <a:pt x="2133" y="3321"/>
                      <a:pt x="2071" y="2474"/>
                      <a:pt x="2064" y="1632"/>
                    </a:cubicBezTo>
                    <a:cubicBezTo>
                      <a:pt x="2061" y="1345"/>
                      <a:pt x="2062" y="1058"/>
                      <a:pt x="2062" y="748"/>
                    </a:cubicBezTo>
                    <a:lnTo>
                      <a:pt x="2062" y="748"/>
                    </a:lnTo>
                    <a:cubicBezTo>
                      <a:pt x="3005" y="840"/>
                      <a:pt x="3632" y="1446"/>
                      <a:pt x="4270" y="1963"/>
                    </a:cubicBezTo>
                    <a:cubicBezTo>
                      <a:pt x="5389" y="2870"/>
                      <a:pt x="6386" y="3903"/>
                      <a:pt x="7305" y="5005"/>
                    </a:cubicBezTo>
                    <a:lnTo>
                      <a:pt x="7305" y="3852"/>
                    </a:lnTo>
                    <a:cubicBezTo>
                      <a:pt x="6590" y="3080"/>
                      <a:pt x="5832" y="2353"/>
                      <a:pt x="4977" y="1720"/>
                    </a:cubicBezTo>
                    <a:lnTo>
                      <a:pt x="4977" y="1718"/>
                    </a:lnTo>
                    <a:cubicBezTo>
                      <a:pt x="3987" y="984"/>
                      <a:pt x="2915" y="428"/>
                      <a:pt x="17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26"/>
              <p:cNvSpPr/>
              <p:nvPr/>
            </p:nvSpPr>
            <p:spPr>
              <a:xfrm>
                <a:off x="4740125" y="1567000"/>
                <a:ext cx="757325" cy="1323275"/>
              </a:xfrm>
              <a:custGeom>
                <a:avLst/>
                <a:gdLst/>
                <a:ahLst/>
                <a:cxnLst/>
                <a:rect l="l" t="t" r="r" b="b"/>
                <a:pathLst>
                  <a:path w="30293" h="52931" extrusionOk="0">
                    <a:moveTo>
                      <a:pt x="14676" y="20208"/>
                    </a:moveTo>
                    <a:cubicBezTo>
                      <a:pt x="15300" y="21853"/>
                      <a:pt x="15898" y="23313"/>
                      <a:pt x="16399" y="24805"/>
                    </a:cubicBezTo>
                    <a:cubicBezTo>
                      <a:pt x="16601" y="25407"/>
                      <a:pt x="16613" y="26079"/>
                      <a:pt x="16665" y="26724"/>
                    </a:cubicBezTo>
                    <a:cubicBezTo>
                      <a:pt x="16859" y="29079"/>
                      <a:pt x="16554" y="31377"/>
                      <a:pt x="15822" y="33620"/>
                    </a:cubicBezTo>
                    <a:cubicBezTo>
                      <a:pt x="15632" y="34199"/>
                      <a:pt x="15461" y="34783"/>
                      <a:pt x="15237" y="35508"/>
                    </a:cubicBezTo>
                    <a:cubicBezTo>
                      <a:pt x="15095" y="35237"/>
                      <a:pt x="14984" y="35097"/>
                      <a:pt x="14945" y="34939"/>
                    </a:cubicBezTo>
                    <a:cubicBezTo>
                      <a:pt x="14578" y="33455"/>
                      <a:pt x="14492" y="31935"/>
                      <a:pt x="14396" y="30417"/>
                    </a:cubicBezTo>
                    <a:cubicBezTo>
                      <a:pt x="14345" y="29613"/>
                      <a:pt x="14301" y="28807"/>
                      <a:pt x="14222" y="28002"/>
                    </a:cubicBezTo>
                    <a:lnTo>
                      <a:pt x="14222" y="28002"/>
                    </a:lnTo>
                    <a:cubicBezTo>
                      <a:pt x="13742" y="30838"/>
                      <a:pt x="13930" y="33657"/>
                      <a:pt x="14611" y="36565"/>
                    </a:cubicBezTo>
                    <a:cubicBezTo>
                      <a:pt x="14143" y="36387"/>
                      <a:pt x="14080" y="36051"/>
                      <a:pt x="13978" y="35793"/>
                    </a:cubicBezTo>
                    <a:cubicBezTo>
                      <a:pt x="13270" y="34023"/>
                      <a:pt x="12531" y="32263"/>
                      <a:pt x="12390" y="30327"/>
                    </a:cubicBezTo>
                    <a:cubicBezTo>
                      <a:pt x="12321" y="29362"/>
                      <a:pt x="12149" y="28395"/>
                      <a:pt x="12173" y="27431"/>
                    </a:cubicBezTo>
                    <a:cubicBezTo>
                      <a:pt x="12228" y="25267"/>
                      <a:pt x="12804" y="23222"/>
                      <a:pt x="13852" y="21322"/>
                    </a:cubicBezTo>
                    <a:cubicBezTo>
                      <a:pt x="14052" y="20962"/>
                      <a:pt x="14343" y="20652"/>
                      <a:pt x="14676" y="20208"/>
                    </a:cubicBezTo>
                    <a:close/>
                    <a:moveTo>
                      <a:pt x="21760" y="0"/>
                    </a:moveTo>
                    <a:lnTo>
                      <a:pt x="21760" y="0"/>
                    </a:lnTo>
                    <a:cubicBezTo>
                      <a:pt x="21735" y="269"/>
                      <a:pt x="21713" y="543"/>
                      <a:pt x="21811" y="764"/>
                    </a:cubicBezTo>
                    <a:cubicBezTo>
                      <a:pt x="22217" y="1674"/>
                      <a:pt x="22631" y="2584"/>
                      <a:pt x="23095" y="3465"/>
                    </a:cubicBezTo>
                    <a:cubicBezTo>
                      <a:pt x="23563" y="4352"/>
                      <a:pt x="24135" y="5184"/>
                      <a:pt x="24592" y="6074"/>
                    </a:cubicBezTo>
                    <a:cubicBezTo>
                      <a:pt x="25714" y="8261"/>
                      <a:pt x="26411" y="10558"/>
                      <a:pt x="26419" y="13050"/>
                    </a:cubicBezTo>
                    <a:cubicBezTo>
                      <a:pt x="26425" y="14975"/>
                      <a:pt x="26231" y="16868"/>
                      <a:pt x="25766" y="18733"/>
                    </a:cubicBezTo>
                    <a:cubicBezTo>
                      <a:pt x="25492" y="19828"/>
                      <a:pt x="25180" y="20915"/>
                      <a:pt x="24847" y="21995"/>
                    </a:cubicBezTo>
                    <a:cubicBezTo>
                      <a:pt x="24775" y="22232"/>
                      <a:pt x="24760" y="22575"/>
                      <a:pt x="24399" y="22679"/>
                    </a:cubicBezTo>
                    <a:cubicBezTo>
                      <a:pt x="24422" y="22103"/>
                      <a:pt x="24486" y="21560"/>
                      <a:pt x="24455" y="21023"/>
                    </a:cubicBezTo>
                    <a:cubicBezTo>
                      <a:pt x="24363" y="19474"/>
                      <a:pt x="24216" y="17928"/>
                      <a:pt x="24123" y="16380"/>
                    </a:cubicBezTo>
                    <a:cubicBezTo>
                      <a:pt x="24002" y="14373"/>
                      <a:pt x="23759" y="12385"/>
                      <a:pt x="23365" y="10414"/>
                    </a:cubicBezTo>
                    <a:cubicBezTo>
                      <a:pt x="23237" y="9775"/>
                      <a:pt x="23079" y="9336"/>
                      <a:pt x="22786" y="8985"/>
                    </a:cubicBezTo>
                    <a:lnTo>
                      <a:pt x="22786" y="8985"/>
                    </a:lnTo>
                    <a:cubicBezTo>
                      <a:pt x="22796" y="9146"/>
                      <a:pt x="22802" y="9274"/>
                      <a:pt x="22814" y="9400"/>
                    </a:cubicBezTo>
                    <a:cubicBezTo>
                      <a:pt x="23047" y="11718"/>
                      <a:pt x="23300" y="14035"/>
                      <a:pt x="23506" y="16355"/>
                    </a:cubicBezTo>
                    <a:cubicBezTo>
                      <a:pt x="23628" y="17737"/>
                      <a:pt x="23679" y="19127"/>
                      <a:pt x="23750" y="20515"/>
                    </a:cubicBezTo>
                    <a:cubicBezTo>
                      <a:pt x="23757" y="20676"/>
                      <a:pt x="23686" y="20841"/>
                      <a:pt x="23613" y="21190"/>
                    </a:cubicBezTo>
                    <a:cubicBezTo>
                      <a:pt x="23292" y="19992"/>
                      <a:pt x="23088" y="18974"/>
                      <a:pt x="22745" y="18005"/>
                    </a:cubicBezTo>
                    <a:cubicBezTo>
                      <a:pt x="22250" y="16607"/>
                      <a:pt x="21572" y="15271"/>
                      <a:pt x="21121" y="13862"/>
                    </a:cubicBezTo>
                    <a:cubicBezTo>
                      <a:pt x="20531" y="12019"/>
                      <a:pt x="19817" y="10196"/>
                      <a:pt x="19629" y="8246"/>
                    </a:cubicBezTo>
                    <a:cubicBezTo>
                      <a:pt x="19494" y="6834"/>
                      <a:pt x="19395" y="5421"/>
                      <a:pt x="19798" y="4023"/>
                    </a:cubicBezTo>
                    <a:cubicBezTo>
                      <a:pt x="19956" y="3477"/>
                      <a:pt x="20019" y="2903"/>
                      <a:pt x="20124" y="2342"/>
                    </a:cubicBezTo>
                    <a:lnTo>
                      <a:pt x="20124" y="2342"/>
                    </a:lnTo>
                    <a:cubicBezTo>
                      <a:pt x="19894" y="2596"/>
                      <a:pt x="19682" y="2879"/>
                      <a:pt x="19592" y="3196"/>
                    </a:cubicBezTo>
                    <a:cubicBezTo>
                      <a:pt x="19356" y="4033"/>
                      <a:pt x="19159" y="4883"/>
                      <a:pt x="18971" y="5733"/>
                    </a:cubicBezTo>
                    <a:cubicBezTo>
                      <a:pt x="18659" y="7151"/>
                      <a:pt x="18816" y="8593"/>
                      <a:pt x="19107" y="9963"/>
                    </a:cubicBezTo>
                    <a:cubicBezTo>
                      <a:pt x="19571" y="12139"/>
                      <a:pt x="20384" y="14226"/>
                      <a:pt x="21294" y="16265"/>
                    </a:cubicBezTo>
                    <a:cubicBezTo>
                      <a:pt x="21912" y="17652"/>
                      <a:pt x="22414" y="19071"/>
                      <a:pt x="22789" y="20556"/>
                    </a:cubicBezTo>
                    <a:cubicBezTo>
                      <a:pt x="23261" y="22422"/>
                      <a:pt x="23207" y="24270"/>
                      <a:pt x="22959" y="26136"/>
                    </a:cubicBezTo>
                    <a:cubicBezTo>
                      <a:pt x="22849" y="26969"/>
                      <a:pt x="22616" y="27777"/>
                      <a:pt x="22107" y="28481"/>
                    </a:cubicBezTo>
                    <a:cubicBezTo>
                      <a:pt x="21163" y="29784"/>
                      <a:pt x="20244" y="31108"/>
                      <a:pt x="19295" y="32407"/>
                    </a:cubicBezTo>
                    <a:cubicBezTo>
                      <a:pt x="18644" y="33297"/>
                      <a:pt x="17962" y="34163"/>
                      <a:pt x="17288" y="35036"/>
                    </a:cubicBezTo>
                    <a:cubicBezTo>
                      <a:pt x="16758" y="35723"/>
                      <a:pt x="16223" y="36405"/>
                      <a:pt x="15680" y="37081"/>
                    </a:cubicBezTo>
                    <a:cubicBezTo>
                      <a:pt x="15635" y="37138"/>
                      <a:pt x="15513" y="37132"/>
                      <a:pt x="15292" y="37190"/>
                    </a:cubicBezTo>
                    <a:cubicBezTo>
                      <a:pt x="15495" y="36568"/>
                      <a:pt x="15668" y="36030"/>
                      <a:pt x="15844" y="35494"/>
                    </a:cubicBezTo>
                    <a:cubicBezTo>
                      <a:pt x="16462" y="33619"/>
                      <a:pt x="17145" y="31763"/>
                      <a:pt x="17346" y="29777"/>
                    </a:cubicBezTo>
                    <a:cubicBezTo>
                      <a:pt x="17593" y="27341"/>
                      <a:pt x="17342" y="24983"/>
                      <a:pt x="16152" y="22804"/>
                    </a:cubicBezTo>
                    <a:cubicBezTo>
                      <a:pt x="15694" y="21963"/>
                      <a:pt x="15384" y="21101"/>
                      <a:pt x="15265" y="20157"/>
                    </a:cubicBezTo>
                    <a:cubicBezTo>
                      <a:pt x="15237" y="19922"/>
                      <a:pt x="15127" y="19698"/>
                      <a:pt x="15010" y="19325"/>
                    </a:cubicBezTo>
                    <a:cubicBezTo>
                      <a:pt x="14688" y="19601"/>
                      <a:pt x="14434" y="19750"/>
                      <a:pt x="14273" y="19968"/>
                    </a:cubicBezTo>
                    <a:cubicBezTo>
                      <a:pt x="13867" y="20510"/>
                      <a:pt x="13471" y="21065"/>
                      <a:pt x="13131" y="21652"/>
                    </a:cubicBezTo>
                    <a:cubicBezTo>
                      <a:pt x="12211" y="23238"/>
                      <a:pt x="11602" y="24953"/>
                      <a:pt x="11399" y="26771"/>
                    </a:cubicBezTo>
                    <a:cubicBezTo>
                      <a:pt x="11178" y="28757"/>
                      <a:pt x="11486" y="30732"/>
                      <a:pt x="12035" y="32629"/>
                    </a:cubicBezTo>
                    <a:cubicBezTo>
                      <a:pt x="12543" y="34392"/>
                      <a:pt x="13253" y="36102"/>
                      <a:pt x="14181" y="37699"/>
                    </a:cubicBezTo>
                    <a:cubicBezTo>
                      <a:pt x="14428" y="38121"/>
                      <a:pt x="14382" y="38512"/>
                      <a:pt x="14173" y="38896"/>
                    </a:cubicBezTo>
                    <a:cubicBezTo>
                      <a:pt x="14035" y="39150"/>
                      <a:pt x="13834" y="39369"/>
                      <a:pt x="13646" y="39593"/>
                    </a:cubicBezTo>
                    <a:cubicBezTo>
                      <a:pt x="12091" y="41455"/>
                      <a:pt x="10506" y="43293"/>
                      <a:pt x="8982" y="45180"/>
                    </a:cubicBezTo>
                    <a:cubicBezTo>
                      <a:pt x="7423" y="47112"/>
                      <a:pt x="5924" y="49097"/>
                      <a:pt x="4390" y="51052"/>
                    </a:cubicBezTo>
                    <a:cubicBezTo>
                      <a:pt x="4136" y="51377"/>
                      <a:pt x="3838" y="51670"/>
                      <a:pt x="3560" y="51977"/>
                    </a:cubicBezTo>
                    <a:cubicBezTo>
                      <a:pt x="3710" y="51344"/>
                      <a:pt x="3958" y="50789"/>
                      <a:pt x="4182" y="50227"/>
                    </a:cubicBezTo>
                    <a:cubicBezTo>
                      <a:pt x="4779" y="48724"/>
                      <a:pt x="5295" y="47186"/>
                      <a:pt x="5975" y="45724"/>
                    </a:cubicBezTo>
                    <a:cubicBezTo>
                      <a:pt x="7151" y="43195"/>
                      <a:pt x="7256" y="40622"/>
                      <a:pt x="6563" y="37971"/>
                    </a:cubicBezTo>
                    <a:cubicBezTo>
                      <a:pt x="6473" y="37627"/>
                      <a:pt x="6408" y="37270"/>
                      <a:pt x="6268" y="36947"/>
                    </a:cubicBezTo>
                    <a:cubicBezTo>
                      <a:pt x="5709" y="35660"/>
                      <a:pt x="5130" y="34381"/>
                      <a:pt x="4868" y="32745"/>
                    </a:cubicBezTo>
                    <a:cubicBezTo>
                      <a:pt x="4736" y="33130"/>
                      <a:pt x="4611" y="33309"/>
                      <a:pt x="4632" y="33467"/>
                    </a:cubicBezTo>
                    <a:cubicBezTo>
                      <a:pt x="4700" y="33977"/>
                      <a:pt x="4823" y="34481"/>
                      <a:pt x="4924" y="34986"/>
                    </a:cubicBezTo>
                    <a:cubicBezTo>
                      <a:pt x="5169" y="36223"/>
                      <a:pt x="5945" y="37297"/>
                      <a:pt x="6024" y="38587"/>
                    </a:cubicBezTo>
                    <a:cubicBezTo>
                      <a:pt x="6045" y="38942"/>
                      <a:pt x="6091" y="39297"/>
                      <a:pt x="6152" y="39646"/>
                    </a:cubicBezTo>
                    <a:cubicBezTo>
                      <a:pt x="6473" y="41482"/>
                      <a:pt x="6166" y="43260"/>
                      <a:pt x="5570" y="44982"/>
                    </a:cubicBezTo>
                    <a:cubicBezTo>
                      <a:pt x="4967" y="46723"/>
                      <a:pt x="4250" y="48424"/>
                      <a:pt x="3596" y="50146"/>
                    </a:cubicBezTo>
                    <a:cubicBezTo>
                      <a:pt x="3466" y="50487"/>
                      <a:pt x="3343" y="50819"/>
                      <a:pt x="2994" y="51254"/>
                    </a:cubicBezTo>
                    <a:cubicBezTo>
                      <a:pt x="3241" y="48102"/>
                      <a:pt x="3734" y="45148"/>
                      <a:pt x="3291" y="42169"/>
                    </a:cubicBezTo>
                    <a:lnTo>
                      <a:pt x="3291" y="42169"/>
                    </a:lnTo>
                    <a:cubicBezTo>
                      <a:pt x="3166" y="42890"/>
                      <a:pt x="3133" y="43613"/>
                      <a:pt x="3097" y="44336"/>
                    </a:cubicBezTo>
                    <a:cubicBezTo>
                      <a:pt x="3059" y="45079"/>
                      <a:pt x="3127" y="45849"/>
                      <a:pt x="2948" y="46556"/>
                    </a:cubicBezTo>
                    <a:cubicBezTo>
                      <a:pt x="2770" y="47249"/>
                      <a:pt x="3003" y="48024"/>
                      <a:pt x="2513" y="48750"/>
                    </a:cubicBezTo>
                    <a:cubicBezTo>
                      <a:pt x="2194" y="47302"/>
                      <a:pt x="1943" y="45939"/>
                      <a:pt x="1590" y="44604"/>
                    </a:cubicBezTo>
                    <a:cubicBezTo>
                      <a:pt x="1071" y="42643"/>
                      <a:pt x="760" y="40666"/>
                      <a:pt x="1106" y="38652"/>
                    </a:cubicBezTo>
                    <a:cubicBezTo>
                      <a:pt x="1272" y="37676"/>
                      <a:pt x="1554" y="36700"/>
                      <a:pt x="1930" y="35783"/>
                    </a:cubicBezTo>
                    <a:cubicBezTo>
                      <a:pt x="2382" y="34681"/>
                      <a:pt x="2973" y="33631"/>
                      <a:pt x="3889" y="32814"/>
                    </a:cubicBezTo>
                    <a:cubicBezTo>
                      <a:pt x="3994" y="32721"/>
                      <a:pt x="4057" y="32581"/>
                      <a:pt x="4253" y="32302"/>
                    </a:cubicBezTo>
                    <a:lnTo>
                      <a:pt x="4253" y="32302"/>
                    </a:lnTo>
                    <a:cubicBezTo>
                      <a:pt x="2872" y="33035"/>
                      <a:pt x="2197" y="34159"/>
                      <a:pt x="1576" y="35255"/>
                    </a:cubicBezTo>
                    <a:cubicBezTo>
                      <a:pt x="357" y="37408"/>
                      <a:pt x="0" y="39771"/>
                      <a:pt x="421" y="42203"/>
                    </a:cubicBezTo>
                    <a:cubicBezTo>
                      <a:pt x="748" y="44084"/>
                      <a:pt x="1178" y="45950"/>
                      <a:pt x="1642" y="47803"/>
                    </a:cubicBezTo>
                    <a:cubicBezTo>
                      <a:pt x="2035" y="49365"/>
                      <a:pt x="2133" y="50941"/>
                      <a:pt x="2057" y="52531"/>
                    </a:cubicBezTo>
                    <a:cubicBezTo>
                      <a:pt x="2051" y="52664"/>
                      <a:pt x="2035" y="52797"/>
                      <a:pt x="2023" y="52931"/>
                    </a:cubicBezTo>
                    <a:lnTo>
                      <a:pt x="4426" y="52931"/>
                    </a:lnTo>
                    <a:cubicBezTo>
                      <a:pt x="4745" y="52664"/>
                      <a:pt x="5059" y="52388"/>
                      <a:pt x="5406" y="52164"/>
                    </a:cubicBezTo>
                    <a:cubicBezTo>
                      <a:pt x="7429" y="50860"/>
                      <a:pt x="9606" y="49870"/>
                      <a:pt x="11865" y="49051"/>
                    </a:cubicBezTo>
                    <a:cubicBezTo>
                      <a:pt x="13140" y="48589"/>
                      <a:pt x="14419" y="48135"/>
                      <a:pt x="15688" y="47657"/>
                    </a:cubicBezTo>
                    <a:cubicBezTo>
                      <a:pt x="16047" y="47521"/>
                      <a:pt x="16378" y="47311"/>
                      <a:pt x="16777" y="47108"/>
                    </a:cubicBezTo>
                    <a:cubicBezTo>
                      <a:pt x="16649" y="47045"/>
                      <a:pt x="16532" y="47020"/>
                      <a:pt x="16423" y="47020"/>
                    </a:cubicBezTo>
                    <a:cubicBezTo>
                      <a:pt x="16049" y="47020"/>
                      <a:pt x="15762" y="47313"/>
                      <a:pt x="15431" y="47376"/>
                    </a:cubicBezTo>
                    <a:cubicBezTo>
                      <a:pt x="14960" y="47464"/>
                      <a:pt x="14506" y="47652"/>
                      <a:pt x="14043" y="47789"/>
                    </a:cubicBezTo>
                    <a:cubicBezTo>
                      <a:pt x="13579" y="47926"/>
                      <a:pt x="13110" y="48042"/>
                      <a:pt x="12649" y="48188"/>
                    </a:cubicBezTo>
                    <a:cubicBezTo>
                      <a:pt x="12220" y="48323"/>
                      <a:pt x="11800" y="48485"/>
                      <a:pt x="11376" y="48639"/>
                    </a:cubicBezTo>
                    <a:cubicBezTo>
                      <a:pt x="10919" y="48804"/>
                      <a:pt x="10461" y="48965"/>
                      <a:pt x="10008" y="49141"/>
                    </a:cubicBezTo>
                    <a:cubicBezTo>
                      <a:pt x="9563" y="49315"/>
                      <a:pt x="9125" y="49505"/>
                      <a:pt x="8587" y="49729"/>
                    </a:cubicBezTo>
                    <a:cubicBezTo>
                      <a:pt x="9889" y="48252"/>
                      <a:pt x="15283" y="45174"/>
                      <a:pt x="18261" y="44124"/>
                    </a:cubicBezTo>
                    <a:cubicBezTo>
                      <a:pt x="20711" y="43261"/>
                      <a:pt x="25809" y="42287"/>
                      <a:pt x="28214" y="42287"/>
                    </a:cubicBezTo>
                    <a:cubicBezTo>
                      <a:pt x="28694" y="42287"/>
                      <a:pt x="29066" y="42326"/>
                      <a:pt x="29290" y="42412"/>
                    </a:cubicBezTo>
                    <a:cubicBezTo>
                      <a:pt x="29256" y="42493"/>
                      <a:pt x="29247" y="42610"/>
                      <a:pt x="29187" y="42651"/>
                    </a:cubicBezTo>
                    <a:cubicBezTo>
                      <a:pt x="28231" y="43293"/>
                      <a:pt x="27568" y="44216"/>
                      <a:pt x="26834" y="45075"/>
                    </a:cubicBezTo>
                    <a:cubicBezTo>
                      <a:pt x="26184" y="45836"/>
                      <a:pt x="25532" y="46606"/>
                      <a:pt x="24790" y="47273"/>
                    </a:cubicBezTo>
                    <a:cubicBezTo>
                      <a:pt x="23053" y="48836"/>
                      <a:pt x="20960" y="49621"/>
                      <a:pt x="18661" y="49934"/>
                    </a:cubicBezTo>
                    <a:cubicBezTo>
                      <a:pt x="15909" y="50306"/>
                      <a:pt x="13158" y="50694"/>
                      <a:pt x="10414" y="51120"/>
                    </a:cubicBezTo>
                    <a:cubicBezTo>
                      <a:pt x="8531" y="51413"/>
                      <a:pt x="6764" y="52082"/>
                      <a:pt x="5064" y="52931"/>
                    </a:cubicBezTo>
                    <a:lnTo>
                      <a:pt x="6250" y="52931"/>
                    </a:lnTo>
                    <a:cubicBezTo>
                      <a:pt x="6276" y="52923"/>
                      <a:pt x="6298" y="52913"/>
                      <a:pt x="6322" y="52903"/>
                    </a:cubicBezTo>
                    <a:cubicBezTo>
                      <a:pt x="8970" y="51982"/>
                      <a:pt x="11719" y="51595"/>
                      <a:pt x="14482" y="51257"/>
                    </a:cubicBezTo>
                    <a:cubicBezTo>
                      <a:pt x="16116" y="51058"/>
                      <a:pt x="17771" y="50949"/>
                      <a:pt x="19384" y="50630"/>
                    </a:cubicBezTo>
                    <a:cubicBezTo>
                      <a:pt x="22515" y="50013"/>
                      <a:pt x="25108" y="48472"/>
                      <a:pt x="27037" y="45866"/>
                    </a:cubicBezTo>
                    <a:cubicBezTo>
                      <a:pt x="27804" y="44828"/>
                      <a:pt x="28676" y="43869"/>
                      <a:pt x="29515" y="42885"/>
                    </a:cubicBezTo>
                    <a:cubicBezTo>
                      <a:pt x="29723" y="42642"/>
                      <a:pt x="29981" y="42439"/>
                      <a:pt x="30293" y="42151"/>
                    </a:cubicBezTo>
                    <a:lnTo>
                      <a:pt x="30293" y="42117"/>
                    </a:lnTo>
                    <a:cubicBezTo>
                      <a:pt x="30046" y="42018"/>
                      <a:pt x="29908" y="41942"/>
                      <a:pt x="29768" y="41915"/>
                    </a:cubicBezTo>
                    <a:cubicBezTo>
                      <a:pt x="29188" y="41799"/>
                      <a:pt x="28606" y="41748"/>
                      <a:pt x="28023" y="41748"/>
                    </a:cubicBezTo>
                    <a:cubicBezTo>
                      <a:pt x="27542" y="41748"/>
                      <a:pt x="27060" y="41783"/>
                      <a:pt x="26580" y="41845"/>
                    </a:cubicBezTo>
                    <a:cubicBezTo>
                      <a:pt x="25136" y="42030"/>
                      <a:pt x="23700" y="42236"/>
                      <a:pt x="22270" y="42533"/>
                    </a:cubicBezTo>
                    <a:cubicBezTo>
                      <a:pt x="20519" y="42899"/>
                      <a:pt x="18802" y="43329"/>
                      <a:pt x="17160" y="44033"/>
                    </a:cubicBezTo>
                    <a:cubicBezTo>
                      <a:pt x="16386" y="44363"/>
                      <a:pt x="15623" y="44720"/>
                      <a:pt x="14870" y="45093"/>
                    </a:cubicBezTo>
                    <a:cubicBezTo>
                      <a:pt x="12555" y="46242"/>
                      <a:pt x="10360" y="47589"/>
                      <a:pt x="8292" y="49137"/>
                    </a:cubicBezTo>
                    <a:cubicBezTo>
                      <a:pt x="6970" y="50126"/>
                      <a:pt x="5688" y="51165"/>
                      <a:pt x="4382" y="52177"/>
                    </a:cubicBezTo>
                    <a:cubicBezTo>
                      <a:pt x="4248" y="52281"/>
                      <a:pt x="4088" y="52350"/>
                      <a:pt x="3939" y="52436"/>
                    </a:cubicBezTo>
                    <a:cubicBezTo>
                      <a:pt x="3927" y="52198"/>
                      <a:pt x="3996" y="52061"/>
                      <a:pt x="4091" y="51944"/>
                    </a:cubicBezTo>
                    <a:cubicBezTo>
                      <a:pt x="5731" y="49900"/>
                      <a:pt x="7349" y="47837"/>
                      <a:pt x="9026" y="45821"/>
                    </a:cubicBezTo>
                    <a:cubicBezTo>
                      <a:pt x="10952" y="43505"/>
                      <a:pt x="12912" y="41218"/>
                      <a:pt x="14897" y="38951"/>
                    </a:cubicBezTo>
                    <a:cubicBezTo>
                      <a:pt x="15360" y="38424"/>
                      <a:pt x="15940" y="37968"/>
                      <a:pt x="16542" y="37601"/>
                    </a:cubicBezTo>
                    <a:cubicBezTo>
                      <a:pt x="18325" y="36512"/>
                      <a:pt x="20301" y="35861"/>
                      <a:pt x="22310" y="35356"/>
                    </a:cubicBezTo>
                    <a:cubicBezTo>
                      <a:pt x="24471" y="34813"/>
                      <a:pt x="26664" y="34396"/>
                      <a:pt x="28846" y="33936"/>
                    </a:cubicBezTo>
                    <a:cubicBezTo>
                      <a:pt x="29330" y="33834"/>
                      <a:pt x="29813" y="33723"/>
                      <a:pt x="30293" y="33605"/>
                    </a:cubicBezTo>
                    <a:lnTo>
                      <a:pt x="30293" y="32723"/>
                    </a:lnTo>
                    <a:cubicBezTo>
                      <a:pt x="28819" y="33094"/>
                      <a:pt x="27329" y="33402"/>
                      <a:pt x="25844" y="33724"/>
                    </a:cubicBezTo>
                    <a:cubicBezTo>
                      <a:pt x="23468" y="34242"/>
                      <a:pt x="21131" y="34860"/>
                      <a:pt x="18883" y="35795"/>
                    </a:cubicBezTo>
                    <a:cubicBezTo>
                      <a:pt x="18629" y="35902"/>
                      <a:pt x="18357" y="35966"/>
                      <a:pt x="18092" y="36051"/>
                    </a:cubicBezTo>
                    <a:cubicBezTo>
                      <a:pt x="18635" y="35553"/>
                      <a:pt x="19187" y="35097"/>
                      <a:pt x="19799" y="34751"/>
                    </a:cubicBezTo>
                    <a:cubicBezTo>
                      <a:pt x="21064" y="34037"/>
                      <a:pt x="22363" y="33386"/>
                      <a:pt x="23644" y="32703"/>
                    </a:cubicBezTo>
                    <a:cubicBezTo>
                      <a:pt x="25505" y="31714"/>
                      <a:pt x="27462" y="30960"/>
                      <a:pt x="29432" y="30225"/>
                    </a:cubicBezTo>
                    <a:cubicBezTo>
                      <a:pt x="29723" y="30117"/>
                      <a:pt x="30005" y="29990"/>
                      <a:pt x="30293" y="29873"/>
                    </a:cubicBezTo>
                    <a:lnTo>
                      <a:pt x="30293" y="29435"/>
                    </a:lnTo>
                    <a:cubicBezTo>
                      <a:pt x="30004" y="29565"/>
                      <a:pt x="29717" y="29699"/>
                      <a:pt x="29422" y="29816"/>
                    </a:cubicBezTo>
                    <a:cubicBezTo>
                      <a:pt x="27864" y="30435"/>
                      <a:pt x="26268" y="30974"/>
                      <a:pt x="24750" y="31679"/>
                    </a:cubicBezTo>
                    <a:cubicBezTo>
                      <a:pt x="23259" y="32372"/>
                      <a:pt x="21853" y="33246"/>
                      <a:pt x="20393" y="34008"/>
                    </a:cubicBezTo>
                    <a:cubicBezTo>
                      <a:pt x="20265" y="34076"/>
                      <a:pt x="20105" y="34084"/>
                      <a:pt x="19937" y="34084"/>
                    </a:cubicBezTo>
                    <a:cubicBezTo>
                      <a:pt x="19885" y="34084"/>
                      <a:pt x="19833" y="34083"/>
                      <a:pt x="19780" y="34083"/>
                    </a:cubicBezTo>
                    <a:cubicBezTo>
                      <a:pt x="19713" y="34083"/>
                      <a:pt x="19645" y="34084"/>
                      <a:pt x="19578" y="34090"/>
                    </a:cubicBezTo>
                    <a:cubicBezTo>
                      <a:pt x="19131" y="34417"/>
                      <a:pt x="18652" y="34768"/>
                      <a:pt x="18172" y="35120"/>
                    </a:cubicBezTo>
                    <a:cubicBezTo>
                      <a:pt x="18177" y="34798"/>
                      <a:pt x="18298" y="34590"/>
                      <a:pt x="18443" y="34399"/>
                    </a:cubicBezTo>
                    <a:cubicBezTo>
                      <a:pt x="19703" y="32717"/>
                      <a:pt x="21037" y="31085"/>
                      <a:pt x="22210" y="29344"/>
                    </a:cubicBezTo>
                    <a:cubicBezTo>
                      <a:pt x="23420" y="27547"/>
                      <a:pt x="24506" y="25664"/>
                      <a:pt x="25590" y="23786"/>
                    </a:cubicBezTo>
                    <a:cubicBezTo>
                      <a:pt x="26805" y="21682"/>
                      <a:pt x="27871" y="19503"/>
                      <a:pt x="28616" y="17180"/>
                    </a:cubicBezTo>
                    <a:cubicBezTo>
                      <a:pt x="28760" y="16728"/>
                      <a:pt x="29072" y="16378"/>
                      <a:pt x="29508" y="16198"/>
                    </a:cubicBezTo>
                    <a:cubicBezTo>
                      <a:pt x="29768" y="16091"/>
                      <a:pt x="30029" y="15987"/>
                      <a:pt x="30293" y="15885"/>
                    </a:cubicBezTo>
                    <a:lnTo>
                      <a:pt x="30293" y="14187"/>
                    </a:lnTo>
                    <a:cubicBezTo>
                      <a:pt x="30126" y="14389"/>
                      <a:pt x="29951" y="14584"/>
                      <a:pt x="29792" y="14793"/>
                    </a:cubicBezTo>
                    <a:cubicBezTo>
                      <a:pt x="29715" y="14895"/>
                      <a:pt x="29596" y="14966"/>
                      <a:pt x="29434" y="15103"/>
                    </a:cubicBezTo>
                    <a:cubicBezTo>
                      <a:pt x="29434" y="14925"/>
                      <a:pt x="29420" y="14862"/>
                      <a:pt x="29435" y="14807"/>
                    </a:cubicBezTo>
                    <a:cubicBezTo>
                      <a:pt x="29720" y="13755"/>
                      <a:pt x="30007" y="12704"/>
                      <a:pt x="30293" y="11653"/>
                    </a:cubicBezTo>
                    <a:lnTo>
                      <a:pt x="30293" y="9023"/>
                    </a:lnTo>
                    <a:cubicBezTo>
                      <a:pt x="29984" y="10351"/>
                      <a:pt x="29649" y="11671"/>
                      <a:pt x="29311" y="12992"/>
                    </a:cubicBezTo>
                    <a:cubicBezTo>
                      <a:pt x="29112" y="13772"/>
                      <a:pt x="28890" y="14551"/>
                      <a:pt x="28625" y="15312"/>
                    </a:cubicBezTo>
                    <a:cubicBezTo>
                      <a:pt x="28252" y="16380"/>
                      <a:pt x="27801" y="17419"/>
                      <a:pt x="27437" y="18488"/>
                    </a:cubicBezTo>
                    <a:cubicBezTo>
                      <a:pt x="26772" y="20444"/>
                      <a:pt x="25727" y="22207"/>
                      <a:pt x="24732" y="24004"/>
                    </a:cubicBezTo>
                    <a:cubicBezTo>
                      <a:pt x="24714" y="23801"/>
                      <a:pt x="24700" y="23590"/>
                      <a:pt x="24784" y="23432"/>
                    </a:cubicBezTo>
                    <a:cubicBezTo>
                      <a:pt x="25876" y="21375"/>
                      <a:pt x="26332" y="19124"/>
                      <a:pt x="26780" y="16876"/>
                    </a:cubicBezTo>
                    <a:cubicBezTo>
                      <a:pt x="26944" y="16055"/>
                      <a:pt x="26917" y="15198"/>
                      <a:pt x="27052" y="14369"/>
                    </a:cubicBezTo>
                    <a:cubicBezTo>
                      <a:pt x="27280" y="12966"/>
                      <a:pt x="27102" y="11578"/>
                      <a:pt x="26896" y="10208"/>
                    </a:cubicBezTo>
                    <a:cubicBezTo>
                      <a:pt x="26644" y="8524"/>
                      <a:pt x="25886" y="7002"/>
                      <a:pt x="25094" y="5509"/>
                    </a:cubicBezTo>
                    <a:cubicBezTo>
                      <a:pt x="24086" y="3614"/>
                      <a:pt x="22641" y="1987"/>
                      <a:pt x="217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26"/>
              <p:cNvSpPr/>
              <p:nvPr/>
            </p:nvSpPr>
            <p:spPr>
              <a:xfrm>
                <a:off x="5262650" y="2232950"/>
                <a:ext cx="234800" cy="160625"/>
              </a:xfrm>
              <a:custGeom>
                <a:avLst/>
                <a:gdLst/>
                <a:ahLst/>
                <a:cxnLst/>
                <a:rect l="l" t="t" r="r" b="b"/>
                <a:pathLst>
                  <a:path w="9392" h="6425" extrusionOk="0">
                    <a:moveTo>
                      <a:pt x="9392" y="0"/>
                    </a:moveTo>
                    <a:cubicBezTo>
                      <a:pt x="7916" y="721"/>
                      <a:pt x="6479" y="1513"/>
                      <a:pt x="5121" y="2450"/>
                    </a:cubicBezTo>
                    <a:cubicBezTo>
                      <a:pt x="3554" y="3531"/>
                      <a:pt x="2032" y="4680"/>
                      <a:pt x="501" y="5816"/>
                    </a:cubicBezTo>
                    <a:cubicBezTo>
                      <a:pt x="297" y="5967"/>
                      <a:pt x="166" y="6219"/>
                      <a:pt x="0" y="6425"/>
                    </a:cubicBezTo>
                    <a:cubicBezTo>
                      <a:pt x="1265" y="5606"/>
                      <a:pt x="2485" y="4790"/>
                      <a:pt x="3640" y="3891"/>
                    </a:cubicBezTo>
                    <a:cubicBezTo>
                      <a:pt x="4841" y="2955"/>
                      <a:pt x="6160" y="2217"/>
                      <a:pt x="7468" y="1465"/>
                    </a:cubicBezTo>
                    <a:cubicBezTo>
                      <a:pt x="8095" y="1104"/>
                      <a:pt x="8739" y="770"/>
                      <a:pt x="9392" y="458"/>
                    </a:cubicBezTo>
                    <a:lnTo>
                      <a:pt x="939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1" name="Google Shape;261;p26"/>
            <p:cNvGrpSpPr/>
            <p:nvPr/>
          </p:nvGrpSpPr>
          <p:grpSpPr>
            <a:xfrm rot="10800000" flipH="1">
              <a:off x="8386663" y="0"/>
              <a:ext cx="757325" cy="2203225"/>
              <a:chOff x="4740125" y="687050"/>
              <a:chExt cx="757325" cy="2203225"/>
            </a:xfrm>
          </p:grpSpPr>
          <p:sp>
            <p:nvSpPr>
              <p:cNvPr id="262" name="Google Shape;262;p26"/>
              <p:cNvSpPr/>
              <p:nvPr/>
            </p:nvSpPr>
            <p:spPr>
              <a:xfrm>
                <a:off x="5468250" y="1028350"/>
                <a:ext cx="29200" cy="167000"/>
              </a:xfrm>
              <a:custGeom>
                <a:avLst/>
                <a:gdLst/>
                <a:ahLst/>
                <a:cxnLst/>
                <a:rect l="l" t="t" r="r" b="b"/>
                <a:pathLst>
                  <a:path w="1168" h="6680" extrusionOk="0">
                    <a:moveTo>
                      <a:pt x="204" y="0"/>
                    </a:moveTo>
                    <a:cubicBezTo>
                      <a:pt x="136" y="17"/>
                      <a:pt x="68" y="33"/>
                      <a:pt x="1" y="50"/>
                    </a:cubicBezTo>
                    <a:cubicBezTo>
                      <a:pt x="480" y="2247"/>
                      <a:pt x="856" y="4457"/>
                      <a:pt x="1168" y="6680"/>
                    </a:cubicBezTo>
                    <a:lnTo>
                      <a:pt x="1168" y="3394"/>
                    </a:lnTo>
                    <a:cubicBezTo>
                      <a:pt x="1064" y="2898"/>
                      <a:pt x="954" y="2402"/>
                      <a:pt x="832" y="1910"/>
                    </a:cubicBezTo>
                    <a:cubicBezTo>
                      <a:pt x="671" y="1262"/>
                      <a:pt x="416" y="636"/>
                      <a:pt x="2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26"/>
              <p:cNvSpPr/>
              <p:nvPr/>
            </p:nvSpPr>
            <p:spPr>
              <a:xfrm>
                <a:off x="5314825" y="687050"/>
                <a:ext cx="182625" cy="879375"/>
              </a:xfrm>
              <a:custGeom>
                <a:avLst/>
                <a:gdLst/>
                <a:ahLst/>
                <a:cxnLst/>
                <a:rect l="l" t="t" r="r" b="b"/>
                <a:pathLst>
                  <a:path w="7305" h="35175" extrusionOk="0">
                    <a:moveTo>
                      <a:pt x="1760" y="1"/>
                    </a:moveTo>
                    <a:cubicBezTo>
                      <a:pt x="1383" y="455"/>
                      <a:pt x="1441" y="938"/>
                      <a:pt x="1476" y="1426"/>
                    </a:cubicBezTo>
                    <a:cubicBezTo>
                      <a:pt x="1539" y="2298"/>
                      <a:pt x="1698" y="3186"/>
                      <a:pt x="1605" y="4043"/>
                    </a:cubicBezTo>
                    <a:cubicBezTo>
                      <a:pt x="1408" y="5843"/>
                      <a:pt x="1047" y="7625"/>
                      <a:pt x="801" y="9422"/>
                    </a:cubicBezTo>
                    <a:cubicBezTo>
                      <a:pt x="560" y="11181"/>
                      <a:pt x="187" y="12918"/>
                      <a:pt x="101" y="14708"/>
                    </a:cubicBezTo>
                    <a:cubicBezTo>
                      <a:pt x="1" y="16795"/>
                      <a:pt x="204" y="18849"/>
                      <a:pt x="536" y="20893"/>
                    </a:cubicBezTo>
                    <a:cubicBezTo>
                      <a:pt x="888" y="23052"/>
                      <a:pt x="1710" y="25072"/>
                      <a:pt x="2717" y="26995"/>
                    </a:cubicBezTo>
                    <a:cubicBezTo>
                      <a:pt x="3705" y="28885"/>
                      <a:pt x="4783" y="30731"/>
                      <a:pt x="5893" y="32552"/>
                    </a:cubicBezTo>
                    <a:cubicBezTo>
                      <a:pt x="6413" y="33406"/>
                      <a:pt x="6888" y="34276"/>
                      <a:pt x="7305" y="35174"/>
                    </a:cubicBezTo>
                    <a:lnTo>
                      <a:pt x="7305" y="33499"/>
                    </a:lnTo>
                    <a:cubicBezTo>
                      <a:pt x="6569" y="32194"/>
                      <a:pt x="5832" y="30887"/>
                      <a:pt x="5065" y="29600"/>
                    </a:cubicBezTo>
                    <a:cubicBezTo>
                      <a:pt x="3987" y="27789"/>
                      <a:pt x="3029" y="25914"/>
                      <a:pt x="2335" y="23933"/>
                    </a:cubicBezTo>
                    <a:cubicBezTo>
                      <a:pt x="1856" y="22568"/>
                      <a:pt x="1556" y="21123"/>
                      <a:pt x="1324" y="19691"/>
                    </a:cubicBezTo>
                    <a:cubicBezTo>
                      <a:pt x="835" y="16669"/>
                      <a:pt x="880" y="13636"/>
                      <a:pt x="1378" y="10608"/>
                    </a:cubicBezTo>
                    <a:cubicBezTo>
                      <a:pt x="1539" y="9623"/>
                      <a:pt x="1593" y="8620"/>
                      <a:pt x="1701" y="7626"/>
                    </a:cubicBezTo>
                    <a:cubicBezTo>
                      <a:pt x="1826" y="6470"/>
                      <a:pt x="1996" y="5318"/>
                      <a:pt x="2076" y="4159"/>
                    </a:cubicBezTo>
                    <a:cubicBezTo>
                      <a:pt x="2133" y="3321"/>
                      <a:pt x="2071" y="2474"/>
                      <a:pt x="2064" y="1632"/>
                    </a:cubicBezTo>
                    <a:cubicBezTo>
                      <a:pt x="2061" y="1345"/>
                      <a:pt x="2062" y="1058"/>
                      <a:pt x="2062" y="748"/>
                    </a:cubicBezTo>
                    <a:lnTo>
                      <a:pt x="2062" y="748"/>
                    </a:lnTo>
                    <a:cubicBezTo>
                      <a:pt x="3005" y="840"/>
                      <a:pt x="3632" y="1446"/>
                      <a:pt x="4270" y="1963"/>
                    </a:cubicBezTo>
                    <a:cubicBezTo>
                      <a:pt x="5389" y="2870"/>
                      <a:pt x="6386" y="3903"/>
                      <a:pt x="7305" y="5005"/>
                    </a:cubicBezTo>
                    <a:lnTo>
                      <a:pt x="7305" y="3852"/>
                    </a:lnTo>
                    <a:cubicBezTo>
                      <a:pt x="6590" y="3080"/>
                      <a:pt x="5832" y="2353"/>
                      <a:pt x="4977" y="1720"/>
                    </a:cubicBezTo>
                    <a:lnTo>
                      <a:pt x="4977" y="1718"/>
                    </a:lnTo>
                    <a:cubicBezTo>
                      <a:pt x="3987" y="984"/>
                      <a:pt x="2915" y="428"/>
                      <a:pt x="17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26"/>
              <p:cNvSpPr/>
              <p:nvPr/>
            </p:nvSpPr>
            <p:spPr>
              <a:xfrm>
                <a:off x="4740125" y="1567000"/>
                <a:ext cx="757325" cy="1323275"/>
              </a:xfrm>
              <a:custGeom>
                <a:avLst/>
                <a:gdLst/>
                <a:ahLst/>
                <a:cxnLst/>
                <a:rect l="l" t="t" r="r" b="b"/>
                <a:pathLst>
                  <a:path w="30293" h="52931" extrusionOk="0">
                    <a:moveTo>
                      <a:pt x="14676" y="20208"/>
                    </a:moveTo>
                    <a:cubicBezTo>
                      <a:pt x="15300" y="21853"/>
                      <a:pt x="15898" y="23313"/>
                      <a:pt x="16399" y="24805"/>
                    </a:cubicBezTo>
                    <a:cubicBezTo>
                      <a:pt x="16601" y="25407"/>
                      <a:pt x="16613" y="26079"/>
                      <a:pt x="16665" y="26724"/>
                    </a:cubicBezTo>
                    <a:cubicBezTo>
                      <a:pt x="16859" y="29079"/>
                      <a:pt x="16554" y="31377"/>
                      <a:pt x="15822" y="33620"/>
                    </a:cubicBezTo>
                    <a:cubicBezTo>
                      <a:pt x="15632" y="34199"/>
                      <a:pt x="15461" y="34783"/>
                      <a:pt x="15237" y="35508"/>
                    </a:cubicBezTo>
                    <a:cubicBezTo>
                      <a:pt x="15095" y="35237"/>
                      <a:pt x="14984" y="35097"/>
                      <a:pt x="14945" y="34939"/>
                    </a:cubicBezTo>
                    <a:cubicBezTo>
                      <a:pt x="14578" y="33455"/>
                      <a:pt x="14492" y="31935"/>
                      <a:pt x="14396" y="30417"/>
                    </a:cubicBezTo>
                    <a:cubicBezTo>
                      <a:pt x="14345" y="29613"/>
                      <a:pt x="14301" y="28807"/>
                      <a:pt x="14222" y="28002"/>
                    </a:cubicBezTo>
                    <a:lnTo>
                      <a:pt x="14222" y="28002"/>
                    </a:lnTo>
                    <a:cubicBezTo>
                      <a:pt x="13742" y="30838"/>
                      <a:pt x="13930" y="33657"/>
                      <a:pt x="14611" y="36565"/>
                    </a:cubicBezTo>
                    <a:cubicBezTo>
                      <a:pt x="14143" y="36387"/>
                      <a:pt x="14080" y="36051"/>
                      <a:pt x="13978" y="35793"/>
                    </a:cubicBezTo>
                    <a:cubicBezTo>
                      <a:pt x="13270" y="34023"/>
                      <a:pt x="12531" y="32263"/>
                      <a:pt x="12390" y="30327"/>
                    </a:cubicBezTo>
                    <a:cubicBezTo>
                      <a:pt x="12321" y="29362"/>
                      <a:pt x="12149" y="28395"/>
                      <a:pt x="12173" y="27431"/>
                    </a:cubicBezTo>
                    <a:cubicBezTo>
                      <a:pt x="12228" y="25267"/>
                      <a:pt x="12804" y="23222"/>
                      <a:pt x="13852" y="21322"/>
                    </a:cubicBezTo>
                    <a:cubicBezTo>
                      <a:pt x="14052" y="20962"/>
                      <a:pt x="14343" y="20652"/>
                      <a:pt x="14676" y="20208"/>
                    </a:cubicBezTo>
                    <a:close/>
                    <a:moveTo>
                      <a:pt x="21760" y="0"/>
                    </a:moveTo>
                    <a:lnTo>
                      <a:pt x="21760" y="0"/>
                    </a:lnTo>
                    <a:cubicBezTo>
                      <a:pt x="21735" y="269"/>
                      <a:pt x="21713" y="543"/>
                      <a:pt x="21811" y="764"/>
                    </a:cubicBezTo>
                    <a:cubicBezTo>
                      <a:pt x="22217" y="1674"/>
                      <a:pt x="22631" y="2584"/>
                      <a:pt x="23095" y="3465"/>
                    </a:cubicBezTo>
                    <a:cubicBezTo>
                      <a:pt x="23563" y="4352"/>
                      <a:pt x="24135" y="5184"/>
                      <a:pt x="24592" y="6074"/>
                    </a:cubicBezTo>
                    <a:cubicBezTo>
                      <a:pt x="25714" y="8261"/>
                      <a:pt x="26411" y="10558"/>
                      <a:pt x="26419" y="13050"/>
                    </a:cubicBezTo>
                    <a:cubicBezTo>
                      <a:pt x="26425" y="14975"/>
                      <a:pt x="26231" y="16868"/>
                      <a:pt x="25766" y="18733"/>
                    </a:cubicBezTo>
                    <a:cubicBezTo>
                      <a:pt x="25492" y="19828"/>
                      <a:pt x="25180" y="20915"/>
                      <a:pt x="24847" y="21995"/>
                    </a:cubicBezTo>
                    <a:cubicBezTo>
                      <a:pt x="24775" y="22232"/>
                      <a:pt x="24760" y="22575"/>
                      <a:pt x="24399" y="22679"/>
                    </a:cubicBezTo>
                    <a:cubicBezTo>
                      <a:pt x="24422" y="22103"/>
                      <a:pt x="24486" y="21560"/>
                      <a:pt x="24455" y="21023"/>
                    </a:cubicBezTo>
                    <a:cubicBezTo>
                      <a:pt x="24363" y="19474"/>
                      <a:pt x="24216" y="17928"/>
                      <a:pt x="24123" y="16380"/>
                    </a:cubicBezTo>
                    <a:cubicBezTo>
                      <a:pt x="24002" y="14373"/>
                      <a:pt x="23759" y="12385"/>
                      <a:pt x="23365" y="10414"/>
                    </a:cubicBezTo>
                    <a:cubicBezTo>
                      <a:pt x="23237" y="9775"/>
                      <a:pt x="23079" y="9336"/>
                      <a:pt x="22786" y="8985"/>
                    </a:cubicBezTo>
                    <a:lnTo>
                      <a:pt x="22786" y="8985"/>
                    </a:lnTo>
                    <a:cubicBezTo>
                      <a:pt x="22796" y="9146"/>
                      <a:pt x="22802" y="9274"/>
                      <a:pt x="22814" y="9400"/>
                    </a:cubicBezTo>
                    <a:cubicBezTo>
                      <a:pt x="23047" y="11718"/>
                      <a:pt x="23300" y="14035"/>
                      <a:pt x="23506" y="16355"/>
                    </a:cubicBezTo>
                    <a:cubicBezTo>
                      <a:pt x="23628" y="17737"/>
                      <a:pt x="23679" y="19127"/>
                      <a:pt x="23750" y="20515"/>
                    </a:cubicBezTo>
                    <a:cubicBezTo>
                      <a:pt x="23757" y="20676"/>
                      <a:pt x="23686" y="20841"/>
                      <a:pt x="23613" y="21190"/>
                    </a:cubicBezTo>
                    <a:cubicBezTo>
                      <a:pt x="23292" y="19992"/>
                      <a:pt x="23088" y="18974"/>
                      <a:pt x="22745" y="18005"/>
                    </a:cubicBezTo>
                    <a:cubicBezTo>
                      <a:pt x="22250" y="16607"/>
                      <a:pt x="21572" y="15271"/>
                      <a:pt x="21121" y="13862"/>
                    </a:cubicBezTo>
                    <a:cubicBezTo>
                      <a:pt x="20531" y="12019"/>
                      <a:pt x="19817" y="10196"/>
                      <a:pt x="19629" y="8246"/>
                    </a:cubicBezTo>
                    <a:cubicBezTo>
                      <a:pt x="19494" y="6834"/>
                      <a:pt x="19395" y="5421"/>
                      <a:pt x="19798" y="4023"/>
                    </a:cubicBezTo>
                    <a:cubicBezTo>
                      <a:pt x="19956" y="3477"/>
                      <a:pt x="20019" y="2903"/>
                      <a:pt x="20124" y="2342"/>
                    </a:cubicBezTo>
                    <a:lnTo>
                      <a:pt x="20124" y="2342"/>
                    </a:lnTo>
                    <a:cubicBezTo>
                      <a:pt x="19894" y="2596"/>
                      <a:pt x="19682" y="2879"/>
                      <a:pt x="19592" y="3196"/>
                    </a:cubicBezTo>
                    <a:cubicBezTo>
                      <a:pt x="19356" y="4033"/>
                      <a:pt x="19159" y="4883"/>
                      <a:pt x="18971" y="5733"/>
                    </a:cubicBezTo>
                    <a:cubicBezTo>
                      <a:pt x="18659" y="7151"/>
                      <a:pt x="18816" y="8593"/>
                      <a:pt x="19107" y="9963"/>
                    </a:cubicBezTo>
                    <a:cubicBezTo>
                      <a:pt x="19571" y="12139"/>
                      <a:pt x="20384" y="14226"/>
                      <a:pt x="21294" y="16265"/>
                    </a:cubicBezTo>
                    <a:cubicBezTo>
                      <a:pt x="21912" y="17652"/>
                      <a:pt x="22414" y="19071"/>
                      <a:pt x="22789" y="20556"/>
                    </a:cubicBezTo>
                    <a:cubicBezTo>
                      <a:pt x="23261" y="22422"/>
                      <a:pt x="23207" y="24270"/>
                      <a:pt x="22959" y="26136"/>
                    </a:cubicBezTo>
                    <a:cubicBezTo>
                      <a:pt x="22849" y="26969"/>
                      <a:pt x="22616" y="27777"/>
                      <a:pt x="22107" y="28481"/>
                    </a:cubicBezTo>
                    <a:cubicBezTo>
                      <a:pt x="21163" y="29784"/>
                      <a:pt x="20244" y="31108"/>
                      <a:pt x="19295" y="32407"/>
                    </a:cubicBezTo>
                    <a:cubicBezTo>
                      <a:pt x="18644" y="33297"/>
                      <a:pt x="17962" y="34163"/>
                      <a:pt x="17288" y="35036"/>
                    </a:cubicBezTo>
                    <a:cubicBezTo>
                      <a:pt x="16758" y="35723"/>
                      <a:pt x="16223" y="36405"/>
                      <a:pt x="15680" y="37081"/>
                    </a:cubicBezTo>
                    <a:cubicBezTo>
                      <a:pt x="15635" y="37138"/>
                      <a:pt x="15513" y="37132"/>
                      <a:pt x="15292" y="37190"/>
                    </a:cubicBezTo>
                    <a:cubicBezTo>
                      <a:pt x="15495" y="36568"/>
                      <a:pt x="15668" y="36030"/>
                      <a:pt x="15844" y="35494"/>
                    </a:cubicBezTo>
                    <a:cubicBezTo>
                      <a:pt x="16462" y="33619"/>
                      <a:pt x="17145" y="31763"/>
                      <a:pt x="17346" y="29777"/>
                    </a:cubicBezTo>
                    <a:cubicBezTo>
                      <a:pt x="17593" y="27341"/>
                      <a:pt x="17342" y="24983"/>
                      <a:pt x="16152" y="22804"/>
                    </a:cubicBezTo>
                    <a:cubicBezTo>
                      <a:pt x="15694" y="21963"/>
                      <a:pt x="15384" y="21101"/>
                      <a:pt x="15265" y="20157"/>
                    </a:cubicBezTo>
                    <a:cubicBezTo>
                      <a:pt x="15237" y="19922"/>
                      <a:pt x="15127" y="19698"/>
                      <a:pt x="15010" y="19325"/>
                    </a:cubicBezTo>
                    <a:cubicBezTo>
                      <a:pt x="14688" y="19601"/>
                      <a:pt x="14434" y="19750"/>
                      <a:pt x="14273" y="19968"/>
                    </a:cubicBezTo>
                    <a:cubicBezTo>
                      <a:pt x="13867" y="20510"/>
                      <a:pt x="13471" y="21065"/>
                      <a:pt x="13131" y="21652"/>
                    </a:cubicBezTo>
                    <a:cubicBezTo>
                      <a:pt x="12211" y="23238"/>
                      <a:pt x="11602" y="24953"/>
                      <a:pt x="11399" y="26771"/>
                    </a:cubicBezTo>
                    <a:cubicBezTo>
                      <a:pt x="11178" y="28757"/>
                      <a:pt x="11486" y="30732"/>
                      <a:pt x="12035" y="32629"/>
                    </a:cubicBezTo>
                    <a:cubicBezTo>
                      <a:pt x="12543" y="34392"/>
                      <a:pt x="13253" y="36102"/>
                      <a:pt x="14181" y="37699"/>
                    </a:cubicBezTo>
                    <a:cubicBezTo>
                      <a:pt x="14428" y="38121"/>
                      <a:pt x="14382" y="38512"/>
                      <a:pt x="14173" y="38896"/>
                    </a:cubicBezTo>
                    <a:cubicBezTo>
                      <a:pt x="14035" y="39150"/>
                      <a:pt x="13834" y="39369"/>
                      <a:pt x="13646" y="39593"/>
                    </a:cubicBezTo>
                    <a:cubicBezTo>
                      <a:pt x="12091" y="41455"/>
                      <a:pt x="10506" y="43293"/>
                      <a:pt x="8982" y="45180"/>
                    </a:cubicBezTo>
                    <a:cubicBezTo>
                      <a:pt x="7423" y="47112"/>
                      <a:pt x="5924" y="49097"/>
                      <a:pt x="4390" y="51052"/>
                    </a:cubicBezTo>
                    <a:cubicBezTo>
                      <a:pt x="4136" y="51377"/>
                      <a:pt x="3838" y="51670"/>
                      <a:pt x="3560" y="51977"/>
                    </a:cubicBezTo>
                    <a:cubicBezTo>
                      <a:pt x="3710" y="51344"/>
                      <a:pt x="3958" y="50789"/>
                      <a:pt x="4182" y="50227"/>
                    </a:cubicBezTo>
                    <a:cubicBezTo>
                      <a:pt x="4779" y="48724"/>
                      <a:pt x="5295" y="47186"/>
                      <a:pt x="5975" y="45724"/>
                    </a:cubicBezTo>
                    <a:cubicBezTo>
                      <a:pt x="7151" y="43195"/>
                      <a:pt x="7256" y="40622"/>
                      <a:pt x="6563" y="37971"/>
                    </a:cubicBezTo>
                    <a:cubicBezTo>
                      <a:pt x="6473" y="37627"/>
                      <a:pt x="6408" y="37270"/>
                      <a:pt x="6268" y="36947"/>
                    </a:cubicBezTo>
                    <a:cubicBezTo>
                      <a:pt x="5709" y="35660"/>
                      <a:pt x="5130" y="34381"/>
                      <a:pt x="4868" y="32745"/>
                    </a:cubicBezTo>
                    <a:cubicBezTo>
                      <a:pt x="4736" y="33130"/>
                      <a:pt x="4611" y="33309"/>
                      <a:pt x="4632" y="33467"/>
                    </a:cubicBezTo>
                    <a:cubicBezTo>
                      <a:pt x="4700" y="33977"/>
                      <a:pt x="4823" y="34481"/>
                      <a:pt x="4924" y="34986"/>
                    </a:cubicBezTo>
                    <a:cubicBezTo>
                      <a:pt x="5169" y="36223"/>
                      <a:pt x="5945" y="37297"/>
                      <a:pt x="6024" y="38587"/>
                    </a:cubicBezTo>
                    <a:cubicBezTo>
                      <a:pt x="6045" y="38942"/>
                      <a:pt x="6091" y="39297"/>
                      <a:pt x="6152" y="39646"/>
                    </a:cubicBezTo>
                    <a:cubicBezTo>
                      <a:pt x="6473" y="41482"/>
                      <a:pt x="6166" y="43260"/>
                      <a:pt x="5570" y="44982"/>
                    </a:cubicBezTo>
                    <a:cubicBezTo>
                      <a:pt x="4967" y="46723"/>
                      <a:pt x="4250" y="48424"/>
                      <a:pt x="3596" y="50146"/>
                    </a:cubicBezTo>
                    <a:cubicBezTo>
                      <a:pt x="3466" y="50487"/>
                      <a:pt x="3343" y="50819"/>
                      <a:pt x="2994" y="51254"/>
                    </a:cubicBezTo>
                    <a:cubicBezTo>
                      <a:pt x="3241" y="48102"/>
                      <a:pt x="3734" y="45148"/>
                      <a:pt x="3291" y="42169"/>
                    </a:cubicBezTo>
                    <a:lnTo>
                      <a:pt x="3291" y="42169"/>
                    </a:lnTo>
                    <a:cubicBezTo>
                      <a:pt x="3166" y="42890"/>
                      <a:pt x="3133" y="43613"/>
                      <a:pt x="3097" y="44336"/>
                    </a:cubicBezTo>
                    <a:cubicBezTo>
                      <a:pt x="3059" y="45079"/>
                      <a:pt x="3127" y="45849"/>
                      <a:pt x="2948" y="46556"/>
                    </a:cubicBezTo>
                    <a:cubicBezTo>
                      <a:pt x="2770" y="47249"/>
                      <a:pt x="3003" y="48024"/>
                      <a:pt x="2513" y="48750"/>
                    </a:cubicBezTo>
                    <a:cubicBezTo>
                      <a:pt x="2194" y="47302"/>
                      <a:pt x="1943" y="45939"/>
                      <a:pt x="1590" y="44604"/>
                    </a:cubicBezTo>
                    <a:cubicBezTo>
                      <a:pt x="1071" y="42643"/>
                      <a:pt x="760" y="40666"/>
                      <a:pt x="1106" y="38652"/>
                    </a:cubicBezTo>
                    <a:cubicBezTo>
                      <a:pt x="1272" y="37676"/>
                      <a:pt x="1554" y="36700"/>
                      <a:pt x="1930" y="35783"/>
                    </a:cubicBezTo>
                    <a:cubicBezTo>
                      <a:pt x="2382" y="34681"/>
                      <a:pt x="2973" y="33631"/>
                      <a:pt x="3889" y="32814"/>
                    </a:cubicBezTo>
                    <a:cubicBezTo>
                      <a:pt x="3994" y="32721"/>
                      <a:pt x="4057" y="32581"/>
                      <a:pt x="4253" y="32302"/>
                    </a:cubicBezTo>
                    <a:lnTo>
                      <a:pt x="4253" y="32302"/>
                    </a:lnTo>
                    <a:cubicBezTo>
                      <a:pt x="2872" y="33035"/>
                      <a:pt x="2197" y="34159"/>
                      <a:pt x="1576" y="35255"/>
                    </a:cubicBezTo>
                    <a:cubicBezTo>
                      <a:pt x="357" y="37408"/>
                      <a:pt x="0" y="39771"/>
                      <a:pt x="421" y="42203"/>
                    </a:cubicBezTo>
                    <a:cubicBezTo>
                      <a:pt x="748" y="44084"/>
                      <a:pt x="1178" y="45950"/>
                      <a:pt x="1642" y="47803"/>
                    </a:cubicBezTo>
                    <a:cubicBezTo>
                      <a:pt x="2035" y="49365"/>
                      <a:pt x="2133" y="50941"/>
                      <a:pt x="2057" y="52531"/>
                    </a:cubicBezTo>
                    <a:cubicBezTo>
                      <a:pt x="2051" y="52664"/>
                      <a:pt x="2035" y="52797"/>
                      <a:pt x="2023" y="52931"/>
                    </a:cubicBezTo>
                    <a:lnTo>
                      <a:pt x="4426" y="52931"/>
                    </a:lnTo>
                    <a:cubicBezTo>
                      <a:pt x="4745" y="52664"/>
                      <a:pt x="5059" y="52388"/>
                      <a:pt x="5406" y="52164"/>
                    </a:cubicBezTo>
                    <a:cubicBezTo>
                      <a:pt x="7429" y="50860"/>
                      <a:pt x="9606" y="49870"/>
                      <a:pt x="11865" y="49051"/>
                    </a:cubicBezTo>
                    <a:cubicBezTo>
                      <a:pt x="13140" y="48589"/>
                      <a:pt x="14419" y="48135"/>
                      <a:pt x="15688" y="47657"/>
                    </a:cubicBezTo>
                    <a:cubicBezTo>
                      <a:pt x="16047" y="47521"/>
                      <a:pt x="16378" y="47311"/>
                      <a:pt x="16777" y="47108"/>
                    </a:cubicBezTo>
                    <a:cubicBezTo>
                      <a:pt x="16649" y="47045"/>
                      <a:pt x="16532" y="47020"/>
                      <a:pt x="16423" y="47020"/>
                    </a:cubicBezTo>
                    <a:cubicBezTo>
                      <a:pt x="16049" y="47020"/>
                      <a:pt x="15762" y="47313"/>
                      <a:pt x="15431" y="47376"/>
                    </a:cubicBezTo>
                    <a:cubicBezTo>
                      <a:pt x="14960" y="47464"/>
                      <a:pt x="14506" y="47652"/>
                      <a:pt x="14043" y="47789"/>
                    </a:cubicBezTo>
                    <a:cubicBezTo>
                      <a:pt x="13579" y="47926"/>
                      <a:pt x="13110" y="48042"/>
                      <a:pt x="12649" y="48188"/>
                    </a:cubicBezTo>
                    <a:cubicBezTo>
                      <a:pt x="12220" y="48323"/>
                      <a:pt x="11800" y="48485"/>
                      <a:pt x="11376" y="48639"/>
                    </a:cubicBezTo>
                    <a:cubicBezTo>
                      <a:pt x="10919" y="48804"/>
                      <a:pt x="10461" y="48965"/>
                      <a:pt x="10008" y="49141"/>
                    </a:cubicBezTo>
                    <a:cubicBezTo>
                      <a:pt x="9563" y="49315"/>
                      <a:pt x="9125" y="49505"/>
                      <a:pt x="8587" y="49729"/>
                    </a:cubicBezTo>
                    <a:cubicBezTo>
                      <a:pt x="9889" y="48252"/>
                      <a:pt x="15283" y="45174"/>
                      <a:pt x="18261" y="44124"/>
                    </a:cubicBezTo>
                    <a:cubicBezTo>
                      <a:pt x="20711" y="43261"/>
                      <a:pt x="25809" y="42287"/>
                      <a:pt x="28214" y="42287"/>
                    </a:cubicBezTo>
                    <a:cubicBezTo>
                      <a:pt x="28694" y="42287"/>
                      <a:pt x="29066" y="42326"/>
                      <a:pt x="29290" y="42412"/>
                    </a:cubicBezTo>
                    <a:cubicBezTo>
                      <a:pt x="29256" y="42493"/>
                      <a:pt x="29247" y="42610"/>
                      <a:pt x="29187" y="42651"/>
                    </a:cubicBezTo>
                    <a:cubicBezTo>
                      <a:pt x="28231" y="43293"/>
                      <a:pt x="27568" y="44216"/>
                      <a:pt x="26834" y="45075"/>
                    </a:cubicBezTo>
                    <a:cubicBezTo>
                      <a:pt x="26184" y="45836"/>
                      <a:pt x="25532" y="46606"/>
                      <a:pt x="24790" y="47273"/>
                    </a:cubicBezTo>
                    <a:cubicBezTo>
                      <a:pt x="23053" y="48836"/>
                      <a:pt x="20960" y="49621"/>
                      <a:pt x="18661" y="49934"/>
                    </a:cubicBezTo>
                    <a:cubicBezTo>
                      <a:pt x="15909" y="50306"/>
                      <a:pt x="13158" y="50694"/>
                      <a:pt x="10414" y="51120"/>
                    </a:cubicBezTo>
                    <a:cubicBezTo>
                      <a:pt x="8531" y="51413"/>
                      <a:pt x="6764" y="52082"/>
                      <a:pt x="5064" y="52931"/>
                    </a:cubicBezTo>
                    <a:lnTo>
                      <a:pt x="6250" y="52931"/>
                    </a:lnTo>
                    <a:cubicBezTo>
                      <a:pt x="6276" y="52923"/>
                      <a:pt x="6298" y="52913"/>
                      <a:pt x="6322" y="52903"/>
                    </a:cubicBezTo>
                    <a:cubicBezTo>
                      <a:pt x="8970" y="51982"/>
                      <a:pt x="11719" y="51595"/>
                      <a:pt x="14482" y="51257"/>
                    </a:cubicBezTo>
                    <a:cubicBezTo>
                      <a:pt x="16116" y="51058"/>
                      <a:pt x="17771" y="50949"/>
                      <a:pt x="19384" y="50630"/>
                    </a:cubicBezTo>
                    <a:cubicBezTo>
                      <a:pt x="22515" y="50013"/>
                      <a:pt x="25108" y="48472"/>
                      <a:pt x="27037" y="45866"/>
                    </a:cubicBezTo>
                    <a:cubicBezTo>
                      <a:pt x="27804" y="44828"/>
                      <a:pt x="28676" y="43869"/>
                      <a:pt x="29515" y="42885"/>
                    </a:cubicBezTo>
                    <a:cubicBezTo>
                      <a:pt x="29723" y="42642"/>
                      <a:pt x="29981" y="42439"/>
                      <a:pt x="30293" y="42151"/>
                    </a:cubicBezTo>
                    <a:lnTo>
                      <a:pt x="30293" y="42117"/>
                    </a:lnTo>
                    <a:cubicBezTo>
                      <a:pt x="30046" y="42018"/>
                      <a:pt x="29908" y="41942"/>
                      <a:pt x="29768" y="41915"/>
                    </a:cubicBezTo>
                    <a:cubicBezTo>
                      <a:pt x="29188" y="41799"/>
                      <a:pt x="28606" y="41748"/>
                      <a:pt x="28023" y="41748"/>
                    </a:cubicBezTo>
                    <a:cubicBezTo>
                      <a:pt x="27542" y="41748"/>
                      <a:pt x="27060" y="41783"/>
                      <a:pt x="26580" y="41845"/>
                    </a:cubicBezTo>
                    <a:cubicBezTo>
                      <a:pt x="25136" y="42030"/>
                      <a:pt x="23700" y="42236"/>
                      <a:pt x="22270" y="42533"/>
                    </a:cubicBezTo>
                    <a:cubicBezTo>
                      <a:pt x="20519" y="42899"/>
                      <a:pt x="18802" y="43329"/>
                      <a:pt x="17160" y="44033"/>
                    </a:cubicBezTo>
                    <a:cubicBezTo>
                      <a:pt x="16386" y="44363"/>
                      <a:pt x="15623" y="44720"/>
                      <a:pt x="14870" y="45093"/>
                    </a:cubicBezTo>
                    <a:cubicBezTo>
                      <a:pt x="12555" y="46242"/>
                      <a:pt x="10360" y="47589"/>
                      <a:pt x="8292" y="49137"/>
                    </a:cubicBezTo>
                    <a:cubicBezTo>
                      <a:pt x="6970" y="50126"/>
                      <a:pt x="5688" y="51165"/>
                      <a:pt x="4382" y="52177"/>
                    </a:cubicBezTo>
                    <a:cubicBezTo>
                      <a:pt x="4248" y="52281"/>
                      <a:pt x="4088" y="52350"/>
                      <a:pt x="3939" y="52436"/>
                    </a:cubicBezTo>
                    <a:cubicBezTo>
                      <a:pt x="3927" y="52198"/>
                      <a:pt x="3996" y="52061"/>
                      <a:pt x="4091" y="51944"/>
                    </a:cubicBezTo>
                    <a:cubicBezTo>
                      <a:pt x="5731" y="49900"/>
                      <a:pt x="7349" y="47837"/>
                      <a:pt x="9026" y="45821"/>
                    </a:cubicBezTo>
                    <a:cubicBezTo>
                      <a:pt x="10952" y="43505"/>
                      <a:pt x="12912" y="41218"/>
                      <a:pt x="14897" y="38951"/>
                    </a:cubicBezTo>
                    <a:cubicBezTo>
                      <a:pt x="15360" y="38424"/>
                      <a:pt x="15940" y="37968"/>
                      <a:pt x="16542" y="37601"/>
                    </a:cubicBezTo>
                    <a:cubicBezTo>
                      <a:pt x="18325" y="36512"/>
                      <a:pt x="20301" y="35861"/>
                      <a:pt x="22310" y="35356"/>
                    </a:cubicBezTo>
                    <a:cubicBezTo>
                      <a:pt x="24471" y="34813"/>
                      <a:pt x="26664" y="34396"/>
                      <a:pt x="28846" y="33936"/>
                    </a:cubicBezTo>
                    <a:cubicBezTo>
                      <a:pt x="29330" y="33834"/>
                      <a:pt x="29813" y="33723"/>
                      <a:pt x="30293" y="33605"/>
                    </a:cubicBezTo>
                    <a:lnTo>
                      <a:pt x="30293" y="32723"/>
                    </a:lnTo>
                    <a:cubicBezTo>
                      <a:pt x="28819" y="33094"/>
                      <a:pt x="27329" y="33402"/>
                      <a:pt x="25844" y="33724"/>
                    </a:cubicBezTo>
                    <a:cubicBezTo>
                      <a:pt x="23468" y="34242"/>
                      <a:pt x="21131" y="34860"/>
                      <a:pt x="18883" y="35795"/>
                    </a:cubicBezTo>
                    <a:cubicBezTo>
                      <a:pt x="18629" y="35902"/>
                      <a:pt x="18357" y="35966"/>
                      <a:pt x="18092" y="36051"/>
                    </a:cubicBezTo>
                    <a:cubicBezTo>
                      <a:pt x="18635" y="35553"/>
                      <a:pt x="19187" y="35097"/>
                      <a:pt x="19799" y="34751"/>
                    </a:cubicBezTo>
                    <a:cubicBezTo>
                      <a:pt x="21064" y="34037"/>
                      <a:pt x="22363" y="33386"/>
                      <a:pt x="23644" y="32703"/>
                    </a:cubicBezTo>
                    <a:cubicBezTo>
                      <a:pt x="25505" y="31714"/>
                      <a:pt x="27462" y="30960"/>
                      <a:pt x="29432" y="30225"/>
                    </a:cubicBezTo>
                    <a:cubicBezTo>
                      <a:pt x="29723" y="30117"/>
                      <a:pt x="30005" y="29990"/>
                      <a:pt x="30293" y="29873"/>
                    </a:cubicBezTo>
                    <a:lnTo>
                      <a:pt x="30293" y="29435"/>
                    </a:lnTo>
                    <a:cubicBezTo>
                      <a:pt x="30004" y="29565"/>
                      <a:pt x="29717" y="29699"/>
                      <a:pt x="29422" y="29816"/>
                    </a:cubicBezTo>
                    <a:cubicBezTo>
                      <a:pt x="27864" y="30435"/>
                      <a:pt x="26268" y="30974"/>
                      <a:pt x="24750" y="31679"/>
                    </a:cubicBezTo>
                    <a:cubicBezTo>
                      <a:pt x="23259" y="32372"/>
                      <a:pt x="21853" y="33246"/>
                      <a:pt x="20393" y="34008"/>
                    </a:cubicBezTo>
                    <a:cubicBezTo>
                      <a:pt x="20265" y="34076"/>
                      <a:pt x="20105" y="34084"/>
                      <a:pt x="19937" y="34084"/>
                    </a:cubicBezTo>
                    <a:cubicBezTo>
                      <a:pt x="19885" y="34084"/>
                      <a:pt x="19833" y="34083"/>
                      <a:pt x="19780" y="34083"/>
                    </a:cubicBezTo>
                    <a:cubicBezTo>
                      <a:pt x="19713" y="34083"/>
                      <a:pt x="19645" y="34084"/>
                      <a:pt x="19578" y="34090"/>
                    </a:cubicBezTo>
                    <a:cubicBezTo>
                      <a:pt x="19131" y="34417"/>
                      <a:pt x="18652" y="34768"/>
                      <a:pt x="18172" y="35120"/>
                    </a:cubicBezTo>
                    <a:cubicBezTo>
                      <a:pt x="18177" y="34798"/>
                      <a:pt x="18298" y="34590"/>
                      <a:pt x="18443" y="34399"/>
                    </a:cubicBezTo>
                    <a:cubicBezTo>
                      <a:pt x="19703" y="32717"/>
                      <a:pt x="21037" y="31085"/>
                      <a:pt x="22210" y="29344"/>
                    </a:cubicBezTo>
                    <a:cubicBezTo>
                      <a:pt x="23420" y="27547"/>
                      <a:pt x="24506" y="25664"/>
                      <a:pt x="25590" y="23786"/>
                    </a:cubicBezTo>
                    <a:cubicBezTo>
                      <a:pt x="26805" y="21682"/>
                      <a:pt x="27871" y="19503"/>
                      <a:pt x="28616" y="17180"/>
                    </a:cubicBezTo>
                    <a:cubicBezTo>
                      <a:pt x="28760" y="16728"/>
                      <a:pt x="29072" y="16378"/>
                      <a:pt x="29508" y="16198"/>
                    </a:cubicBezTo>
                    <a:cubicBezTo>
                      <a:pt x="29768" y="16091"/>
                      <a:pt x="30029" y="15987"/>
                      <a:pt x="30293" y="15885"/>
                    </a:cubicBezTo>
                    <a:lnTo>
                      <a:pt x="30293" y="14187"/>
                    </a:lnTo>
                    <a:cubicBezTo>
                      <a:pt x="30126" y="14389"/>
                      <a:pt x="29951" y="14584"/>
                      <a:pt x="29792" y="14793"/>
                    </a:cubicBezTo>
                    <a:cubicBezTo>
                      <a:pt x="29715" y="14895"/>
                      <a:pt x="29596" y="14966"/>
                      <a:pt x="29434" y="15103"/>
                    </a:cubicBezTo>
                    <a:cubicBezTo>
                      <a:pt x="29434" y="14925"/>
                      <a:pt x="29420" y="14862"/>
                      <a:pt x="29435" y="14807"/>
                    </a:cubicBezTo>
                    <a:cubicBezTo>
                      <a:pt x="29720" y="13755"/>
                      <a:pt x="30007" y="12704"/>
                      <a:pt x="30293" y="11653"/>
                    </a:cubicBezTo>
                    <a:lnTo>
                      <a:pt x="30293" y="9023"/>
                    </a:lnTo>
                    <a:cubicBezTo>
                      <a:pt x="29984" y="10351"/>
                      <a:pt x="29649" y="11671"/>
                      <a:pt x="29311" y="12992"/>
                    </a:cubicBezTo>
                    <a:cubicBezTo>
                      <a:pt x="29112" y="13772"/>
                      <a:pt x="28890" y="14551"/>
                      <a:pt x="28625" y="15312"/>
                    </a:cubicBezTo>
                    <a:cubicBezTo>
                      <a:pt x="28252" y="16380"/>
                      <a:pt x="27801" y="17419"/>
                      <a:pt x="27437" y="18488"/>
                    </a:cubicBezTo>
                    <a:cubicBezTo>
                      <a:pt x="26772" y="20444"/>
                      <a:pt x="25727" y="22207"/>
                      <a:pt x="24732" y="24004"/>
                    </a:cubicBezTo>
                    <a:cubicBezTo>
                      <a:pt x="24714" y="23801"/>
                      <a:pt x="24700" y="23590"/>
                      <a:pt x="24784" y="23432"/>
                    </a:cubicBezTo>
                    <a:cubicBezTo>
                      <a:pt x="25876" y="21375"/>
                      <a:pt x="26332" y="19124"/>
                      <a:pt x="26780" y="16876"/>
                    </a:cubicBezTo>
                    <a:cubicBezTo>
                      <a:pt x="26944" y="16055"/>
                      <a:pt x="26917" y="15198"/>
                      <a:pt x="27052" y="14369"/>
                    </a:cubicBezTo>
                    <a:cubicBezTo>
                      <a:pt x="27280" y="12966"/>
                      <a:pt x="27102" y="11578"/>
                      <a:pt x="26896" y="10208"/>
                    </a:cubicBezTo>
                    <a:cubicBezTo>
                      <a:pt x="26644" y="8524"/>
                      <a:pt x="25886" y="7002"/>
                      <a:pt x="25094" y="5509"/>
                    </a:cubicBezTo>
                    <a:cubicBezTo>
                      <a:pt x="24086" y="3614"/>
                      <a:pt x="22641" y="1987"/>
                      <a:pt x="217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26"/>
              <p:cNvSpPr/>
              <p:nvPr/>
            </p:nvSpPr>
            <p:spPr>
              <a:xfrm>
                <a:off x="5262650" y="2232950"/>
                <a:ext cx="234800" cy="160625"/>
              </a:xfrm>
              <a:custGeom>
                <a:avLst/>
                <a:gdLst/>
                <a:ahLst/>
                <a:cxnLst/>
                <a:rect l="l" t="t" r="r" b="b"/>
                <a:pathLst>
                  <a:path w="9392" h="6425" extrusionOk="0">
                    <a:moveTo>
                      <a:pt x="9392" y="0"/>
                    </a:moveTo>
                    <a:cubicBezTo>
                      <a:pt x="7916" y="721"/>
                      <a:pt x="6479" y="1513"/>
                      <a:pt x="5121" y="2450"/>
                    </a:cubicBezTo>
                    <a:cubicBezTo>
                      <a:pt x="3554" y="3531"/>
                      <a:pt x="2032" y="4680"/>
                      <a:pt x="501" y="5816"/>
                    </a:cubicBezTo>
                    <a:cubicBezTo>
                      <a:pt x="297" y="5967"/>
                      <a:pt x="166" y="6219"/>
                      <a:pt x="0" y="6425"/>
                    </a:cubicBezTo>
                    <a:cubicBezTo>
                      <a:pt x="1265" y="5606"/>
                      <a:pt x="2485" y="4790"/>
                      <a:pt x="3640" y="3891"/>
                    </a:cubicBezTo>
                    <a:cubicBezTo>
                      <a:pt x="4841" y="2955"/>
                      <a:pt x="6160" y="2217"/>
                      <a:pt x="7468" y="1465"/>
                    </a:cubicBezTo>
                    <a:cubicBezTo>
                      <a:pt x="8095" y="1104"/>
                      <a:pt x="8739" y="770"/>
                      <a:pt x="9392" y="458"/>
                    </a:cubicBezTo>
                    <a:lnTo>
                      <a:pt x="939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266" name="Google Shape;266;p26"/>
          <p:cNvCxnSpPr/>
          <p:nvPr/>
        </p:nvCxnSpPr>
        <p:spPr>
          <a:xfrm>
            <a:off x="715100" y="4776750"/>
            <a:ext cx="8439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7" name="Google Shape;267;p26"/>
          <p:cNvSpPr/>
          <p:nvPr/>
        </p:nvSpPr>
        <p:spPr>
          <a:xfrm>
            <a:off x="264250" y="4649613"/>
            <a:ext cx="241300" cy="254275"/>
          </a:xfrm>
          <a:custGeom>
            <a:avLst/>
            <a:gdLst/>
            <a:ahLst/>
            <a:cxnLst/>
            <a:rect l="l" t="t" r="r" b="b"/>
            <a:pathLst>
              <a:path w="9652" h="10171" extrusionOk="0">
                <a:moveTo>
                  <a:pt x="4798" y="1"/>
                </a:moveTo>
                <a:cubicBezTo>
                  <a:pt x="4464" y="1"/>
                  <a:pt x="4202" y="113"/>
                  <a:pt x="4010" y="338"/>
                </a:cubicBezTo>
                <a:cubicBezTo>
                  <a:pt x="3819" y="563"/>
                  <a:pt x="3723" y="867"/>
                  <a:pt x="3723" y="1250"/>
                </a:cubicBezTo>
                <a:cubicBezTo>
                  <a:pt x="3723" y="1533"/>
                  <a:pt x="3768" y="1804"/>
                  <a:pt x="3859" y="2062"/>
                </a:cubicBezTo>
                <a:cubicBezTo>
                  <a:pt x="3951" y="2321"/>
                  <a:pt x="4040" y="2608"/>
                  <a:pt x="4123" y="2924"/>
                </a:cubicBezTo>
                <a:cubicBezTo>
                  <a:pt x="4205" y="3141"/>
                  <a:pt x="4280" y="3404"/>
                  <a:pt x="4348" y="3712"/>
                </a:cubicBezTo>
                <a:cubicBezTo>
                  <a:pt x="4414" y="4020"/>
                  <a:pt x="4464" y="4340"/>
                  <a:pt x="4497" y="4672"/>
                </a:cubicBezTo>
                <a:lnTo>
                  <a:pt x="4497" y="4672"/>
                </a:lnTo>
                <a:cubicBezTo>
                  <a:pt x="4248" y="4472"/>
                  <a:pt x="3997" y="4269"/>
                  <a:pt x="3748" y="4061"/>
                </a:cubicBezTo>
                <a:cubicBezTo>
                  <a:pt x="3498" y="3853"/>
                  <a:pt x="3306" y="3649"/>
                  <a:pt x="3174" y="3449"/>
                </a:cubicBezTo>
                <a:cubicBezTo>
                  <a:pt x="2941" y="3232"/>
                  <a:pt x="2732" y="3020"/>
                  <a:pt x="2550" y="2811"/>
                </a:cubicBezTo>
                <a:cubicBezTo>
                  <a:pt x="2365" y="2604"/>
                  <a:pt x="2150" y="2425"/>
                  <a:pt x="1898" y="2274"/>
                </a:cubicBezTo>
                <a:cubicBezTo>
                  <a:pt x="1624" y="2124"/>
                  <a:pt x="1370" y="2050"/>
                  <a:pt x="1137" y="2050"/>
                </a:cubicBezTo>
                <a:cubicBezTo>
                  <a:pt x="1060" y="2050"/>
                  <a:pt x="985" y="2058"/>
                  <a:pt x="912" y="2074"/>
                </a:cubicBezTo>
                <a:cubicBezTo>
                  <a:pt x="620" y="2142"/>
                  <a:pt x="383" y="2317"/>
                  <a:pt x="201" y="2599"/>
                </a:cubicBezTo>
                <a:cubicBezTo>
                  <a:pt x="34" y="2882"/>
                  <a:pt x="1" y="3157"/>
                  <a:pt x="100" y="3423"/>
                </a:cubicBezTo>
                <a:cubicBezTo>
                  <a:pt x="201" y="3691"/>
                  <a:pt x="441" y="3924"/>
                  <a:pt x="825" y="4124"/>
                </a:cubicBezTo>
                <a:cubicBezTo>
                  <a:pt x="1058" y="4256"/>
                  <a:pt x="1316" y="4344"/>
                  <a:pt x="1599" y="4386"/>
                </a:cubicBezTo>
                <a:cubicBezTo>
                  <a:pt x="1882" y="4428"/>
                  <a:pt x="2190" y="4491"/>
                  <a:pt x="2524" y="4574"/>
                </a:cubicBezTo>
                <a:cubicBezTo>
                  <a:pt x="2757" y="4623"/>
                  <a:pt x="3020" y="4689"/>
                  <a:pt x="3310" y="4774"/>
                </a:cubicBezTo>
                <a:cubicBezTo>
                  <a:pt x="3602" y="4856"/>
                  <a:pt x="3898" y="4965"/>
                  <a:pt x="4198" y="5099"/>
                </a:cubicBezTo>
                <a:cubicBezTo>
                  <a:pt x="3898" y="5198"/>
                  <a:pt x="3611" y="5285"/>
                  <a:pt x="3336" y="5360"/>
                </a:cubicBezTo>
                <a:cubicBezTo>
                  <a:pt x="3061" y="5435"/>
                  <a:pt x="2807" y="5490"/>
                  <a:pt x="2574" y="5523"/>
                </a:cubicBezTo>
                <a:cubicBezTo>
                  <a:pt x="2240" y="5607"/>
                  <a:pt x="1933" y="5673"/>
                  <a:pt x="1649" y="5723"/>
                </a:cubicBezTo>
                <a:cubicBezTo>
                  <a:pt x="1366" y="5774"/>
                  <a:pt x="1107" y="5865"/>
                  <a:pt x="874" y="5998"/>
                </a:cubicBezTo>
                <a:cubicBezTo>
                  <a:pt x="507" y="6198"/>
                  <a:pt x="274" y="6435"/>
                  <a:pt x="175" y="6711"/>
                </a:cubicBezTo>
                <a:cubicBezTo>
                  <a:pt x="74" y="6984"/>
                  <a:pt x="100" y="7256"/>
                  <a:pt x="250" y="7523"/>
                </a:cubicBezTo>
                <a:cubicBezTo>
                  <a:pt x="481" y="7874"/>
                  <a:pt x="779" y="8050"/>
                  <a:pt x="1144" y="8050"/>
                </a:cubicBezTo>
                <a:cubicBezTo>
                  <a:pt x="1383" y="8050"/>
                  <a:pt x="1652" y="7974"/>
                  <a:pt x="1950" y="7822"/>
                </a:cubicBezTo>
                <a:cubicBezTo>
                  <a:pt x="2199" y="7671"/>
                  <a:pt x="2416" y="7493"/>
                  <a:pt x="2598" y="7285"/>
                </a:cubicBezTo>
                <a:cubicBezTo>
                  <a:pt x="2781" y="7078"/>
                  <a:pt x="2990" y="6864"/>
                  <a:pt x="3223" y="6647"/>
                </a:cubicBezTo>
                <a:cubicBezTo>
                  <a:pt x="3356" y="6464"/>
                  <a:pt x="3544" y="6273"/>
                  <a:pt x="3786" y="6073"/>
                </a:cubicBezTo>
                <a:cubicBezTo>
                  <a:pt x="4026" y="5873"/>
                  <a:pt x="4264" y="5682"/>
                  <a:pt x="4497" y="5499"/>
                </a:cubicBezTo>
                <a:lnTo>
                  <a:pt x="4497" y="5499"/>
                </a:lnTo>
                <a:cubicBezTo>
                  <a:pt x="4464" y="5832"/>
                  <a:pt x="4414" y="6148"/>
                  <a:pt x="4348" y="6447"/>
                </a:cubicBezTo>
                <a:cubicBezTo>
                  <a:pt x="4280" y="6748"/>
                  <a:pt x="4205" y="7014"/>
                  <a:pt x="4123" y="7247"/>
                </a:cubicBezTo>
                <a:cubicBezTo>
                  <a:pt x="4040" y="7565"/>
                  <a:pt x="3951" y="7850"/>
                  <a:pt x="3861" y="8109"/>
                </a:cubicBezTo>
                <a:cubicBezTo>
                  <a:pt x="3769" y="8368"/>
                  <a:pt x="3723" y="8638"/>
                  <a:pt x="3723" y="8921"/>
                </a:cubicBezTo>
                <a:cubicBezTo>
                  <a:pt x="3723" y="9305"/>
                  <a:pt x="3819" y="9608"/>
                  <a:pt x="4010" y="9834"/>
                </a:cubicBezTo>
                <a:cubicBezTo>
                  <a:pt x="4202" y="10058"/>
                  <a:pt x="4465" y="10171"/>
                  <a:pt x="4798" y="10171"/>
                </a:cubicBezTo>
                <a:cubicBezTo>
                  <a:pt x="5130" y="10171"/>
                  <a:pt x="5396" y="10058"/>
                  <a:pt x="5596" y="9834"/>
                </a:cubicBezTo>
                <a:cubicBezTo>
                  <a:pt x="5796" y="9608"/>
                  <a:pt x="5897" y="9305"/>
                  <a:pt x="5897" y="8921"/>
                </a:cubicBezTo>
                <a:cubicBezTo>
                  <a:pt x="5897" y="8638"/>
                  <a:pt x="5846" y="8368"/>
                  <a:pt x="5747" y="8109"/>
                </a:cubicBezTo>
                <a:cubicBezTo>
                  <a:pt x="5647" y="7850"/>
                  <a:pt x="5556" y="7563"/>
                  <a:pt x="5471" y="7247"/>
                </a:cubicBezTo>
                <a:cubicBezTo>
                  <a:pt x="5389" y="7031"/>
                  <a:pt x="5314" y="6772"/>
                  <a:pt x="5247" y="6473"/>
                </a:cubicBezTo>
                <a:cubicBezTo>
                  <a:pt x="5180" y="6172"/>
                  <a:pt x="5121" y="5856"/>
                  <a:pt x="5071" y="5523"/>
                </a:cubicBezTo>
                <a:lnTo>
                  <a:pt x="5071" y="5523"/>
                </a:lnTo>
                <a:cubicBezTo>
                  <a:pt x="5321" y="5739"/>
                  <a:pt x="5559" y="5956"/>
                  <a:pt x="5784" y="6172"/>
                </a:cubicBezTo>
                <a:cubicBezTo>
                  <a:pt x="6008" y="6390"/>
                  <a:pt x="6189" y="6589"/>
                  <a:pt x="6321" y="6772"/>
                </a:cubicBezTo>
                <a:cubicBezTo>
                  <a:pt x="6554" y="6972"/>
                  <a:pt x="6771" y="7177"/>
                  <a:pt x="6971" y="7384"/>
                </a:cubicBezTo>
                <a:cubicBezTo>
                  <a:pt x="7171" y="7593"/>
                  <a:pt x="7387" y="7772"/>
                  <a:pt x="7620" y="7923"/>
                </a:cubicBezTo>
                <a:cubicBezTo>
                  <a:pt x="7917" y="8074"/>
                  <a:pt x="8183" y="8150"/>
                  <a:pt x="8417" y="8150"/>
                </a:cubicBezTo>
                <a:cubicBezTo>
                  <a:pt x="8774" y="8150"/>
                  <a:pt x="9059" y="7974"/>
                  <a:pt x="9270" y="7622"/>
                </a:cubicBezTo>
                <a:cubicBezTo>
                  <a:pt x="9652" y="7023"/>
                  <a:pt x="9461" y="6515"/>
                  <a:pt x="8696" y="6097"/>
                </a:cubicBezTo>
                <a:cubicBezTo>
                  <a:pt x="8461" y="5965"/>
                  <a:pt x="8204" y="5865"/>
                  <a:pt x="7920" y="5798"/>
                </a:cubicBezTo>
                <a:cubicBezTo>
                  <a:pt x="7637" y="5732"/>
                  <a:pt x="7345" y="5656"/>
                  <a:pt x="7046" y="5574"/>
                </a:cubicBezTo>
                <a:cubicBezTo>
                  <a:pt x="6762" y="5539"/>
                  <a:pt x="6471" y="5486"/>
                  <a:pt x="6171" y="5411"/>
                </a:cubicBezTo>
                <a:cubicBezTo>
                  <a:pt x="5871" y="5336"/>
                  <a:pt x="5554" y="5232"/>
                  <a:pt x="5222" y="5099"/>
                </a:cubicBezTo>
                <a:cubicBezTo>
                  <a:pt x="5554" y="4965"/>
                  <a:pt x="5871" y="4849"/>
                  <a:pt x="6171" y="4748"/>
                </a:cubicBezTo>
                <a:cubicBezTo>
                  <a:pt x="6471" y="4649"/>
                  <a:pt x="6762" y="4583"/>
                  <a:pt x="7046" y="4548"/>
                </a:cubicBezTo>
                <a:cubicBezTo>
                  <a:pt x="7345" y="4465"/>
                  <a:pt x="7641" y="4395"/>
                  <a:pt x="7933" y="4336"/>
                </a:cubicBezTo>
                <a:cubicBezTo>
                  <a:pt x="8223" y="4277"/>
                  <a:pt x="8487" y="4183"/>
                  <a:pt x="8720" y="4049"/>
                </a:cubicBezTo>
                <a:cubicBezTo>
                  <a:pt x="9070" y="3865"/>
                  <a:pt x="9299" y="3637"/>
                  <a:pt x="9407" y="3362"/>
                </a:cubicBezTo>
                <a:cubicBezTo>
                  <a:pt x="9515" y="3086"/>
                  <a:pt x="9478" y="2808"/>
                  <a:pt x="9294" y="2526"/>
                </a:cubicBezTo>
                <a:cubicBezTo>
                  <a:pt x="9127" y="2241"/>
                  <a:pt x="8903" y="2071"/>
                  <a:pt x="8620" y="2013"/>
                </a:cubicBezTo>
                <a:cubicBezTo>
                  <a:pt x="8563" y="2001"/>
                  <a:pt x="8504" y="1995"/>
                  <a:pt x="8443" y="1995"/>
                </a:cubicBezTo>
                <a:cubicBezTo>
                  <a:pt x="8200" y="1995"/>
                  <a:pt x="7927" y="2088"/>
                  <a:pt x="7620" y="2274"/>
                </a:cubicBezTo>
                <a:cubicBezTo>
                  <a:pt x="7387" y="2425"/>
                  <a:pt x="7178" y="2596"/>
                  <a:pt x="6996" y="2787"/>
                </a:cubicBezTo>
                <a:cubicBezTo>
                  <a:pt x="6813" y="2978"/>
                  <a:pt x="6596" y="3175"/>
                  <a:pt x="6347" y="3374"/>
                </a:cubicBezTo>
                <a:cubicBezTo>
                  <a:pt x="6196" y="3574"/>
                  <a:pt x="6008" y="3783"/>
                  <a:pt x="5784" y="3999"/>
                </a:cubicBezTo>
                <a:cubicBezTo>
                  <a:pt x="5559" y="4216"/>
                  <a:pt x="5321" y="4423"/>
                  <a:pt x="5071" y="4623"/>
                </a:cubicBezTo>
                <a:cubicBezTo>
                  <a:pt x="5121" y="4291"/>
                  <a:pt x="5180" y="3974"/>
                  <a:pt x="5247" y="3674"/>
                </a:cubicBezTo>
                <a:cubicBezTo>
                  <a:pt x="5314" y="3374"/>
                  <a:pt x="5389" y="3124"/>
                  <a:pt x="5471" y="2924"/>
                </a:cubicBezTo>
                <a:cubicBezTo>
                  <a:pt x="5554" y="2608"/>
                  <a:pt x="5646" y="2321"/>
                  <a:pt x="5747" y="2062"/>
                </a:cubicBezTo>
                <a:cubicBezTo>
                  <a:pt x="5846" y="1804"/>
                  <a:pt x="5897" y="1533"/>
                  <a:pt x="5897" y="1250"/>
                </a:cubicBezTo>
                <a:cubicBezTo>
                  <a:pt x="5897" y="867"/>
                  <a:pt x="5796" y="563"/>
                  <a:pt x="5596" y="338"/>
                </a:cubicBezTo>
                <a:cubicBezTo>
                  <a:pt x="5396" y="113"/>
                  <a:pt x="5132" y="1"/>
                  <a:pt x="479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2052" y="254632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58074504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64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omine"/>
              <a:buNone/>
              <a:defRPr sz="30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omine"/>
              <a:buNone/>
              <a:defRPr sz="35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omine"/>
              <a:buNone/>
              <a:defRPr sz="35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omine"/>
              <a:buNone/>
              <a:defRPr sz="35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omine"/>
              <a:buNone/>
              <a:defRPr sz="35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omine"/>
              <a:buNone/>
              <a:defRPr sz="35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omine"/>
              <a:buNone/>
              <a:defRPr sz="35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omine"/>
              <a:buNone/>
              <a:defRPr sz="35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omine"/>
              <a:buNone/>
              <a:defRPr sz="3500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enor Sans"/>
              <a:buChar char="●"/>
              <a:defRPr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enor Sans"/>
              <a:buChar char="○"/>
              <a:defRPr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enor Sans"/>
              <a:buChar char="■"/>
              <a:defRPr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enor Sans"/>
              <a:buChar char="●"/>
              <a:defRPr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enor Sans"/>
              <a:buChar char="○"/>
              <a:defRPr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enor Sans"/>
              <a:buChar char="■"/>
              <a:defRPr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enor Sans"/>
              <a:buChar char="●"/>
              <a:defRPr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enor Sans"/>
              <a:buChar char="○"/>
              <a:defRPr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enor Sans"/>
              <a:buChar char="■"/>
              <a:defRPr>
                <a:solidFill>
                  <a:schemeClr val="dk1"/>
                </a:solidFill>
                <a:latin typeface="Tenor Sans"/>
                <a:ea typeface="Tenor Sans"/>
                <a:cs typeface="Tenor Sans"/>
                <a:sym typeface="Tenor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  <p:sldLayoutId id="2147483668" r:id="rId4"/>
    <p:sldLayoutId id="2147483671" r:id="rId5"/>
    <p:sldLayoutId id="2147483672" r:id="rId6"/>
    <p:sldLayoutId id="2147483676" r:id="rId7"/>
    <p:sldLayoutId id="2147483677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Google Shape;278;p30"/>
          <p:cNvPicPr preferRelativeResize="0"/>
          <p:nvPr/>
        </p:nvPicPr>
        <p:blipFill rotWithShape="1">
          <a:blip r:embed="rId3">
            <a:alphaModFix/>
          </a:blip>
          <a:srcRect t="26747" b="26742"/>
          <a:stretch/>
        </p:blipFill>
        <p:spPr>
          <a:xfrm>
            <a:off x="0" y="0"/>
            <a:ext cx="9143997" cy="2838627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30"/>
          <p:cNvSpPr/>
          <p:nvPr/>
        </p:nvSpPr>
        <p:spPr>
          <a:xfrm>
            <a:off x="1189650" y="921150"/>
            <a:ext cx="6764700" cy="3301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700000000000000" pitchFamily="2" charset="-78"/>
            </a:endParaRPr>
          </a:p>
        </p:txBody>
      </p:sp>
      <p:grpSp>
        <p:nvGrpSpPr>
          <p:cNvPr id="280" name="Google Shape;280;p30"/>
          <p:cNvGrpSpPr/>
          <p:nvPr/>
        </p:nvGrpSpPr>
        <p:grpSpPr>
          <a:xfrm>
            <a:off x="6152067" y="2838725"/>
            <a:ext cx="1802595" cy="1372667"/>
            <a:chOff x="510150" y="3107400"/>
            <a:chExt cx="1696400" cy="1291800"/>
          </a:xfrm>
        </p:grpSpPr>
        <p:sp>
          <p:nvSpPr>
            <p:cNvPr id="281" name="Google Shape;281;p30"/>
            <p:cNvSpPr/>
            <p:nvPr/>
          </p:nvSpPr>
          <p:spPr>
            <a:xfrm>
              <a:off x="1804300" y="3566100"/>
              <a:ext cx="4400" cy="16075"/>
            </a:xfrm>
            <a:custGeom>
              <a:avLst/>
              <a:gdLst/>
              <a:ahLst/>
              <a:cxnLst/>
              <a:rect l="l" t="t" r="r" b="b"/>
              <a:pathLst>
                <a:path w="176" h="643" extrusionOk="0">
                  <a:moveTo>
                    <a:pt x="73" y="0"/>
                  </a:moveTo>
                  <a:cubicBezTo>
                    <a:pt x="49" y="211"/>
                    <a:pt x="25" y="421"/>
                    <a:pt x="1" y="632"/>
                  </a:cubicBezTo>
                  <a:cubicBezTo>
                    <a:pt x="50" y="635"/>
                    <a:pt x="102" y="639"/>
                    <a:pt x="151" y="642"/>
                  </a:cubicBezTo>
                  <a:cubicBezTo>
                    <a:pt x="159" y="429"/>
                    <a:pt x="166" y="215"/>
                    <a:pt x="175" y="3"/>
                  </a:cubicBezTo>
                  <a:cubicBezTo>
                    <a:pt x="141" y="2"/>
                    <a:pt x="106" y="2"/>
                    <a:pt x="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82" name="Google Shape;282;p30"/>
            <p:cNvSpPr/>
            <p:nvPr/>
          </p:nvSpPr>
          <p:spPr>
            <a:xfrm>
              <a:off x="1803625" y="3432450"/>
              <a:ext cx="24775" cy="89975"/>
            </a:xfrm>
            <a:custGeom>
              <a:avLst/>
              <a:gdLst/>
              <a:ahLst/>
              <a:cxnLst/>
              <a:rect l="l" t="t" r="r" b="b"/>
              <a:pathLst>
                <a:path w="991" h="3599" extrusionOk="0">
                  <a:moveTo>
                    <a:pt x="990" y="0"/>
                  </a:moveTo>
                  <a:lnTo>
                    <a:pt x="990" y="0"/>
                  </a:lnTo>
                  <a:cubicBezTo>
                    <a:pt x="285" y="1161"/>
                    <a:pt x="285" y="2390"/>
                    <a:pt x="1" y="3542"/>
                  </a:cubicBezTo>
                  <a:cubicBezTo>
                    <a:pt x="79" y="3561"/>
                    <a:pt x="159" y="3579"/>
                    <a:pt x="237" y="3599"/>
                  </a:cubicBezTo>
                  <a:cubicBezTo>
                    <a:pt x="480" y="2439"/>
                    <a:pt x="723" y="1278"/>
                    <a:pt x="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83" name="Google Shape;283;p30"/>
            <p:cNvSpPr/>
            <p:nvPr/>
          </p:nvSpPr>
          <p:spPr>
            <a:xfrm>
              <a:off x="1304300" y="3414350"/>
              <a:ext cx="155850" cy="984850"/>
            </a:xfrm>
            <a:custGeom>
              <a:avLst/>
              <a:gdLst/>
              <a:ahLst/>
              <a:cxnLst/>
              <a:rect l="l" t="t" r="r" b="b"/>
              <a:pathLst>
                <a:path w="6234" h="39394" extrusionOk="0">
                  <a:moveTo>
                    <a:pt x="2584" y="1"/>
                  </a:moveTo>
                  <a:cubicBezTo>
                    <a:pt x="2334" y="201"/>
                    <a:pt x="2191" y="435"/>
                    <a:pt x="2115" y="691"/>
                  </a:cubicBezTo>
                  <a:cubicBezTo>
                    <a:pt x="1957" y="1219"/>
                    <a:pt x="1816" y="1754"/>
                    <a:pt x="1698" y="2294"/>
                  </a:cubicBezTo>
                  <a:cubicBezTo>
                    <a:pt x="1394" y="3700"/>
                    <a:pt x="1031" y="5087"/>
                    <a:pt x="591" y="6460"/>
                  </a:cubicBezTo>
                  <a:cubicBezTo>
                    <a:pt x="342" y="7242"/>
                    <a:pt x="131" y="8067"/>
                    <a:pt x="98" y="8882"/>
                  </a:cubicBezTo>
                  <a:cubicBezTo>
                    <a:pt x="0" y="11251"/>
                    <a:pt x="390" y="13517"/>
                    <a:pt x="1855" y="15485"/>
                  </a:cubicBezTo>
                  <a:cubicBezTo>
                    <a:pt x="2367" y="16174"/>
                    <a:pt x="2832" y="16902"/>
                    <a:pt x="3382" y="17559"/>
                  </a:cubicBezTo>
                  <a:cubicBezTo>
                    <a:pt x="4455" y="18839"/>
                    <a:pt x="4913" y="20358"/>
                    <a:pt x="5134" y="21953"/>
                  </a:cubicBezTo>
                  <a:cubicBezTo>
                    <a:pt x="5366" y="23624"/>
                    <a:pt x="5546" y="25304"/>
                    <a:pt x="5658" y="26985"/>
                  </a:cubicBezTo>
                  <a:cubicBezTo>
                    <a:pt x="5731" y="28117"/>
                    <a:pt x="5727" y="29266"/>
                    <a:pt x="5616" y="30392"/>
                  </a:cubicBezTo>
                  <a:cubicBezTo>
                    <a:pt x="5455" y="32007"/>
                    <a:pt x="5205" y="33612"/>
                    <a:pt x="4829" y="35200"/>
                  </a:cubicBezTo>
                  <a:cubicBezTo>
                    <a:pt x="4489" y="36638"/>
                    <a:pt x="4113" y="38060"/>
                    <a:pt x="3494" y="39394"/>
                  </a:cubicBezTo>
                  <a:lnTo>
                    <a:pt x="4091" y="39394"/>
                  </a:lnTo>
                  <a:cubicBezTo>
                    <a:pt x="4462" y="38544"/>
                    <a:pt x="4780" y="37674"/>
                    <a:pt x="5001" y="36768"/>
                  </a:cubicBezTo>
                  <a:cubicBezTo>
                    <a:pt x="5343" y="35367"/>
                    <a:pt x="5596" y="33943"/>
                    <a:pt x="5870" y="32526"/>
                  </a:cubicBezTo>
                  <a:cubicBezTo>
                    <a:pt x="6119" y="31227"/>
                    <a:pt x="6234" y="29911"/>
                    <a:pt x="6195" y="28588"/>
                  </a:cubicBezTo>
                  <a:cubicBezTo>
                    <a:pt x="6124" y="26192"/>
                    <a:pt x="5831" y="23815"/>
                    <a:pt x="5500" y="21445"/>
                  </a:cubicBezTo>
                  <a:cubicBezTo>
                    <a:pt x="5319" y="20159"/>
                    <a:pt x="4873" y="18938"/>
                    <a:pt x="4104" y="17869"/>
                  </a:cubicBezTo>
                  <a:cubicBezTo>
                    <a:pt x="3567" y="17121"/>
                    <a:pt x="3004" y="16394"/>
                    <a:pt x="2437" y="15669"/>
                  </a:cubicBezTo>
                  <a:cubicBezTo>
                    <a:pt x="1691" y="14714"/>
                    <a:pt x="1104" y="13664"/>
                    <a:pt x="775" y="12506"/>
                  </a:cubicBezTo>
                  <a:cubicBezTo>
                    <a:pt x="306" y="10860"/>
                    <a:pt x="334" y="9181"/>
                    <a:pt x="637" y="7500"/>
                  </a:cubicBezTo>
                  <a:cubicBezTo>
                    <a:pt x="773" y="6741"/>
                    <a:pt x="1085" y="6043"/>
                    <a:pt x="1298" y="5315"/>
                  </a:cubicBezTo>
                  <a:cubicBezTo>
                    <a:pt x="1718" y="3878"/>
                    <a:pt x="1996" y="2398"/>
                    <a:pt x="2337" y="938"/>
                  </a:cubicBezTo>
                  <a:cubicBezTo>
                    <a:pt x="2410" y="623"/>
                    <a:pt x="2501" y="314"/>
                    <a:pt x="25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84" name="Google Shape;284;p30"/>
            <p:cNvSpPr/>
            <p:nvPr/>
          </p:nvSpPr>
          <p:spPr>
            <a:xfrm>
              <a:off x="510150" y="3911125"/>
              <a:ext cx="604125" cy="488075"/>
            </a:xfrm>
            <a:custGeom>
              <a:avLst/>
              <a:gdLst/>
              <a:ahLst/>
              <a:cxnLst/>
              <a:rect l="l" t="t" r="r" b="b"/>
              <a:pathLst>
                <a:path w="24165" h="19523" extrusionOk="0">
                  <a:moveTo>
                    <a:pt x="18073" y="0"/>
                  </a:moveTo>
                  <a:cubicBezTo>
                    <a:pt x="17800" y="0"/>
                    <a:pt x="17523" y="24"/>
                    <a:pt x="17240" y="70"/>
                  </a:cubicBezTo>
                  <a:cubicBezTo>
                    <a:pt x="16862" y="130"/>
                    <a:pt x="16465" y="308"/>
                    <a:pt x="16163" y="542"/>
                  </a:cubicBezTo>
                  <a:cubicBezTo>
                    <a:pt x="15512" y="1049"/>
                    <a:pt x="14913" y="1623"/>
                    <a:pt x="14536" y="2383"/>
                  </a:cubicBezTo>
                  <a:cubicBezTo>
                    <a:pt x="14222" y="3016"/>
                    <a:pt x="13907" y="3651"/>
                    <a:pt x="13572" y="4273"/>
                  </a:cubicBezTo>
                  <a:cubicBezTo>
                    <a:pt x="13136" y="5081"/>
                    <a:pt x="12709" y="5894"/>
                    <a:pt x="12222" y="6672"/>
                  </a:cubicBezTo>
                  <a:cubicBezTo>
                    <a:pt x="11814" y="7321"/>
                    <a:pt x="11340" y="7932"/>
                    <a:pt x="10874" y="8542"/>
                  </a:cubicBezTo>
                  <a:cubicBezTo>
                    <a:pt x="9978" y="9714"/>
                    <a:pt x="9064" y="10872"/>
                    <a:pt x="7933" y="11831"/>
                  </a:cubicBezTo>
                  <a:cubicBezTo>
                    <a:pt x="6175" y="13326"/>
                    <a:pt x="4276" y="14524"/>
                    <a:pt x="1891" y="14732"/>
                  </a:cubicBezTo>
                  <a:cubicBezTo>
                    <a:pt x="1295" y="14783"/>
                    <a:pt x="710" y="14950"/>
                    <a:pt x="0" y="15087"/>
                  </a:cubicBezTo>
                  <a:cubicBezTo>
                    <a:pt x="367" y="15478"/>
                    <a:pt x="712" y="15577"/>
                    <a:pt x="1055" y="15678"/>
                  </a:cubicBezTo>
                  <a:cubicBezTo>
                    <a:pt x="2564" y="16124"/>
                    <a:pt x="4109" y="16371"/>
                    <a:pt x="5682" y="16403"/>
                  </a:cubicBezTo>
                  <a:cubicBezTo>
                    <a:pt x="5823" y="16405"/>
                    <a:pt x="5963" y="16407"/>
                    <a:pt x="6104" y="16407"/>
                  </a:cubicBezTo>
                  <a:cubicBezTo>
                    <a:pt x="7817" y="16407"/>
                    <a:pt x="9494" y="16191"/>
                    <a:pt x="11085" y="15469"/>
                  </a:cubicBezTo>
                  <a:cubicBezTo>
                    <a:pt x="12064" y="15024"/>
                    <a:pt x="13005" y="14532"/>
                    <a:pt x="13871" y="13878"/>
                  </a:cubicBezTo>
                  <a:cubicBezTo>
                    <a:pt x="15241" y="12843"/>
                    <a:pt x="16667" y="11882"/>
                    <a:pt x="18058" y="10875"/>
                  </a:cubicBezTo>
                  <a:cubicBezTo>
                    <a:pt x="19216" y="10036"/>
                    <a:pt x="20383" y="9213"/>
                    <a:pt x="21622" y="8497"/>
                  </a:cubicBezTo>
                  <a:cubicBezTo>
                    <a:pt x="21724" y="8439"/>
                    <a:pt x="21777" y="8297"/>
                    <a:pt x="21853" y="8195"/>
                  </a:cubicBezTo>
                  <a:lnTo>
                    <a:pt x="21853" y="8195"/>
                  </a:lnTo>
                  <a:cubicBezTo>
                    <a:pt x="21252" y="8345"/>
                    <a:pt x="20741" y="8603"/>
                    <a:pt x="20250" y="8894"/>
                  </a:cubicBezTo>
                  <a:cubicBezTo>
                    <a:pt x="19381" y="9410"/>
                    <a:pt x="18503" y="9912"/>
                    <a:pt x="17670" y="10482"/>
                  </a:cubicBezTo>
                  <a:cubicBezTo>
                    <a:pt x="16074" y="11572"/>
                    <a:pt x="14524" y="12729"/>
                    <a:pt x="12928" y="13818"/>
                  </a:cubicBezTo>
                  <a:cubicBezTo>
                    <a:pt x="10948" y="15170"/>
                    <a:pt x="8752" y="15879"/>
                    <a:pt x="6345" y="15885"/>
                  </a:cubicBezTo>
                  <a:cubicBezTo>
                    <a:pt x="6336" y="15885"/>
                    <a:pt x="6327" y="15885"/>
                    <a:pt x="6318" y="15885"/>
                  </a:cubicBezTo>
                  <a:cubicBezTo>
                    <a:pt x="6051" y="15885"/>
                    <a:pt x="5784" y="15864"/>
                    <a:pt x="5518" y="15849"/>
                  </a:cubicBezTo>
                  <a:cubicBezTo>
                    <a:pt x="5253" y="15836"/>
                    <a:pt x="4988" y="15815"/>
                    <a:pt x="4722" y="15798"/>
                  </a:cubicBezTo>
                  <a:cubicBezTo>
                    <a:pt x="9685" y="14562"/>
                    <a:pt x="13569" y="11884"/>
                    <a:pt x="16392" y="7667"/>
                  </a:cubicBezTo>
                  <a:lnTo>
                    <a:pt x="16392" y="7667"/>
                  </a:lnTo>
                  <a:cubicBezTo>
                    <a:pt x="16165" y="7789"/>
                    <a:pt x="15954" y="7941"/>
                    <a:pt x="15799" y="8138"/>
                  </a:cubicBezTo>
                  <a:cubicBezTo>
                    <a:pt x="14673" y="9577"/>
                    <a:pt x="13234" y="10685"/>
                    <a:pt x="11858" y="11857"/>
                  </a:cubicBezTo>
                  <a:cubicBezTo>
                    <a:pt x="11300" y="12330"/>
                    <a:pt x="10683" y="12773"/>
                    <a:pt x="10026" y="13088"/>
                  </a:cubicBezTo>
                  <a:cubicBezTo>
                    <a:pt x="8253" y="13939"/>
                    <a:pt x="6420" y="14651"/>
                    <a:pt x="4512" y="15150"/>
                  </a:cubicBezTo>
                  <a:cubicBezTo>
                    <a:pt x="4156" y="15242"/>
                    <a:pt x="3799" y="15311"/>
                    <a:pt x="3433" y="15311"/>
                  </a:cubicBezTo>
                  <a:cubicBezTo>
                    <a:pt x="3186" y="15311"/>
                    <a:pt x="2934" y="15280"/>
                    <a:pt x="2676" y="15203"/>
                  </a:cubicBezTo>
                  <a:cubicBezTo>
                    <a:pt x="3151" y="15087"/>
                    <a:pt x="3635" y="15001"/>
                    <a:pt x="4095" y="14846"/>
                  </a:cubicBezTo>
                  <a:cubicBezTo>
                    <a:pt x="4560" y="14691"/>
                    <a:pt x="5025" y="14511"/>
                    <a:pt x="5449" y="14269"/>
                  </a:cubicBezTo>
                  <a:cubicBezTo>
                    <a:pt x="7116" y="13323"/>
                    <a:pt x="8637" y="12188"/>
                    <a:pt x="9825" y="10658"/>
                  </a:cubicBezTo>
                  <a:cubicBezTo>
                    <a:pt x="10464" y="9836"/>
                    <a:pt x="11089" y="9000"/>
                    <a:pt x="11715" y="8166"/>
                  </a:cubicBezTo>
                  <a:cubicBezTo>
                    <a:pt x="12697" y="6860"/>
                    <a:pt x="13512" y="5460"/>
                    <a:pt x="14174" y="3959"/>
                  </a:cubicBezTo>
                  <a:cubicBezTo>
                    <a:pt x="14518" y="3181"/>
                    <a:pt x="14990" y="2448"/>
                    <a:pt x="15491" y="1756"/>
                  </a:cubicBezTo>
                  <a:cubicBezTo>
                    <a:pt x="15983" y="1076"/>
                    <a:pt x="16626" y="493"/>
                    <a:pt x="17523" y="447"/>
                  </a:cubicBezTo>
                  <a:cubicBezTo>
                    <a:pt x="17648" y="441"/>
                    <a:pt x="17773" y="438"/>
                    <a:pt x="17898" y="438"/>
                  </a:cubicBezTo>
                  <a:cubicBezTo>
                    <a:pt x="18690" y="438"/>
                    <a:pt x="19461" y="584"/>
                    <a:pt x="20144" y="1106"/>
                  </a:cubicBezTo>
                  <a:cubicBezTo>
                    <a:pt x="21058" y="1802"/>
                    <a:pt x="21872" y="2578"/>
                    <a:pt x="22440" y="3590"/>
                  </a:cubicBezTo>
                  <a:cubicBezTo>
                    <a:pt x="23181" y="4909"/>
                    <a:pt x="23583" y="6305"/>
                    <a:pt x="23438" y="7827"/>
                  </a:cubicBezTo>
                  <a:cubicBezTo>
                    <a:pt x="23366" y="8586"/>
                    <a:pt x="23264" y="9342"/>
                    <a:pt x="23162" y="10097"/>
                  </a:cubicBezTo>
                  <a:cubicBezTo>
                    <a:pt x="23133" y="10309"/>
                    <a:pt x="23084" y="10526"/>
                    <a:pt x="22998" y="10720"/>
                  </a:cubicBezTo>
                  <a:cubicBezTo>
                    <a:pt x="22619" y="11591"/>
                    <a:pt x="22228" y="12457"/>
                    <a:pt x="21829" y="13318"/>
                  </a:cubicBezTo>
                  <a:cubicBezTo>
                    <a:pt x="20822" y="15494"/>
                    <a:pt x="19610" y="17549"/>
                    <a:pt x="18138" y="19446"/>
                  </a:cubicBezTo>
                  <a:cubicBezTo>
                    <a:pt x="18118" y="19472"/>
                    <a:pt x="18099" y="19497"/>
                    <a:pt x="18079" y="19523"/>
                  </a:cubicBezTo>
                  <a:lnTo>
                    <a:pt x="18638" y="19523"/>
                  </a:lnTo>
                  <a:cubicBezTo>
                    <a:pt x="20452" y="17164"/>
                    <a:pt x="21882" y="14568"/>
                    <a:pt x="23202" y="11902"/>
                  </a:cubicBezTo>
                  <a:cubicBezTo>
                    <a:pt x="23324" y="11657"/>
                    <a:pt x="23440" y="11395"/>
                    <a:pt x="23491" y="11129"/>
                  </a:cubicBezTo>
                  <a:cubicBezTo>
                    <a:pt x="23649" y="10317"/>
                    <a:pt x="23721" y="9485"/>
                    <a:pt x="23927" y="8687"/>
                  </a:cubicBezTo>
                  <a:cubicBezTo>
                    <a:pt x="24165" y="7765"/>
                    <a:pt x="24126" y="6867"/>
                    <a:pt x="23950" y="5950"/>
                  </a:cubicBezTo>
                  <a:cubicBezTo>
                    <a:pt x="23532" y="3756"/>
                    <a:pt x="22405" y="2060"/>
                    <a:pt x="20557" y="787"/>
                  </a:cubicBezTo>
                  <a:cubicBezTo>
                    <a:pt x="19767" y="243"/>
                    <a:pt x="18945" y="0"/>
                    <a:pt x="180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85" name="Google Shape;285;p30"/>
            <p:cNvSpPr/>
            <p:nvPr/>
          </p:nvSpPr>
          <p:spPr>
            <a:xfrm>
              <a:off x="1167575" y="4070675"/>
              <a:ext cx="97425" cy="328525"/>
            </a:xfrm>
            <a:custGeom>
              <a:avLst/>
              <a:gdLst/>
              <a:ahLst/>
              <a:cxnLst/>
              <a:rect l="l" t="t" r="r" b="b"/>
              <a:pathLst>
                <a:path w="3897" h="13141" extrusionOk="0">
                  <a:moveTo>
                    <a:pt x="0" y="1"/>
                  </a:moveTo>
                  <a:cubicBezTo>
                    <a:pt x="0" y="285"/>
                    <a:pt x="95" y="499"/>
                    <a:pt x="217" y="697"/>
                  </a:cubicBezTo>
                  <a:cubicBezTo>
                    <a:pt x="727" y="1530"/>
                    <a:pt x="1257" y="2353"/>
                    <a:pt x="1757" y="3192"/>
                  </a:cubicBezTo>
                  <a:cubicBezTo>
                    <a:pt x="2624" y="4651"/>
                    <a:pt x="3084" y="6242"/>
                    <a:pt x="2987" y="7932"/>
                  </a:cubicBezTo>
                  <a:cubicBezTo>
                    <a:pt x="2899" y="9448"/>
                    <a:pt x="2408" y="10888"/>
                    <a:pt x="1716" y="12233"/>
                  </a:cubicBezTo>
                  <a:cubicBezTo>
                    <a:pt x="1561" y="12535"/>
                    <a:pt x="1405" y="12839"/>
                    <a:pt x="1248" y="13141"/>
                  </a:cubicBezTo>
                  <a:lnTo>
                    <a:pt x="1898" y="13141"/>
                  </a:lnTo>
                  <a:cubicBezTo>
                    <a:pt x="2522" y="12052"/>
                    <a:pt x="2940" y="10890"/>
                    <a:pt x="3306" y="9688"/>
                  </a:cubicBezTo>
                  <a:cubicBezTo>
                    <a:pt x="3896" y="7748"/>
                    <a:pt x="3572" y="5929"/>
                    <a:pt x="2826" y="4126"/>
                  </a:cubicBezTo>
                  <a:cubicBezTo>
                    <a:pt x="2316" y="2890"/>
                    <a:pt x="1483" y="1857"/>
                    <a:pt x="731" y="774"/>
                  </a:cubicBezTo>
                  <a:cubicBezTo>
                    <a:pt x="531" y="485"/>
                    <a:pt x="247" y="257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86" name="Google Shape;286;p30"/>
            <p:cNvSpPr/>
            <p:nvPr/>
          </p:nvSpPr>
          <p:spPr>
            <a:xfrm>
              <a:off x="1519600" y="3107400"/>
              <a:ext cx="497150" cy="1291800"/>
            </a:xfrm>
            <a:custGeom>
              <a:avLst/>
              <a:gdLst/>
              <a:ahLst/>
              <a:cxnLst/>
              <a:rect l="l" t="t" r="r" b="b"/>
              <a:pathLst>
                <a:path w="19886" h="51672" extrusionOk="0">
                  <a:moveTo>
                    <a:pt x="18762" y="1453"/>
                  </a:moveTo>
                  <a:lnTo>
                    <a:pt x="18762" y="1453"/>
                  </a:lnTo>
                  <a:cubicBezTo>
                    <a:pt x="18669" y="1806"/>
                    <a:pt x="18631" y="2082"/>
                    <a:pt x="18526" y="2328"/>
                  </a:cubicBezTo>
                  <a:cubicBezTo>
                    <a:pt x="18142" y="3231"/>
                    <a:pt x="17763" y="4136"/>
                    <a:pt x="17335" y="5017"/>
                  </a:cubicBezTo>
                  <a:cubicBezTo>
                    <a:pt x="16502" y="6728"/>
                    <a:pt x="15876" y="8506"/>
                    <a:pt x="15342" y="10333"/>
                  </a:cubicBezTo>
                  <a:cubicBezTo>
                    <a:pt x="14619" y="12804"/>
                    <a:pt x="14306" y="15321"/>
                    <a:pt x="14338" y="17877"/>
                  </a:cubicBezTo>
                  <a:cubicBezTo>
                    <a:pt x="14357" y="19407"/>
                    <a:pt x="14541" y="20933"/>
                    <a:pt x="14622" y="22462"/>
                  </a:cubicBezTo>
                  <a:cubicBezTo>
                    <a:pt x="14693" y="23774"/>
                    <a:pt x="14766" y="25090"/>
                    <a:pt x="14759" y="26402"/>
                  </a:cubicBezTo>
                  <a:cubicBezTo>
                    <a:pt x="14750" y="27717"/>
                    <a:pt x="14717" y="29040"/>
                    <a:pt x="14556" y="30342"/>
                  </a:cubicBezTo>
                  <a:cubicBezTo>
                    <a:pt x="14431" y="31368"/>
                    <a:pt x="14133" y="32380"/>
                    <a:pt x="13848" y="33380"/>
                  </a:cubicBezTo>
                  <a:cubicBezTo>
                    <a:pt x="13208" y="35616"/>
                    <a:pt x="12117" y="37646"/>
                    <a:pt x="10855" y="39580"/>
                  </a:cubicBezTo>
                  <a:cubicBezTo>
                    <a:pt x="10290" y="40448"/>
                    <a:pt x="9595" y="41230"/>
                    <a:pt x="8831" y="41988"/>
                  </a:cubicBezTo>
                  <a:cubicBezTo>
                    <a:pt x="8981" y="41691"/>
                    <a:pt x="9123" y="41392"/>
                    <a:pt x="9284" y="41102"/>
                  </a:cubicBezTo>
                  <a:cubicBezTo>
                    <a:pt x="10178" y="39488"/>
                    <a:pt x="11017" y="37851"/>
                    <a:pt x="11634" y="36102"/>
                  </a:cubicBezTo>
                  <a:cubicBezTo>
                    <a:pt x="12240" y="34380"/>
                    <a:pt x="12625" y="32631"/>
                    <a:pt x="12527" y="30792"/>
                  </a:cubicBezTo>
                  <a:cubicBezTo>
                    <a:pt x="12506" y="30399"/>
                    <a:pt x="12595" y="30004"/>
                    <a:pt x="12620" y="29608"/>
                  </a:cubicBezTo>
                  <a:cubicBezTo>
                    <a:pt x="12703" y="28257"/>
                    <a:pt x="12604" y="26915"/>
                    <a:pt x="12399" y="25575"/>
                  </a:cubicBezTo>
                  <a:cubicBezTo>
                    <a:pt x="12156" y="23986"/>
                    <a:pt x="11962" y="22389"/>
                    <a:pt x="11747" y="20796"/>
                  </a:cubicBezTo>
                  <a:cubicBezTo>
                    <a:pt x="11700" y="20795"/>
                    <a:pt x="11655" y="20793"/>
                    <a:pt x="11610" y="20792"/>
                  </a:cubicBezTo>
                  <a:cubicBezTo>
                    <a:pt x="11587" y="20954"/>
                    <a:pt x="11526" y="21121"/>
                    <a:pt x="11550" y="21276"/>
                  </a:cubicBezTo>
                  <a:cubicBezTo>
                    <a:pt x="11693" y="22244"/>
                    <a:pt x="11884" y="23208"/>
                    <a:pt x="11999" y="24180"/>
                  </a:cubicBezTo>
                  <a:cubicBezTo>
                    <a:pt x="12100" y="25032"/>
                    <a:pt x="12151" y="25893"/>
                    <a:pt x="12171" y="26751"/>
                  </a:cubicBezTo>
                  <a:cubicBezTo>
                    <a:pt x="12193" y="27700"/>
                    <a:pt x="12181" y="28652"/>
                    <a:pt x="12138" y="29601"/>
                  </a:cubicBezTo>
                  <a:cubicBezTo>
                    <a:pt x="12097" y="30521"/>
                    <a:pt x="12022" y="31442"/>
                    <a:pt x="11920" y="32356"/>
                  </a:cubicBezTo>
                  <a:cubicBezTo>
                    <a:pt x="11709" y="34233"/>
                    <a:pt x="11078" y="35983"/>
                    <a:pt x="10341" y="37711"/>
                  </a:cubicBezTo>
                  <a:cubicBezTo>
                    <a:pt x="9714" y="39183"/>
                    <a:pt x="8935" y="40576"/>
                    <a:pt x="8219" y="42001"/>
                  </a:cubicBezTo>
                  <a:cubicBezTo>
                    <a:pt x="7972" y="42494"/>
                    <a:pt x="7789" y="43018"/>
                    <a:pt x="7548" y="43514"/>
                  </a:cubicBezTo>
                  <a:cubicBezTo>
                    <a:pt x="7035" y="44579"/>
                    <a:pt x="6217" y="45424"/>
                    <a:pt x="5474" y="46323"/>
                  </a:cubicBezTo>
                  <a:cubicBezTo>
                    <a:pt x="5163" y="46700"/>
                    <a:pt x="4844" y="47072"/>
                    <a:pt x="4492" y="47491"/>
                  </a:cubicBezTo>
                  <a:cubicBezTo>
                    <a:pt x="4291" y="47161"/>
                    <a:pt x="4480" y="46882"/>
                    <a:pt x="4622" y="46675"/>
                  </a:cubicBezTo>
                  <a:cubicBezTo>
                    <a:pt x="5616" y="45224"/>
                    <a:pt x="6180" y="43553"/>
                    <a:pt x="7013" y="42021"/>
                  </a:cubicBezTo>
                  <a:cubicBezTo>
                    <a:pt x="7422" y="41269"/>
                    <a:pt x="7732" y="40464"/>
                    <a:pt x="8102" y="39690"/>
                  </a:cubicBezTo>
                  <a:cubicBezTo>
                    <a:pt x="9002" y="37812"/>
                    <a:pt x="9479" y="35821"/>
                    <a:pt x="9717" y="33760"/>
                  </a:cubicBezTo>
                  <a:cubicBezTo>
                    <a:pt x="9906" y="32111"/>
                    <a:pt x="9930" y="30463"/>
                    <a:pt x="9947" y="28802"/>
                  </a:cubicBezTo>
                  <a:cubicBezTo>
                    <a:pt x="9969" y="26574"/>
                    <a:pt x="9802" y="24396"/>
                    <a:pt x="9303" y="22226"/>
                  </a:cubicBezTo>
                  <a:lnTo>
                    <a:pt x="9305" y="22226"/>
                  </a:lnTo>
                  <a:cubicBezTo>
                    <a:pt x="8981" y="20822"/>
                    <a:pt x="8774" y="19390"/>
                    <a:pt x="8569" y="17963"/>
                  </a:cubicBezTo>
                  <a:cubicBezTo>
                    <a:pt x="8387" y="16694"/>
                    <a:pt x="8595" y="15471"/>
                    <a:pt x="9093" y="14276"/>
                  </a:cubicBezTo>
                  <a:cubicBezTo>
                    <a:pt x="10035" y="12010"/>
                    <a:pt x="11443" y="10043"/>
                    <a:pt x="12914" y="8104"/>
                  </a:cubicBezTo>
                  <a:cubicBezTo>
                    <a:pt x="14642" y="5826"/>
                    <a:pt x="16500" y="3664"/>
                    <a:pt x="18515" y="1635"/>
                  </a:cubicBezTo>
                  <a:cubicBezTo>
                    <a:pt x="18556" y="1593"/>
                    <a:pt x="18610" y="1563"/>
                    <a:pt x="18762" y="1453"/>
                  </a:cubicBezTo>
                  <a:close/>
                  <a:moveTo>
                    <a:pt x="19885" y="0"/>
                  </a:moveTo>
                  <a:cubicBezTo>
                    <a:pt x="19052" y="427"/>
                    <a:pt x="18452" y="838"/>
                    <a:pt x="17936" y="1352"/>
                  </a:cubicBezTo>
                  <a:cubicBezTo>
                    <a:pt x="16088" y="3194"/>
                    <a:pt x="14357" y="5139"/>
                    <a:pt x="12747" y="7199"/>
                  </a:cubicBezTo>
                  <a:cubicBezTo>
                    <a:pt x="11437" y="8873"/>
                    <a:pt x="10187" y="10574"/>
                    <a:pt x="9115" y="12413"/>
                  </a:cubicBezTo>
                  <a:cubicBezTo>
                    <a:pt x="7807" y="14656"/>
                    <a:pt x="7518" y="17002"/>
                    <a:pt x="8096" y="19511"/>
                  </a:cubicBezTo>
                  <a:cubicBezTo>
                    <a:pt x="8475" y="21156"/>
                    <a:pt x="8796" y="22814"/>
                    <a:pt x="9085" y="24478"/>
                  </a:cubicBezTo>
                  <a:cubicBezTo>
                    <a:pt x="9338" y="25930"/>
                    <a:pt x="9326" y="27402"/>
                    <a:pt x="9356" y="28876"/>
                  </a:cubicBezTo>
                  <a:cubicBezTo>
                    <a:pt x="9401" y="31066"/>
                    <a:pt x="9246" y="33228"/>
                    <a:pt x="8903" y="35385"/>
                  </a:cubicBezTo>
                  <a:cubicBezTo>
                    <a:pt x="8605" y="37252"/>
                    <a:pt x="7923" y="38997"/>
                    <a:pt x="7186" y="40718"/>
                  </a:cubicBezTo>
                  <a:cubicBezTo>
                    <a:pt x="6632" y="42016"/>
                    <a:pt x="5998" y="43279"/>
                    <a:pt x="5384" y="44552"/>
                  </a:cubicBezTo>
                  <a:cubicBezTo>
                    <a:pt x="4865" y="45628"/>
                    <a:pt x="4377" y="46723"/>
                    <a:pt x="3786" y="47761"/>
                  </a:cubicBezTo>
                  <a:cubicBezTo>
                    <a:pt x="3044" y="49060"/>
                    <a:pt x="1927" y="50039"/>
                    <a:pt x="778" y="50973"/>
                  </a:cubicBezTo>
                  <a:cubicBezTo>
                    <a:pt x="539" y="51167"/>
                    <a:pt x="261" y="51335"/>
                    <a:pt x="82" y="51574"/>
                  </a:cubicBezTo>
                  <a:cubicBezTo>
                    <a:pt x="56" y="51609"/>
                    <a:pt x="26" y="51639"/>
                    <a:pt x="1" y="51672"/>
                  </a:cubicBezTo>
                  <a:lnTo>
                    <a:pt x="816" y="51672"/>
                  </a:lnTo>
                  <a:cubicBezTo>
                    <a:pt x="2014" y="50743"/>
                    <a:pt x="3095" y="49679"/>
                    <a:pt x="4199" y="48643"/>
                  </a:cubicBezTo>
                  <a:cubicBezTo>
                    <a:pt x="5526" y="47397"/>
                    <a:pt x="6601" y="45931"/>
                    <a:pt x="7747" y="44526"/>
                  </a:cubicBezTo>
                  <a:cubicBezTo>
                    <a:pt x="9067" y="42906"/>
                    <a:pt x="10383" y="41288"/>
                    <a:pt x="11509" y="39523"/>
                  </a:cubicBezTo>
                  <a:cubicBezTo>
                    <a:pt x="12640" y="37753"/>
                    <a:pt x="13551" y="35894"/>
                    <a:pt x="14145" y="33863"/>
                  </a:cubicBezTo>
                  <a:cubicBezTo>
                    <a:pt x="14526" y="32559"/>
                    <a:pt x="14778" y="31248"/>
                    <a:pt x="14939" y="29909"/>
                  </a:cubicBezTo>
                  <a:cubicBezTo>
                    <a:pt x="15073" y="28783"/>
                    <a:pt x="15237" y="27669"/>
                    <a:pt x="15150" y="26520"/>
                  </a:cubicBezTo>
                  <a:cubicBezTo>
                    <a:pt x="15048" y="25180"/>
                    <a:pt x="15121" y="23828"/>
                    <a:pt x="15054" y="22485"/>
                  </a:cubicBezTo>
                  <a:cubicBezTo>
                    <a:pt x="14999" y="21413"/>
                    <a:pt x="14789" y="20348"/>
                    <a:pt x="14759" y="19277"/>
                  </a:cubicBezTo>
                  <a:cubicBezTo>
                    <a:pt x="14729" y="18184"/>
                    <a:pt x="14855" y="17089"/>
                    <a:pt x="14878" y="15993"/>
                  </a:cubicBezTo>
                  <a:cubicBezTo>
                    <a:pt x="14938" y="13100"/>
                    <a:pt x="15711" y="10362"/>
                    <a:pt x="16687" y="7673"/>
                  </a:cubicBezTo>
                  <a:cubicBezTo>
                    <a:pt x="17030" y="6727"/>
                    <a:pt x="17484" y="5820"/>
                    <a:pt x="17891" y="4898"/>
                  </a:cubicBezTo>
                  <a:cubicBezTo>
                    <a:pt x="18387" y="3778"/>
                    <a:pt x="18899" y="2664"/>
                    <a:pt x="19378" y="1537"/>
                  </a:cubicBezTo>
                  <a:cubicBezTo>
                    <a:pt x="19565" y="1097"/>
                    <a:pt x="19681" y="626"/>
                    <a:pt x="198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87" name="Google Shape;287;p30"/>
            <p:cNvSpPr/>
            <p:nvPr/>
          </p:nvSpPr>
          <p:spPr>
            <a:xfrm>
              <a:off x="1101450" y="4345500"/>
              <a:ext cx="31850" cy="53700"/>
            </a:xfrm>
            <a:custGeom>
              <a:avLst/>
              <a:gdLst/>
              <a:ahLst/>
              <a:cxnLst/>
              <a:rect l="l" t="t" r="r" b="b"/>
              <a:pathLst>
                <a:path w="1274" h="2148" extrusionOk="0">
                  <a:moveTo>
                    <a:pt x="1274" y="1"/>
                  </a:moveTo>
                  <a:lnTo>
                    <a:pt x="1274" y="1"/>
                  </a:lnTo>
                  <a:cubicBezTo>
                    <a:pt x="791" y="694"/>
                    <a:pt x="414" y="1437"/>
                    <a:pt x="0" y="2148"/>
                  </a:cubicBezTo>
                  <a:lnTo>
                    <a:pt x="311" y="2148"/>
                  </a:lnTo>
                  <a:cubicBezTo>
                    <a:pt x="528" y="1742"/>
                    <a:pt x="741" y="1331"/>
                    <a:pt x="962" y="927"/>
                  </a:cubicBezTo>
                  <a:cubicBezTo>
                    <a:pt x="1050" y="768"/>
                    <a:pt x="1102" y="587"/>
                    <a:pt x="1161" y="413"/>
                  </a:cubicBezTo>
                  <a:cubicBezTo>
                    <a:pt x="1208" y="279"/>
                    <a:pt x="1236" y="137"/>
                    <a:pt x="12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88" name="Google Shape;288;p30"/>
            <p:cNvSpPr/>
            <p:nvPr/>
          </p:nvSpPr>
          <p:spPr>
            <a:xfrm>
              <a:off x="2000300" y="4217900"/>
              <a:ext cx="206225" cy="181300"/>
            </a:xfrm>
            <a:custGeom>
              <a:avLst/>
              <a:gdLst/>
              <a:ahLst/>
              <a:cxnLst/>
              <a:rect l="l" t="t" r="r" b="b"/>
              <a:pathLst>
                <a:path w="8249" h="7252" extrusionOk="0">
                  <a:moveTo>
                    <a:pt x="8248" y="1"/>
                  </a:moveTo>
                  <a:cubicBezTo>
                    <a:pt x="8239" y="14"/>
                    <a:pt x="8227" y="25"/>
                    <a:pt x="8217" y="37"/>
                  </a:cubicBezTo>
                  <a:cubicBezTo>
                    <a:pt x="6800" y="1816"/>
                    <a:pt x="5364" y="3572"/>
                    <a:pt x="3609" y="5037"/>
                  </a:cubicBezTo>
                  <a:cubicBezTo>
                    <a:pt x="2514" y="5951"/>
                    <a:pt x="1289" y="6664"/>
                    <a:pt x="0" y="7252"/>
                  </a:cubicBezTo>
                  <a:lnTo>
                    <a:pt x="1326" y="7252"/>
                  </a:lnTo>
                  <a:cubicBezTo>
                    <a:pt x="2911" y="6377"/>
                    <a:pt x="4296" y="5272"/>
                    <a:pt x="5551" y="4005"/>
                  </a:cubicBezTo>
                  <a:cubicBezTo>
                    <a:pt x="6522" y="3023"/>
                    <a:pt x="7367" y="1917"/>
                    <a:pt x="8248" y="846"/>
                  </a:cubicBezTo>
                  <a:lnTo>
                    <a:pt x="82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89" name="Google Shape;289;p30"/>
            <p:cNvSpPr/>
            <p:nvPr/>
          </p:nvSpPr>
          <p:spPr>
            <a:xfrm>
              <a:off x="1123925" y="4030675"/>
              <a:ext cx="30025" cy="29275"/>
            </a:xfrm>
            <a:custGeom>
              <a:avLst/>
              <a:gdLst/>
              <a:ahLst/>
              <a:cxnLst/>
              <a:rect l="l" t="t" r="r" b="b"/>
              <a:pathLst>
                <a:path w="1201" h="1171" extrusionOk="0">
                  <a:moveTo>
                    <a:pt x="0" y="1"/>
                  </a:moveTo>
                  <a:cubicBezTo>
                    <a:pt x="400" y="390"/>
                    <a:pt x="800" y="780"/>
                    <a:pt x="1200" y="1171"/>
                  </a:cubicBezTo>
                  <a:cubicBezTo>
                    <a:pt x="1020" y="551"/>
                    <a:pt x="486" y="302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90" name="Google Shape;290;p30"/>
            <p:cNvSpPr/>
            <p:nvPr/>
          </p:nvSpPr>
          <p:spPr>
            <a:xfrm>
              <a:off x="1677050" y="4095350"/>
              <a:ext cx="529500" cy="303850"/>
            </a:xfrm>
            <a:custGeom>
              <a:avLst/>
              <a:gdLst/>
              <a:ahLst/>
              <a:cxnLst/>
              <a:rect l="l" t="t" r="r" b="b"/>
              <a:pathLst>
                <a:path w="21180" h="12154" extrusionOk="0">
                  <a:moveTo>
                    <a:pt x="21180" y="0"/>
                  </a:moveTo>
                  <a:cubicBezTo>
                    <a:pt x="20620" y="49"/>
                    <a:pt x="20063" y="101"/>
                    <a:pt x="19506" y="161"/>
                  </a:cubicBezTo>
                  <a:cubicBezTo>
                    <a:pt x="18935" y="224"/>
                    <a:pt x="18368" y="397"/>
                    <a:pt x="17819" y="582"/>
                  </a:cubicBezTo>
                  <a:cubicBezTo>
                    <a:pt x="16419" y="1055"/>
                    <a:pt x="15073" y="1646"/>
                    <a:pt x="13747" y="2307"/>
                  </a:cubicBezTo>
                  <a:cubicBezTo>
                    <a:pt x="12141" y="3106"/>
                    <a:pt x="10656" y="4080"/>
                    <a:pt x="9220" y="5131"/>
                  </a:cubicBezTo>
                  <a:cubicBezTo>
                    <a:pt x="8283" y="5817"/>
                    <a:pt x="7479" y="6680"/>
                    <a:pt x="6565" y="7404"/>
                  </a:cubicBezTo>
                  <a:cubicBezTo>
                    <a:pt x="4954" y="8676"/>
                    <a:pt x="3351" y="9968"/>
                    <a:pt x="1661" y="11128"/>
                  </a:cubicBezTo>
                  <a:cubicBezTo>
                    <a:pt x="1122" y="11497"/>
                    <a:pt x="566" y="11834"/>
                    <a:pt x="1" y="12154"/>
                  </a:cubicBezTo>
                  <a:lnTo>
                    <a:pt x="1041" y="12154"/>
                  </a:lnTo>
                  <a:cubicBezTo>
                    <a:pt x="1360" y="11968"/>
                    <a:pt x="1683" y="11790"/>
                    <a:pt x="1995" y="11587"/>
                  </a:cubicBezTo>
                  <a:cubicBezTo>
                    <a:pt x="3202" y="10802"/>
                    <a:pt x="4357" y="9927"/>
                    <a:pt x="5476" y="9022"/>
                  </a:cubicBezTo>
                  <a:cubicBezTo>
                    <a:pt x="6832" y="7924"/>
                    <a:pt x="8101" y="6719"/>
                    <a:pt x="9459" y="5625"/>
                  </a:cubicBezTo>
                  <a:cubicBezTo>
                    <a:pt x="10219" y="5010"/>
                    <a:pt x="11100" y="4548"/>
                    <a:pt x="11896" y="3973"/>
                  </a:cubicBezTo>
                  <a:cubicBezTo>
                    <a:pt x="13049" y="3140"/>
                    <a:pt x="14362" y="2612"/>
                    <a:pt x="15611" y="1961"/>
                  </a:cubicBezTo>
                  <a:cubicBezTo>
                    <a:pt x="15935" y="1793"/>
                    <a:pt x="16284" y="1664"/>
                    <a:pt x="16634" y="1554"/>
                  </a:cubicBezTo>
                  <a:cubicBezTo>
                    <a:pt x="17705" y="1214"/>
                    <a:pt x="18765" y="817"/>
                    <a:pt x="19860" y="579"/>
                  </a:cubicBezTo>
                  <a:cubicBezTo>
                    <a:pt x="20297" y="485"/>
                    <a:pt x="20738" y="415"/>
                    <a:pt x="21180" y="363"/>
                  </a:cubicBezTo>
                  <a:lnTo>
                    <a:pt x="2118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91" name="Google Shape;291;p30"/>
            <p:cNvSpPr/>
            <p:nvPr/>
          </p:nvSpPr>
          <p:spPr>
            <a:xfrm>
              <a:off x="1366850" y="3372600"/>
              <a:ext cx="288575" cy="1026600"/>
            </a:xfrm>
            <a:custGeom>
              <a:avLst/>
              <a:gdLst/>
              <a:ahLst/>
              <a:cxnLst/>
              <a:rect l="l" t="t" r="r" b="b"/>
              <a:pathLst>
                <a:path w="11543" h="41064" extrusionOk="0">
                  <a:moveTo>
                    <a:pt x="834" y="0"/>
                  </a:moveTo>
                  <a:cubicBezTo>
                    <a:pt x="437" y="284"/>
                    <a:pt x="244" y="698"/>
                    <a:pt x="1" y="1220"/>
                  </a:cubicBezTo>
                  <a:cubicBezTo>
                    <a:pt x="265" y="1098"/>
                    <a:pt x="413" y="1030"/>
                    <a:pt x="613" y="937"/>
                  </a:cubicBezTo>
                  <a:cubicBezTo>
                    <a:pt x="1014" y="2549"/>
                    <a:pt x="1700" y="3987"/>
                    <a:pt x="2429" y="5405"/>
                  </a:cubicBezTo>
                  <a:cubicBezTo>
                    <a:pt x="2512" y="5569"/>
                    <a:pt x="2557" y="5752"/>
                    <a:pt x="2637" y="5918"/>
                  </a:cubicBezTo>
                  <a:cubicBezTo>
                    <a:pt x="3285" y="7239"/>
                    <a:pt x="3872" y="8597"/>
                    <a:pt x="4605" y="9869"/>
                  </a:cubicBezTo>
                  <a:cubicBezTo>
                    <a:pt x="5829" y="11996"/>
                    <a:pt x="7133" y="14077"/>
                    <a:pt x="8437" y="16155"/>
                  </a:cubicBezTo>
                  <a:cubicBezTo>
                    <a:pt x="9490" y="17831"/>
                    <a:pt x="10030" y="19665"/>
                    <a:pt x="10273" y="21607"/>
                  </a:cubicBezTo>
                  <a:cubicBezTo>
                    <a:pt x="10399" y="22613"/>
                    <a:pt x="10544" y="23617"/>
                    <a:pt x="10631" y="24626"/>
                  </a:cubicBezTo>
                  <a:cubicBezTo>
                    <a:pt x="10700" y="25417"/>
                    <a:pt x="10730" y="26216"/>
                    <a:pt x="10709" y="27010"/>
                  </a:cubicBezTo>
                  <a:cubicBezTo>
                    <a:pt x="10675" y="28301"/>
                    <a:pt x="10407" y="29560"/>
                    <a:pt x="10141" y="30825"/>
                  </a:cubicBezTo>
                  <a:cubicBezTo>
                    <a:pt x="9830" y="32301"/>
                    <a:pt x="9559" y="33786"/>
                    <a:pt x="8983" y="35184"/>
                  </a:cubicBezTo>
                  <a:cubicBezTo>
                    <a:pt x="8339" y="36744"/>
                    <a:pt x="7623" y="38246"/>
                    <a:pt x="6299" y="39405"/>
                  </a:cubicBezTo>
                  <a:cubicBezTo>
                    <a:pt x="5706" y="39926"/>
                    <a:pt x="5150" y="40488"/>
                    <a:pt x="4605" y="41064"/>
                  </a:cubicBezTo>
                  <a:lnTo>
                    <a:pt x="5419" y="41064"/>
                  </a:lnTo>
                  <a:cubicBezTo>
                    <a:pt x="5717" y="40784"/>
                    <a:pt x="6014" y="40506"/>
                    <a:pt x="6308" y="40222"/>
                  </a:cubicBezTo>
                  <a:cubicBezTo>
                    <a:pt x="7010" y="39538"/>
                    <a:pt x="7819" y="38938"/>
                    <a:pt x="8299" y="38065"/>
                  </a:cubicBezTo>
                  <a:cubicBezTo>
                    <a:pt x="9216" y="36398"/>
                    <a:pt x="9999" y="34667"/>
                    <a:pt x="10399" y="32793"/>
                  </a:cubicBezTo>
                  <a:cubicBezTo>
                    <a:pt x="10559" y="32047"/>
                    <a:pt x="10604" y="31273"/>
                    <a:pt x="10819" y="30545"/>
                  </a:cubicBezTo>
                  <a:cubicBezTo>
                    <a:pt x="11402" y="28574"/>
                    <a:pt x="11542" y="26577"/>
                    <a:pt x="11311" y="24543"/>
                  </a:cubicBezTo>
                  <a:cubicBezTo>
                    <a:pt x="11202" y="23596"/>
                    <a:pt x="11060" y="22650"/>
                    <a:pt x="10998" y="21698"/>
                  </a:cubicBezTo>
                  <a:lnTo>
                    <a:pt x="10998" y="21700"/>
                  </a:lnTo>
                  <a:cubicBezTo>
                    <a:pt x="10902" y="20203"/>
                    <a:pt x="10431" y="18803"/>
                    <a:pt x="9846" y="17461"/>
                  </a:cubicBezTo>
                  <a:cubicBezTo>
                    <a:pt x="8748" y="14943"/>
                    <a:pt x="7112" y="12730"/>
                    <a:pt x="5638" y="10430"/>
                  </a:cubicBezTo>
                  <a:cubicBezTo>
                    <a:pt x="4908" y="9291"/>
                    <a:pt x="4266" y="8112"/>
                    <a:pt x="3650" y="6915"/>
                  </a:cubicBezTo>
                  <a:cubicBezTo>
                    <a:pt x="3117" y="5878"/>
                    <a:pt x="2640" y="4812"/>
                    <a:pt x="2151" y="3754"/>
                  </a:cubicBezTo>
                  <a:cubicBezTo>
                    <a:pt x="1932" y="3281"/>
                    <a:pt x="1712" y="2808"/>
                    <a:pt x="1544" y="2317"/>
                  </a:cubicBezTo>
                  <a:cubicBezTo>
                    <a:pt x="1290" y="1569"/>
                    <a:pt x="1077" y="805"/>
                    <a:pt x="8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92" name="Google Shape;292;p30"/>
            <p:cNvSpPr/>
            <p:nvPr/>
          </p:nvSpPr>
          <p:spPr>
            <a:xfrm>
              <a:off x="1425025" y="3692150"/>
              <a:ext cx="152125" cy="707050"/>
            </a:xfrm>
            <a:custGeom>
              <a:avLst/>
              <a:gdLst/>
              <a:ahLst/>
              <a:cxnLst/>
              <a:rect l="l" t="t" r="r" b="b"/>
              <a:pathLst>
                <a:path w="6085" h="28282" extrusionOk="0">
                  <a:moveTo>
                    <a:pt x="1023" y="0"/>
                  </a:moveTo>
                  <a:cubicBezTo>
                    <a:pt x="975" y="20"/>
                    <a:pt x="928" y="41"/>
                    <a:pt x="880" y="60"/>
                  </a:cubicBezTo>
                  <a:cubicBezTo>
                    <a:pt x="979" y="334"/>
                    <a:pt x="1054" y="620"/>
                    <a:pt x="1182" y="880"/>
                  </a:cubicBezTo>
                  <a:cubicBezTo>
                    <a:pt x="1794" y="2118"/>
                    <a:pt x="2411" y="3351"/>
                    <a:pt x="3184" y="4504"/>
                  </a:cubicBezTo>
                  <a:cubicBezTo>
                    <a:pt x="3572" y="5085"/>
                    <a:pt x="3839" y="5749"/>
                    <a:pt x="4131" y="6390"/>
                  </a:cubicBezTo>
                  <a:cubicBezTo>
                    <a:pt x="4751" y="7743"/>
                    <a:pt x="4979" y="9199"/>
                    <a:pt x="5247" y="10649"/>
                  </a:cubicBezTo>
                  <a:cubicBezTo>
                    <a:pt x="5360" y="11267"/>
                    <a:pt x="5433" y="11867"/>
                    <a:pt x="5293" y="12471"/>
                  </a:cubicBezTo>
                  <a:cubicBezTo>
                    <a:pt x="5086" y="13369"/>
                    <a:pt x="4863" y="14264"/>
                    <a:pt x="4605" y="15146"/>
                  </a:cubicBezTo>
                  <a:cubicBezTo>
                    <a:pt x="4355" y="16001"/>
                    <a:pt x="4005" y="16826"/>
                    <a:pt x="3782" y="17686"/>
                  </a:cubicBezTo>
                  <a:cubicBezTo>
                    <a:pt x="3268" y="19673"/>
                    <a:pt x="2803" y="21671"/>
                    <a:pt x="2320" y="23665"/>
                  </a:cubicBezTo>
                  <a:cubicBezTo>
                    <a:pt x="1969" y="25114"/>
                    <a:pt x="1361" y="26437"/>
                    <a:pt x="475" y="27643"/>
                  </a:cubicBezTo>
                  <a:cubicBezTo>
                    <a:pt x="322" y="27852"/>
                    <a:pt x="143" y="28056"/>
                    <a:pt x="0" y="28282"/>
                  </a:cubicBezTo>
                  <a:lnTo>
                    <a:pt x="298" y="28282"/>
                  </a:lnTo>
                  <a:cubicBezTo>
                    <a:pt x="408" y="28141"/>
                    <a:pt x="517" y="27998"/>
                    <a:pt x="641" y="27870"/>
                  </a:cubicBezTo>
                  <a:cubicBezTo>
                    <a:pt x="1629" y="26847"/>
                    <a:pt x="2229" y="25592"/>
                    <a:pt x="2674" y="24288"/>
                  </a:cubicBezTo>
                  <a:cubicBezTo>
                    <a:pt x="3127" y="22963"/>
                    <a:pt x="3381" y="21569"/>
                    <a:pt x="3739" y="20211"/>
                  </a:cubicBezTo>
                  <a:cubicBezTo>
                    <a:pt x="4005" y="19201"/>
                    <a:pt x="4286" y="18195"/>
                    <a:pt x="4581" y="17193"/>
                  </a:cubicBezTo>
                  <a:cubicBezTo>
                    <a:pt x="4970" y="15870"/>
                    <a:pt x="5448" y="14567"/>
                    <a:pt x="5754" y="13225"/>
                  </a:cubicBezTo>
                  <a:cubicBezTo>
                    <a:pt x="5933" y="12438"/>
                    <a:pt x="6084" y="11602"/>
                    <a:pt x="5797" y="10770"/>
                  </a:cubicBezTo>
                  <a:cubicBezTo>
                    <a:pt x="5648" y="10340"/>
                    <a:pt x="5594" y="9877"/>
                    <a:pt x="5512" y="9426"/>
                  </a:cubicBezTo>
                  <a:cubicBezTo>
                    <a:pt x="5196" y="7686"/>
                    <a:pt x="4587" y="6064"/>
                    <a:pt x="3654" y="4558"/>
                  </a:cubicBezTo>
                  <a:cubicBezTo>
                    <a:pt x="2946" y="3412"/>
                    <a:pt x="2265" y="2251"/>
                    <a:pt x="1582" y="1091"/>
                  </a:cubicBezTo>
                  <a:cubicBezTo>
                    <a:pt x="1376" y="739"/>
                    <a:pt x="1208" y="364"/>
                    <a:pt x="10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93" name="Google Shape;293;p30"/>
            <p:cNvSpPr/>
            <p:nvPr/>
          </p:nvSpPr>
          <p:spPr>
            <a:xfrm>
              <a:off x="1789525" y="4291325"/>
              <a:ext cx="146950" cy="107875"/>
            </a:xfrm>
            <a:custGeom>
              <a:avLst/>
              <a:gdLst/>
              <a:ahLst/>
              <a:cxnLst/>
              <a:rect l="l" t="t" r="r" b="b"/>
              <a:pathLst>
                <a:path w="5878" h="4315" extrusionOk="0">
                  <a:moveTo>
                    <a:pt x="5878" y="1"/>
                  </a:moveTo>
                  <a:cubicBezTo>
                    <a:pt x="5252" y="47"/>
                    <a:pt x="4918" y="377"/>
                    <a:pt x="4580" y="617"/>
                  </a:cubicBezTo>
                  <a:cubicBezTo>
                    <a:pt x="3933" y="1079"/>
                    <a:pt x="3335" y="1610"/>
                    <a:pt x="2720" y="2115"/>
                  </a:cubicBezTo>
                  <a:cubicBezTo>
                    <a:pt x="1843" y="2834"/>
                    <a:pt x="1010" y="3616"/>
                    <a:pt x="82" y="4262"/>
                  </a:cubicBezTo>
                  <a:cubicBezTo>
                    <a:pt x="55" y="4282"/>
                    <a:pt x="26" y="4297"/>
                    <a:pt x="1" y="4315"/>
                  </a:cubicBezTo>
                  <a:lnTo>
                    <a:pt x="929" y="4315"/>
                  </a:lnTo>
                  <a:cubicBezTo>
                    <a:pt x="1193" y="4109"/>
                    <a:pt x="1457" y="3900"/>
                    <a:pt x="1691" y="3665"/>
                  </a:cubicBezTo>
                  <a:cubicBezTo>
                    <a:pt x="2885" y="2462"/>
                    <a:pt x="4202" y="1413"/>
                    <a:pt x="5530" y="372"/>
                  </a:cubicBezTo>
                  <a:cubicBezTo>
                    <a:pt x="5621" y="301"/>
                    <a:pt x="5690" y="204"/>
                    <a:pt x="58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294" name="Google Shape;294;p30"/>
          <p:cNvSpPr txBox="1">
            <a:spLocks noGrp="1"/>
          </p:cNvSpPr>
          <p:nvPr>
            <p:ph type="subTitle" idx="1"/>
          </p:nvPr>
        </p:nvSpPr>
        <p:spPr>
          <a:xfrm>
            <a:off x="1816200" y="3269381"/>
            <a:ext cx="55116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اینجا جایی است که ارائه شما شروع می شود</a:t>
            </a:r>
            <a:endParaRPr dirty="0">
              <a:cs typeface="B Nazanin" panose="00000700000000000000" pitchFamily="2" charset="-78"/>
            </a:endParaRPr>
          </a:p>
        </p:txBody>
      </p:sp>
      <p:cxnSp>
        <p:nvCxnSpPr>
          <p:cNvPr id="295" name="Google Shape;295;p30"/>
          <p:cNvCxnSpPr/>
          <p:nvPr/>
        </p:nvCxnSpPr>
        <p:spPr>
          <a:xfrm>
            <a:off x="3783750" y="3100219"/>
            <a:ext cx="15765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96" name="Google Shape;296;p30"/>
          <p:cNvGrpSpPr/>
          <p:nvPr/>
        </p:nvGrpSpPr>
        <p:grpSpPr>
          <a:xfrm rot="5400000" flipH="1">
            <a:off x="1386893" y="3111386"/>
            <a:ext cx="913709" cy="1308206"/>
            <a:chOff x="1304300" y="3107400"/>
            <a:chExt cx="902250" cy="1291800"/>
          </a:xfrm>
        </p:grpSpPr>
        <p:sp>
          <p:nvSpPr>
            <p:cNvPr id="297" name="Google Shape;297;p30"/>
            <p:cNvSpPr/>
            <p:nvPr/>
          </p:nvSpPr>
          <p:spPr>
            <a:xfrm>
              <a:off x="1804300" y="3566100"/>
              <a:ext cx="4400" cy="16075"/>
            </a:xfrm>
            <a:custGeom>
              <a:avLst/>
              <a:gdLst/>
              <a:ahLst/>
              <a:cxnLst/>
              <a:rect l="l" t="t" r="r" b="b"/>
              <a:pathLst>
                <a:path w="176" h="643" extrusionOk="0">
                  <a:moveTo>
                    <a:pt x="73" y="0"/>
                  </a:moveTo>
                  <a:cubicBezTo>
                    <a:pt x="49" y="211"/>
                    <a:pt x="25" y="421"/>
                    <a:pt x="1" y="632"/>
                  </a:cubicBezTo>
                  <a:cubicBezTo>
                    <a:pt x="50" y="635"/>
                    <a:pt x="102" y="639"/>
                    <a:pt x="151" y="642"/>
                  </a:cubicBezTo>
                  <a:cubicBezTo>
                    <a:pt x="159" y="429"/>
                    <a:pt x="166" y="215"/>
                    <a:pt x="175" y="3"/>
                  </a:cubicBezTo>
                  <a:cubicBezTo>
                    <a:pt x="141" y="2"/>
                    <a:pt x="106" y="2"/>
                    <a:pt x="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98" name="Google Shape;298;p30"/>
            <p:cNvSpPr/>
            <p:nvPr/>
          </p:nvSpPr>
          <p:spPr>
            <a:xfrm>
              <a:off x="1803625" y="3432450"/>
              <a:ext cx="24775" cy="89975"/>
            </a:xfrm>
            <a:custGeom>
              <a:avLst/>
              <a:gdLst/>
              <a:ahLst/>
              <a:cxnLst/>
              <a:rect l="l" t="t" r="r" b="b"/>
              <a:pathLst>
                <a:path w="991" h="3599" extrusionOk="0">
                  <a:moveTo>
                    <a:pt x="990" y="0"/>
                  </a:moveTo>
                  <a:lnTo>
                    <a:pt x="990" y="0"/>
                  </a:lnTo>
                  <a:cubicBezTo>
                    <a:pt x="285" y="1161"/>
                    <a:pt x="285" y="2390"/>
                    <a:pt x="1" y="3542"/>
                  </a:cubicBezTo>
                  <a:cubicBezTo>
                    <a:pt x="79" y="3561"/>
                    <a:pt x="159" y="3579"/>
                    <a:pt x="237" y="3599"/>
                  </a:cubicBezTo>
                  <a:cubicBezTo>
                    <a:pt x="480" y="2439"/>
                    <a:pt x="723" y="1278"/>
                    <a:pt x="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299" name="Google Shape;299;p30"/>
            <p:cNvSpPr/>
            <p:nvPr/>
          </p:nvSpPr>
          <p:spPr>
            <a:xfrm>
              <a:off x="1304300" y="3414350"/>
              <a:ext cx="155850" cy="984850"/>
            </a:xfrm>
            <a:custGeom>
              <a:avLst/>
              <a:gdLst/>
              <a:ahLst/>
              <a:cxnLst/>
              <a:rect l="l" t="t" r="r" b="b"/>
              <a:pathLst>
                <a:path w="6234" h="39394" extrusionOk="0">
                  <a:moveTo>
                    <a:pt x="2584" y="1"/>
                  </a:moveTo>
                  <a:cubicBezTo>
                    <a:pt x="2334" y="201"/>
                    <a:pt x="2191" y="435"/>
                    <a:pt x="2115" y="691"/>
                  </a:cubicBezTo>
                  <a:cubicBezTo>
                    <a:pt x="1957" y="1219"/>
                    <a:pt x="1816" y="1754"/>
                    <a:pt x="1698" y="2294"/>
                  </a:cubicBezTo>
                  <a:cubicBezTo>
                    <a:pt x="1394" y="3700"/>
                    <a:pt x="1031" y="5087"/>
                    <a:pt x="591" y="6460"/>
                  </a:cubicBezTo>
                  <a:cubicBezTo>
                    <a:pt x="342" y="7242"/>
                    <a:pt x="131" y="8067"/>
                    <a:pt x="98" y="8882"/>
                  </a:cubicBezTo>
                  <a:cubicBezTo>
                    <a:pt x="0" y="11251"/>
                    <a:pt x="390" y="13517"/>
                    <a:pt x="1855" y="15485"/>
                  </a:cubicBezTo>
                  <a:cubicBezTo>
                    <a:pt x="2367" y="16174"/>
                    <a:pt x="2832" y="16902"/>
                    <a:pt x="3382" y="17559"/>
                  </a:cubicBezTo>
                  <a:cubicBezTo>
                    <a:pt x="4455" y="18839"/>
                    <a:pt x="4913" y="20358"/>
                    <a:pt x="5134" y="21953"/>
                  </a:cubicBezTo>
                  <a:cubicBezTo>
                    <a:pt x="5366" y="23624"/>
                    <a:pt x="5546" y="25304"/>
                    <a:pt x="5658" y="26985"/>
                  </a:cubicBezTo>
                  <a:cubicBezTo>
                    <a:pt x="5731" y="28117"/>
                    <a:pt x="5727" y="29266"/>
                    <a:pt x="5616" y="30392"/>
                  </a:cubicBezTo>
                  <a:cubicBezTo>
                    <a:pt x="5455" y="32007"/>
                    <a:pt x="5205" y="33612"/>
                    <a:pt x="4829" y="35200"/>
                  </a:cubicBezTo>
                  <a:cubicBezTo>
                    <a:pt x="4489" y="36638"/>
                    <a:pt x="4113" y="38060"/>
                    <a:pt x="3494" y="39394"/>
                  </a:cubicBezTo>
                  <a:lnTo>
                    <a:pt x="4091" y="39394"/>
                  </a:lnTo>
                  <a:cubicBezTo>
                    <a:pt x="4462" y="38544"/>
                    <a:pt x="4780" y="37674"/>
                    <a:pt x="5001" y="36768"/>
                  </a:cubicBezTo>
                  <a:cubicBezTo>
                    <a:pt x="5343" y="35367"/>
                    <a:pt x="5596" y="33943"/>
                    <a:pt x="5870" y="32526"/>
                  </a:cubicBezTo>
                  <a:cubicBezTo>
                    <a:pt x="6119" y="31227"/>
                    <a:pt x="6234" y="29911"/>
                    <a:pt x="6195" y="28588"/>
                  </a:cubicBezTo>
                  <a:cubicBezTo>
                    <a:pt x="6124" y="26192"/>
                    <a:pt x="5831" y="23815"/>
                    <a:pt x="5500" y="21445"/>
                  </a:cubicBezTo>
                  <a:cubicBezTo>
                    <a:pt x="5319" y="20159"/>
                    <a:pt x="4873" y="18938"/>
                    <a:pt x="4104" y="17869"/>
                  </a:cubicBezTo>
                  <a:cubicBezTo>
                    <a:pt x="3567" y="17121"/>
                    <a:pt x="3004" y="16394"/>
                    <a:pt x="2437" y="15669"/>
                  </a:cubicBezTo>
                  <a:cubicBezTo>
                    <a:pt x="1691" y="14714"/>
                    <a:pt x="1104" y="13664"/>
                    <a:pt x="775" y="12506"/>
                  </a:cubicBezTo>
                  <a:cubicBezTo>
                    <a:pt x="306" y="10860"/>
                    <a:pt x="334" y="9181"/>
                    <a:pt x="637" y="7500"/>
                  </a:cubicBezTo>
                  <a:cubicBezTo>
                    <a:pt x="773" y="6741"/>
                    <a:pt x="1085" y="6043"/>
                    <a:pt x="1298" y="5315"/>
                  </a:cubicBezTo>
                  <a:cubicBezTo>
                    <a:pt x="1718" y="3878"/>
                    <a:pt x="1996" y="2398"/>
                    <a:pt x="2337" y="938"/>
                  </a:cubicBezTo>
                  <a:cubicBezTo>
                    <a:pt x="2410" y="623"/>
                    <a:pt x="2501" y="314"/>
                    <a:pt x="25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300" name="Google Shape;300;p30"/>
            <p:cNvSpPr/>
            <p:nvPr/>
          </p:nvSpPr>
          <p:spPr>
            <a:xfrm>
              <a:off x="1519600" y="3107400"/>
              <a:ext cx="497150" cy="1291800"/>
            </a:xfrm>
            <a:custGeom>
              <a:avLst/>
              <a:gdLst/>
              <a:ahLst/>
              <a:cxnLst/>
              <a:rect l="l" t="t" r="r" b="b"/>
              <a:pathLst>
                <a:path w="19886" h="51672" extrusionOk="0">
                  <a:moveTo>
                    <a:pt x="18762" y="1453"/>
                  </a:moveTo>
                  <a:lnTo>
                    <a:pt x="18762" y="1453"/>
                  </a:lnTo>
                  <a:cubicBezTo>
                    <a:pt x="18669" y="1806"/>
                    <a:pt x="18631" y="2082"/>
                    <a:pt x="18526" y="2328"/>
                  </a:cubicBezTo>
                  <a:cubicBezTo>
                    <a:pt x="18142" y="3231"/>
                    <a:pt x="17763" y="4136"/>
                    <a:pt x="17335" y="5017"/>
                  </a:cubicBezTo>
                  <a:cubicBezTo>
                    <a:pt x="16502" y="6728"/>
                    <a:pt x="15876" y="8506"/>
                    <a:pt x="15342" y="10333"/>
                  </a:cubicBezTo>
                  <a:cubicBezTo>
                    <a:pt x="14619" y="12804"/>
                    <a:pt x="14306" y="15321"/>
                    <a:pt x="14338" y="17877"/>
                  </a:cubicBezTo>
                  <a:cubicBezTo>
                    <a:pt x="14357" y="19407"/>
                    <a:pt x="14541" y="20933"/>
                    <a:pt x="14622" y="22462"/>
                  </a:cubicBezTo>
                  <a:cubicBezTo>
                    <a:pt x="14693" y="23774"/>
                    <a:pt x="14766" y="25090"/>
                    <a:pt x="14759" y="26402"/>
                  </a:cubicBezTo>
                  <a:cubicBezTo>
                    <a:pt x="14750" y="27717"/>
                    <a:pt x="14717" y="29040"/>
                    <a:pt x="14556" y="30342"/>
                  </a:cubicBezTo>
                  <a:cubicBezTo>
                    <a:pt x="14431" y="31368"/>
                    <a:pt x="14133" y="32380"/>
                    <a:pt x="13848" y="33380"/>
                  </a:cubicBezTo>
                  <a:cubicBezTo>
                    <a:pt x="13208" y="35616"/>
                    <a:pt x="12117" y="37646"/>
                    <a:pt x="10855" y="39580"/>
                  </a:cubicBezTo>
                  <a:cubicBezTo>
                    <a:pt x="10290" y="40448"/>
                    <a:pt x="9595" y="41230"/>
                    <a:pt x="8831" y="41988"/>
                  </a:cubicBezTo>
                  <a:cubicBezTo>
                    <a:pt x="8981" y="41691"/>
                    <a:pt x="9123" y="41392"/>
                    <a:pt x="9284" y="41102"/>
                  </a:cubicBezTo>
                  <a:cubicBezTo>
                    <a:pt x="10178" y="39488"/>
                    <a:pt x="11017" y="37851"/>
                    <a:pt x="11634" y="36102"/>
                  </a:cubicBezTo>
                  <a:cubicBezTo>
                    <a:pt x="12240" y="34380"/>
                    <a:pt x="12625" y="32631"/>
                    <a:pt x="12527" y="30792"/>
                  </a:cubicBezTo>
                  <a:cubicBezTo>
                    <a:pt x="12506" y="30399"/>
                    <a:pt x="12595" y="30004"/>
                    <a:pt x="12620" y="29608"/>
                  </a:cubicBezTo>
                  <a:cubicBezTo>
                    <a:pt x="12703" y="28257"/>
                    <a:pt x="12604" y="26915"/>
                    <a:pt x="12399" y="25575"/>
                  </a:cubicBezTo>
                  <a:cubicBezTo>
                    <a:pt x="12156" y="23986"/>
                    <a:pt x="11962" y="22389"/>
                    <a:pt x="11747" y="20796"/>
                  </a:cubicBezTo>
                  <a:cubicBezTo>
                    <a:pt x="11700" y="20795"/>
                    <a:pt x="11655" y="20793"/>
                    <a:pt x="11610" y="20792"/>
                  </a:cubicBezTo>
                  <a:cubicBezTo>
                    <a:pt x="11587" y="20954"/>
                    <a:pt x="11526" y="21121"/>
                    <a:pt x="11550" y="21276"/>
                  </a:cubicBezTo>
                  <a:cubicBezTo>
                    <a:pt x="11693" y="22244"/>
                    <a:pt x="11884" y="23208"/>
                    <a:pt x="11999" y="24180"/>
                  </a:cubicBezTo>
                  <a:cubicBezTo>
                    <a:pt x="12100" y="25032"/>
                    <a:pt x="12151" y="25893"/>
                    <a:pt x="12171" y="26751"/>
                  </a:cubicBezTo>
                  <a:cubicBezTo>
                    <a:pt x="12193" y="27700"/>
                    <a:pt x="12181" y="28652"/>
                    <a:pt x="12138" y="29601"/>
                  </a:cubicBezTo>
                  <a:cubicBezTo>
                    <a:pt x="12097" y="30521"/>
                    <a:pt x="12022" y="31442"/>
                    <a:pt x="11920" y="32356"/>
                  </a:cubicBezTo>
                  <a:cubicBezTo>
                    <a:pt x="11709" y="34233"/>
                    <a:pt x="11078" y="35983"/>
                    <a:pt x="10341" y="37711"/>
                  </a:cubicBezTo>
                  <a:cubicBezTo>
                    <a:pt x="9714" y="39183"/>
                    <a:pt x="8935" y="40576"/>
                    <a:pt x="8219" y="42001"/>
                  </a:cubicBezTo>
                  <a:cubicBezTo>
                    <a:pt x="7972" y="42494"/>
                    <a:pt x="7789" y="43018"/>
                    <a:pt x="7548" y="43514"/>
                  </a:cubicBezTo>
                  <a:cubicBezTo>
                    <a:pt x="7035" y="44579"/>
                    <a:pt x="6217" y="45424"/>
                    <a:pt x="5474" y="46323"/>
                  </a:cubicBezTo>
                  <a:cubicBezTo>
                    <a:pt x="5163" y="46700"/>
                    <a:pt x="4844" y="47072"/>
                    <a:pt x="4492" y="47491"/>
                  </a:cubicBezTo>
                  <a:cubicBezTo>
                    <a:pt x="4291" y="47161"/>
                    <a:pt x="4480" y="46882"/>
                    <a:pt x="4622" y="46675"/>
                  </a:cubicBezTo>
                  <a:cubicBezTo>
                    <a:pt x="5616" y="45224"/>
                    <a:pt x="6180" y="43553"/>
                    <a:pt x="7013" y="42021"/>
                  </a:cubicBezTo>
                  <a:cubicBezTo>
                    <a:pt x="7422" y="41269"/>
                    <a:pt x="7732" y="40464"/>
                    <a:pt x="8102" y="39690"/>
                  </a:cubicBezTo>
                  <a:cubicBezTo>
                    <a:pt x="9002" y="37812"/>
                    <a:pt x="9479" y="35821"/>
                    <a:pt x="9717" y="33760"/>
                  </a:cubicBezTo>
                  <a:cubicBezTo>
                    <a:pt x="9906" y="32111"/>
                    <a:pt x="9930" y="30463"/>
                    <a:pt x="9947" y="28802"/>
                  </a:cubicBezTo>
                  <a:cubicBezTo>
                    <a:pt x="9969" y="26574"/>
                    <a:pt x="9802" y="24396"/>
                    <a:pt x="9303" y="22226"/>
                  </a:cubicBezTo>
                  <a:lnTo>
                    <a:pt x="9305" y="22226"/>
                  </a:lnTo>
                  <a:cubicBezTo>
                    <a:pt x="8981" y="20822"/>
                    <a:pt x="8774" y="19390"/>
                    <a:pt x="8569" y="17963"/>
                  </a:cubicBezTo>
                  <a:cubicBezTo>
                    <a:pt x="8387" y="16694"/>
                    <a:pt x="8595" y="15471"/>
                    <a:pt x="9093" y="14276"/>
                  </a:cubicBezTo>
                  <a:cubicBezTo>
                    <a:pt x="10035" y="12010"/>
                    <a:pt x="11443" y="10043"/>
                    <a:pt x="12914" y="8104"/>
                  </a:cubicBezTo>
                  <a:cubicBezTo>
                    <a:pt x="14642" y="5826"/>
                    <a:pt x="16500" y="3664"/>
                    <a:pt x="18515" y="1635"/>
                  </a:cubicBezTo>
                  <a:cubicBezTo>
                    <a:pt x="18556" y="1593"/>
                    <a:pt x="18610" y="1563"/>
                    <a:pt x="18762" y="1453"/>
                  </a:cubicBezTo>
                  <a:close/>
                  <a:moveTo>
                    <a:pt x="19885" y="0"/>
                  </a:moveTo>
                  <a:cubicBezTo>
                    <a:pt x="19052" y="427"/>
                    <a:pt x="18452" y="838"/>
                    <a:pt x="17936" y="1352"/>
                  </a:cubicBezTo>
                  <a:cubicBezTo>
                    <a:pt x="16088" y="3194"/>
                    <a:pt x="14357" y="5139"/>
                    <a:pt x="12747" y="7199"/>
                  </a:cubicBezTo>
                  <a:cubicBezTo>
                    <a:pt x="11437" y="8873"/>
                    <a:pt x="10187" y="10574"/>
                    <a:pt x="9115" y="12413"/>
                  </a:cubicBezTo>
                  <a:cubicBezTo>
                    <a:pt x="7807" y="14656"/>
                    <a:pt x="7518" y="17002"/>
                    <a:pt x="8096" y="19511"/>
                  </a:cubicBezTo>
                  <a:cubicBezTo>
                    <a:pt x="8475" y="21156"/>
                    <a:pt x="8796" y="22814"/>
                    <a:pt x="9085" y="24478"/>
                  </a:cubicBezTo>
                  <a:cubicBezTo>
                    <a:pt x="9338" y="25930"/>
                    <a:pt x="9326" y="27402"/>
                    <a:pt x="9356" y="28876"/>
                  </a:cubicBezTo>
                  <a:cubicBezTo>
                    <a:pt x="9401" y="31066"/>
                    <a:pt x="9246" y="33228"/>
                    <a:pt x="8903" y="35385"/>
                  </a:cubicBezTo>
                  <a:cubicBezTo>
                    <a:pt x="8605" y="37252"/>
                    <a:pt x="7923" y="38997"/>
                    <a:pt x="7186" y="40718"/>
                  </a:cubicBezTo>
                  <a:cubicBezTo>
                    <a:pt x="6632" y="42016"/>
                    <a:pt x="5998" y="43279"/>
                    <a:pt x="5384" y="44552"/>
                  </a:cubicBezTo>
                  <a:cubicBezTo>
                    <a:pt x="4865" y="45628"/>
                    <a:pt x="4377" y="46723"/>
                    <a:pt x="3786" y="47761"/>
                  </a:cubicBezTo>
                  <a:cubicBezTo>
                    <a:pt x="3044" y="49060"/>
                    <a:pt x="1927" y="50039"/>
                    <a:pt x="778" y="50973"/>
                  </a:cubicBezTo>
                  <a:cubicBezTo>
                    <a:pt x="539" y="51167"/>
                    <a:pt x="261" y="51335"/>
                    <a:pt x="82" y="51574"/>
                  </a:cubicBezTo>
                  <a:cubicBezTo>
                    <a:pt x="56" y="51609"/>
                    <a:pt x="26" y="51639"/>
                    <a:pt x="1" y="51672"/>
                  </a:cubicBezTo>
                  <a:lnTo>
                    <a:pt x="816" y="51672"/>
                  </a:lnTo>
                  <a:cubicBezTo>
                    <a:pt x="2014" y="50743"/>
                    <a:pt x="3095" y="49679"/>
                    <a:pt x="4199" y="48643"/>
                  </a:cubicBezTo>
                  <a:cubicBezTo>
                    <a:pt x="5526" y="47397"/>
                    <a:pt x="6601" y="45931"/>
                    <a:pt x="7747" y="44526"/>
                  </a:cubicBezTo>
                  <a:cubicBezTo>
                    <a:pt x="9067" y="42906"/>
                    <a:pt x="10383" y="41288"/>
                    <a:pt x="11509" y="39523"/>
                  </a:cubicBezTo>
                  <a:cubicBezTo>
                    <a:pt x="12640" y="37753"/>
                    <a:pt x="13551" y="35894"/>
                    <a:pt x="14145" y="33863"/>
                  </a:cubicBezTo>
                  <a:cubicBezTo>
                    <a:pt x="14526" y="32559"/>
                    <a:pt x="14778" y="31248"/>
                    <a:pt x="14939" y="29909"/>
                  </a:cubicBezTo>
                  <a:cubicBezTo>
                    <a:pt x="15073" y="28783"/>
                    <a:pt x="15237" y="27669"/>
                    <a:pt x="15150" y="26520"/>
                  </a:cubicBezTo>
                  <a:cubicBezTo>
                    <a:pt x="15048" y="25180"/>
                    <a:pt x="15121" y="23828"/>
                    <a:pt x="15054" y="22485"/>
                  </a:cubicBezTo>
                  <a:cubicBezTo>
                    <a:pt x="14999" y="21413"/>
                    <a:pt x="14789" y="20348"/>
                    <a:pt x="14759" y="19277"/>
                  </a:cubicBezTo>
                  <a:cubicBezTo>
                    <a:pt x="14729" y="18184"/>
                    <a:pt x="14855" y="17089"/>
                    <a:pt x="14878" y="15993"/>
                  </a:cubicBezTo>
                  <a:cubicBezTo>
                    <a:pt x="14938" y="13100"/>
                    <a:pt x="15711" y="10362"/>
                    <a:pt x="16687" y="7673"/>
                  </a:cubicBezTo>
                  <a:cubicBezTo>
                    <a:pt x="17030" y="6727"/>
                    <a:pt x="17484" y="5820"/>
                    <a:pt x="17891" y="4898"/>
                  </a:cubicBezTo>
                  <a:cubicBezTo>
                    <a:pt x="18387" y="3778"/>
                    <a:pt x="18899" y="2664"/>
                    <a:pt x="19378" y="1537"/>
                  </a:cubicBezTo>
                  <a:cubicBezTo>
                    <a:pt x="19565" y="1097"/>
                    <a:pt x="19681" y="626"/>
                    <a:pt x="198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301" name="Google Shape;301;p30"/>
            <p:cNvSpPr/>
            <p:nvPr/>
          </p:nvSpPr>
          <p:spPr>
            <a:xfrm>
              <a:off x="2000300" y="4217900"/>
              <a:ext cx="206225" cy="181300"/>
            </a:xfrm>
            <a:custGeom>
              <a:avLst/>
              <a:gdLst/>
              <a:ahLst/>
              <a:cxnLst/>
              <a:rect l="l" t="t" r="r" b="b"/>
              <a:pathLst>
                <a:path w="8249" h="7252" extrusionOk="0">
                  <a:moveTo>
                    <a:pt x="8248" y="1"/>
                  </a:moveTo>
                  <a:cubicBezTo>
                    <a:pt x="8239" y="14"/>
                    <a:pt x="8227" y="25"/>
                    <a:pt x="8217" y="37"/>
                  </a:cubicBezTo>
                  <a:cubicBezTo>
                    <a:pt x="6800" y="1816"/>
                    <a:pt x="5364" y="3572"/>
                    <a:pt x="3609" y="5037"/>
                  </a:cubicBezTo>
                  <a:cubicBezTo>
                    <a:pt x="2514" y="5951"/>
                    <a:pt x="1289" y="6664"/>
                    <a:pt x="0" y="7252"/>
                  </a:cubicBezTo>
                  <a:lnTo>
                    <a:pt x="1326" y="7252"/>
                  </a:lnTo>
                  <a:cubicBezTo>
                    <a:pt x="2911" y="6377"/>
                    <a:pt x="4296" y="5272"/>
                    <a:pt x="5551" y="4005"/>
                  </a:cubicBezTo>
                  <a:cubicBezTo>
                    <a:pt x="6522" y="3023"/>
                    <a:pt x="7367" y="1917"/>
                    <a:pt x="8248" y="846"/>
                  </a:cubicBezTo>
                  <a:lnTo>
                    <a:pt x="82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302" name="Google Shape;302;p30"/>
            <p:cNvSpPr/>
            <p:nvPr/>
          </p:nvSpPr>
          <p:spPr>
            <a:xfrm>
              <a:off x="1677050" y="4095350"/>
              <a:ext cx="529500" cy="303850"/>
            </a:xfrm>
            <a:custGeom>
              <a:avLst/>
              <a:gdLst/>
              <a:ahLst/>
              <a:cxnLst/>
              <a:rect l="l" t="t" r="r" b="b"/>
              <a:pathLst>
                <a:path w="21180" h="12154" extrusionOk="0">
                  <a:moveTo>
                    <a:pt x="21180" y="0"/>
                  </a:moveTo>
                  <a:cubicBezTo>
                    <a:pt x="20620" y="49"/>
                    <a:pt x="20063" y="101"/>
                    <a:pt x="19506" y="161"/>
                  </a:cubicBezTo>
                  <a:cubicBezTo>
                    <a:pt x="18935" y="224"/>
                    <a:pt x="18368" y="397"/>
                    <a:pt x="17819" y="582"/>
                  </a:cubicBezTo>
                  <a:cubicBezTo>
                    <a:pt x="16419" y="1055"/>
                    <a:pt x="15073" y="1646"/>
                    <a:pt x="13747" y="2307"/>
                  </a:cubicBezTo>
                  <a:cubicBezTo>
                    <a:pt x="12141" y="3106"/>
                    <a:pt x="10656" y="4080"/>
                    <a:pt x="9220" y="5131"/>
                  </a:cubicBezTo>
                  <a:cubicBezTo>
                    <a:pt x="8283" y="5817"/>
                    <a:pt x="7479" y="6680"/>
                    <a:pt x="6565" y="7404"/>
                  </a:cubicBezTo>
                  <a:cubicBezTo>
                    <a:pt x="4954" y="8676"/>
                    <a:pt x="3351" y="9968"/>
                    <a:pt x="1661" y="11128"/>
                  </a:cubicBezTo>
                  <a:cubicBezTo>
                    <a:pt x="1122" y="11497"/>
                    <a:pt x="566" y="11834"/>
                    <a:pt x="1" y="12154"/>
                  </a:cubicBezTo>
                  <a:lnTo>
                    <a:pt x="1041" y="12154"/>
                  </a:lnTo>
                  <a:cubicBezTo>
                    <a:pt x="1360" y="11968"/>
                    <a:pt x="1683" y="11790"/>
                    <a:pt x="1995" y="11587"/>
                  </a:cubicBezTo>
                  <a:cubicBezTo>
                    <a:pt x="3202" y="10802"/>
                    <a:pt x="4357" y="9927"/>
                    <a:pt x="5476" y="9022"/>
                  </a:cubicBezTo>
                  <a:cubicBezTo>
                    <a:pt x="6832" y="7924"/>
                    <a:pt x="8101" y="6719"/>
                    <a:pt x="9459" y="5625"/>
                  </a:cubicBezTo>
                  <a:cubicBezTo>
                    <a:pt x="10219" y="5010"/>
                    <a:pt x="11100" y="4548"/>
                    <a:pt x="11896" y="3973"/>
                  </a:cubicBezTo>
                  <a:cubicBezTo>
                    <a:pt x="13049" y="3140"/>
                    <a:pt x="14362" y="2612"/>
                    <a:pt x="15611" y="1961"/>
                  </a:cubicBezTo>
                  <a:cubicBezTo>
                    <a:pt x="15935" y="1793"/>
                    <a:pt x="16284" y="1664"/>
                    <a:pt x="16634" y="1554"/>
                  </a:cubicBezTo>
                  <a:cubicBezTo>
                    <a:pt x="17705" y="1214"/>
                    <a:pt x="18765" y="817"/>
                    <a:pt x="19860" y="579"/>
                  </a:cubicBezTo>
                  <a:cubicBezTo>
                    <a:pt x="20297" y="485"/>
                    <a:pt x="20738" y="415"/>
                    <a:pt x="21180" y="363"/>
                  </a:cubicBezTo>
                  <a:lnTo>
                    <a:pt x="2118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303" name="Google Shape;303;p30"/>
            <p:cNvSpPr/>
            <p:nvPr/>
          </p:nvSpPr>
          <p:spPr>
            <a:xfrm>
              <a:off x="1366850" y="3372600"/>
              <a:ext cx="288575" cy="1026600"/>
            </a:xfrm>
            <a:custGeom>
              <a:avLst/>
              <a:gdLst/>
              <a:ahLst/>
              <a:cxnLst/>
              <a:rect l="l" t="t" r="r" b="b"/>
              <a:pathLst>
                <a:path w="11543" h="41064" extrusionOk="0">
                  <a:moveTo>
                    <a:pt x="834" y="0"/>
                  </a:moveTo>
                  <a:cubicBezTo>
                    <a:pt x="437" y="284"/>
                    <a:pt x="244" y="698"/>
                    <a:pt x="1" y="1220"/>
                  </a:cubicBezTo>
                  <a:cubicBezTo>
                    <a:pt x="265" y="1098"/>
                    <a:pt x="413" y="1030"/>
                    <a:pt x="613" y="937"/>
                  </a:cubicBezTo>
                  <a:cubicBezTo>
                    <a:pt x="1014" y="2549"/>
                    <a:pt x="1700" y="3987"/>
                    <a:pt x="2429" y="5405"/>
                  </a:cubicBezTo>
                  <a:cubicBezTo>
                    <a:pt x="2512" y="5569"/>
                    <a:pt x="2557" y="5752"/>
                    <a:pt x="2637" y="5918"/>
                  </a:cubicBezTo>
                  <a:cubicBezTo>
                    <a:pt x="3285" y="7239"/>
                    <a:pt x="3872" y="8597"/>
                    <a:pt x="4605" y="9869"/>
                  </a:cubicBezTo>
                  <a:cubicBezTo>
                    <a:pt x="5829" y="11996"/>
                    <a:pt x="7133" y="14077"/>
                    <a:pt x="8437" y="16155"/>
                  </a:cubicBezTo>
                  <a:cubicBezTo>
                    <a:pt x="9490" y="17831"/>
                    <a:pt x="10030" y="19665"/>
                    <a:pt x="10273" y="21607"/>
                  </a:cubicBezTo>
                  <a:cubicBezTo>
                    <a:pt x="10399" y="22613"/>
                    <a:pt x="10544" y="23617"/>
                    <a:pt x="10631" y="24626"/>
                  </a:cubicBezTo>
                  <a:cubicBezTo>
                    <a:pt x="10700" y="25417"/>
                    <a:pt x="10730" y="26216"/>
                    <a:pt x="10709" y="27010"/>
                  </a:cubicBezTo>
                  <a:cubicBezTo>
                    <a:pt x="10675" y="28301"/>
                    <a:pt x="10407" y="29560"/>
                    <a:pt x="10141" y="30825"/>
                  </a:cubicBezTo>
                  <a:cubicBezTo>
                    <a:pt x="9830" y="32301"/>
                    <a:pt x="9559" y="33786"/>
                    <a:pt x="8983" y="35184"/>
                  </a:cubicBezTo>
                  <a:cubicBezTo>
                    <a:pt x="8339" y="36744"/>
                    <a:pt x="7623" y="38246"/>
                    <a:pt x="6299" y="39405"/>
                  </a:cubicBezTo>
                  <a:cubicBezTo>
                    <a:pt x="5706" y="39926"/>
                    <a:pt x="5150" y="40488"/>
                    <a:pt x="4605" y="41064"/>
                  </a:cubicBezTo>
                  <a:lnTo>
                    <a:pt x="5419" y="41064"/>
                  </a:lnTo>
                  <a:cubicBezTo>
                    <a:pt x="5717" y="40784"/>
                    <a:pt x="6014" y="40506"/>
                    <a:pt x="6308" y="40222"/>
                  </a:cubicBezTo>
                  <a:cubicBezTo>
                    <a:pt x="7010" y="39538"/>
                    <a:pt x="7819" y="38938"/>
                    <a:pt x="8299" y="38065"/>
                  </a:cubicBezTo>
                  <a:cubicBezTo>
                    <a:pt x="9216" y="36398"/>
                    <a:pt x="9999" y="34667"/>
                    <a:pt x="10399" y="32793"/>
                  </a:cubicBezTo>
                  <a:cubicBezTo>
                    <a:pt x="10559" y="32047"/>
                    <a:pt x="10604" y="31273"/>
                    <a:pt x="10819" y="30545"/>
                  </a:cubicBezTo>
                  <a:cubicBezTo>
                    <a:pt x="11402" y="28574"/>
                    <a:pt x="11542" y="26577"/>
                    <a:pt x="11311" y="24543"/>
                  </a:cubicBezTo>
                  <a:cubicBezTo>
                    <a:pt x="11202" y="23596"/>
                    <a:pt x="11060" y="22650"/>
                    <a:pt x="10998" y="21698"/>
                  </a:cubicBezTo>
                  <a:lnTo>
                    <a:pt x="10998" y="21700"/>
                  </a:lnTo>
                  <a:cubicBezTo>
                    <a:pt x="10902" y="20203"/>
                    <a:pt x="10431" y="18803"/>
                    <a:pt x="9846" y="17461"/>
                  </a:cubicBezTo>
                  <a:cubicBezTo>
                    <a:pt x="8748" y="14943"/>
                    <a:pt x="7112" y="12730"/>
                    <a:pt x="5638" y="10430"/>
                  </a:cubicBezTo>
                  <a:cubicBezTo>
                    <a:pt x="4908" y="9291"/>
                    <a:pt x="4266" y="8112"/>
                    <a:pt x="3650" y="6915"/>
                  </a:cubicBezTo>
                  <a:cubicBezTo>
                    <a:pt x="3117" y="5878"/>
                    <a:pt x="2640" y="4812"/>
                    <a:pt x="2151" y="3754"/>
                  </a:cubicBezTo>
                  <a:cubicBezTo>
                    <a:pt x="1932" y="3281"/>
                    <a:pt x="1712" y="2808"/>
                    <a:pt x="1544" y="2317"/>
                  </a:cubicBezTo>
                  <a:cubicBezTo>
                    <a:pt x="1290" y="1569"/>
                    <a:pt x="1077" y="805"/>
                    <a:pt x="8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304" name="Google Shape;304;p30"/>
            <p:cNvSpPr/>
            <p:nvPr/>
          </p:nvSpPr>
          <p:spPr>
            <a:xfrm>
              <a:off x="1425025" y="3692150"/>
              <a:ext cx="152125" cy="707050"/>
            </a:xfrm>
            <a:custGeom>
              <a:avLst/>
              <a:gdLst/>
              <a:ahLst/>
              <a:cxnLst/>
              <a:rect l="l" t="t" r="r" b="b"/>
              <a:pathLst>
                <a:path w="6085" h="28282" extrusionOk="0">
                  <a:moveTo>
                    <a:pt x="1023" y="0"/>
                  </a:moveTo>
                  <a:cubicBezTo>
                    <a:pt x="975" y="20"/>
                    <a:pt x="928" y="41"/>
                    <a:pt x="880" y="60"/>
                  </a:cubicBezTo>
                  <a:cubicBezTo>
                    <a:pt x="979" y="334"/>
                    <a:pt x="1054" y="620"/>
                    <a:pt x="1182" y="880"/>
                  </a:cubicBezTo>
                  <a:cubicBezTo>
                    <a:pt x="1794" y="2118"/>
                    <a:pt x="2411" y="3351"/>
                    <a:pt x="3184" y="4504"/>
                  </a:cubicBezTo>
                  <a:cubicBezTo>
                    <a:pt x="3572" y="5085"/>
                    <a:pt x="3839" y="5749"/>
                    <a:pt x="4131" y="6390"/>
                  </a:cubicBezTo>
                  <a:cubicBezTo>
                    <a:pt x="4751" y="7743"/>
                    <a:pt x="4979" y="9199"/>
                    <a:pt x="5247" y="10649"/>
                  </a:cubicBezTo>
                  <a:cubicBezTo>
                    <a:pt x="5360" y="11267"/>
                    <a:pt x="5433" y="11867"/>
                    <a:pt x="5293" y="12471"/>
                  </a:cubicBezTo>
                  <a:cubicBezTo>
                    <a:pt x="5086" y="13369"/>
                    <a:pt x="4863" y="14264"/>
                    <a:pt x="4605" y="15146"/>
                  </a:cubicBezTo>
                  <a:cubicBezTo>
                    <a:pt x="4355" y="16001"/>
                    <a:pt x="4005" y="16826"/>
                    <a:pt x="3782" y="17686"/>
                  </a:cubicBezTo>
                  <a:cubicBezTo>
                    <a:pt x="3268" y="19673"/>
                    <a:pt x="2803" y="21671"/>
                    <a:pt x="2320" y="23665"/>
                  </a:cubicBezTo>
                  <a:cubicBezTo>
                    <a:pt x="1969" y="25114"/>
                    <a:pt x="1361" y="26437"/>
                    <a:pt x="475" y="27643"/>
                  </a:cubicBezTo>
                  <a:cubicBezTo>
                    <a:pt x="322" y="27852"/>
                    <a:pt x="143" y="28056"/>
                    <a:pt x="0" y="28282"/>
                  </a:cubicBezTo>
                  <a:lnTo>
                    <a:pt x="298" y="28282"/>
                  </a:lnTo>
                  <a:cubicBezTo>
                    <a:pt x="408" y="28141"/>
                    <a:pt x="517" y="27998"/>
                    <a:pt x="641" y="27870"/>
                  </a:cubicBezTo>
                  <a:cubicBezTo>
                    <a:pt x="1629" y="26847"/>
                    <a:pt x="2229" y="25592"/>
                    <a:pt x="2674" y="24288"/>
                  </a:cubicBezTo>
                  <a:cubicBezTo>
                    <a:pt x="3127" y="22963"/>
                    <a:pt x="3381" y="21569"/>
                    <a:pt x="3739" y="20211"/>
                  </a:cubicBezTo>
                  <a:cubicBezTo>
                    <a:pt x="4005" y="19201"/>
                    <a:pt x="4286" y="18195"/>
                    <a:pt x="4581" y="17193"/>
                  </a:cubicBezTo>
                  <a:cubicBezTo>
                    <a:pt x="4970" y="15870"/>
                    <a:pt x="5448" y="14567"/>
                    <a:pt x="5754" y="13225"/>
                  </a:cubicBezTo>
                  <a:cubicBezTo>
                    <a:pt x="5933" y="12438"/>
                    <a:pt x="6084" y="11602"/>
                    <a:pt x="5797" y="10770"/>
                  </a:cubicBezTo>
                  <a:cubicBezTo>
                    <a:pt x="5648" y="10340"/>
                    <a:pt x="5594" y="9877"/>
                    <a:pt x="5512" y="9426"/>
                  </a:cubicBezTo>
                  <a:cubicBezTo>
                    <a:pt x="5196" y="7686"/>
                    <a:pt x="4587" y="6064"/>
                    <a:pt x="3654" y="4558"/>
                  </a:cubicBezTo>
                  <a:cubicBezTo>
                    <a:pt x="2946" y="3412"/>
                    <a:pt x="2265" y="2251"/>
                    <a:pt x="1582" y="1091"/>
                  </a:cubicBezTo>
                  <a:cubicBezTo>
                    <a:pt x="1376" y="739"/>
                    <a:pt x="1208" y="364"/>
                    <a:pt x="10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305" name="Google Shape;305;p30"/>
            <p:cNvSpPr/>
            <p:nvPr/>
          </p:nvSpPr>
          <p:spPr>
            <a:xfrm>
              <a:off x="1789525" y="4291325"/>
              <a:ext cx="146950" cy="107875"/>
            </a:xfrm>
            <a:custGeom>
              <a:avLst/>
              <a:gdLst/>
              <a:ahLst/>
              <a:cxnLst/>
              <a:rect l="l" t="t" r="r" b="b"/>
              <a:pathLst>
                <a:path w="5878" h="4315" extrusionOk="0">
                  <a:moveTo>
                    <a:pt x="5878" y="1"/>
                  </a:moveTo>
                  <a:cubicBezTo>
                    <a:pt x="5252" y="47"/>
                    <a:pt x="4918" y="377"/>
                    <a:pt x="4580" y="617"/>
                  </a:cubicBezTo>
                  <a:cubicBezTo>
                    <a:pt x="3933" y="1079"/>
                    <a:pt x="3335" y="1610"/>
                    <a:pt x="2720" y="2115"/>
                  </a:cubicBezTo>
                  <a:cubicBezTo>
                    <a:pt x="1843" y="2834"/>
                    <a:pt x="1010" y="3616"/>
                    <a:pt x="82" y="4262"/>
                  </a:cubicBezTo>
                  <a:cubicBezTo>
                    <a:pt x="55" y="4282"/>
                    <a:pt x="26" y="4297"/>
                    <a:pt x="1" y="4315"/>
                  </a:cubicBezTo>
                  <a:lnTo>
                    <a:pt x="929" y="4315"/>
                  </a:lnTo>
                  <a:cubicBezTo>
                    <a:pt x="1193" y="4109"/>
                    <a:pt x="1457" y="3900"/>
                    <a:pt x="1691" y="3665"/>
                  </a:cubicBezTo>
                  <a:cubicBezTo>
                    <a:pt x="2885" y="2462"/>
                    <a:pt x="4202" y="1413"/>
                    <a:pt x="5530" y="372"/>
                  </a:cubicBezTo>
                  <a:cubicBezTo>
                    <a:pt x="5621" y="301"/>
                    <a:pt x="5690" y="204"/>
                    <a:pt x="58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sp>
        <p:nvSpPr>
          <p:cNvPr id="306" name="Google Shape;306;p30"/>
          <p:cNvSpPr txBox="1">
            <a:spLocks noGrp="1"/>
          </p:cNvSpPr>
          <p:nvPr>
            <p:ph type="ctrTitle"/>
          </p:nvPr>
        </p:nvSpPr>
        <p:spPr>
          <a:xfrm>
            <a:off x="1816200" y="2189985"/>
            <a:ext cx="5511600" cy="79803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4400" dirty="0">
                <a:cs typeface="B Nazanin" panose="00000700000000000000" pitchFamily="2" charset="-78"/>
              </a:rPr>
              <a:t>تم : پیشرفت پزشکی گیاهی</a:t>
            </a:r>
            <a:endParaRPr sz="4400" dirty="0">
              <a:cs typeface="B Nazanin" panose="00000700000000000000" pitchFamily="2" charset="-78"/>
            </a:endParaRPr>
          </a:p>
        </p:txBody>
      </p:sp>
      <p:grpSp>
        <p:nvGrpSpPr>
          <p:cNvPr id="307" name="Google Shape;307;p30"/>
          <p:cNvGrpSpPr/>
          <p:nvPr/>
        </p:nvGrpSpPr>
        <p:grpSpPr>
          <a:xfrm rot="5400000" flipH="1">
            <a:off x="1770397" y="340397"/>
            <a:ext cx="608359" cy="1769851"/>
            <a:chOff x="4740125" y="687050"/>
            <a:chExt cx="757325" cy="2203225"/>
          </a:xfrm>
        </p:grpSpPr>
        <p:sp>
          <p:nvSpPr>
            <p:cNvPr id="308" name="Google Shape;308;p30"/>
            <p:cNvSpPr/>
            <p:nvPr/>
          </p:nvSpPr>
          <p:spPr>
            <a:xfrm>
              <a:off x="5468250" y="1028350"/>
              <a:ext cx="29200" cy="167000"/>
            </a:xfrm>
            <a:custGeom>
              <a:avLst/>
              <a:gdLst/>
              <a:ahLst/>
              <a:cxnLst/>
              <a:rect l="l" t="t" r="r" b="b"/>
              <a:pathLst>
                <a:path w="1168" h="6680" extrusionOk="0">
                  <a:moveTo>
                    <a:pt x="204" y="0"/>
                  </a:moveTo>
                  <a:cubicBezTo>
                    <a:pt x="136" y="17"/>
                    <a:pt x="68" y="33"/>
                    <a:pt x="1" y="50"/>
                  </a:cubicBezTo>
                  <a:cubicBezTo>
                    <a:pt x="480" y="2247"/>
                    <a:pt x="856" y="4457"/>
                    <a:pt x="1168" y="6680"/>
                  </a:cubicBezTo>
                  <a:lnTo>
                    <a:pt x="1168" y="3394"/>
                  </a:lnTo>
                  <a:cubicBezTo>
                    <a:pt x="1064" y="2898"/>
                    <a:pt x="954" y="2402"/>
                    <a:pt x="832" y="1910"/>
                  </a:cubicBezTo>
                  <a:cubicBezTo>
                    <a:pt x="671" y="1262"/>
                    <a:pt x="416" y="636"/>
                    <a:pt x="2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309" name="Google Shape;309;p30"/>
            <p:cNvSpPr/>
            <p:nvPr/>
          </p:nvSpPr>
          <p:spPr>
            <a:xfrm>
              <a:off x="5314825" y="687050"/>
              <a:ext cx="182625" cy="879375"/>
            </a:xfrm>
            <a:custGeom>
              <a:avLst/>
              <a:gdLst/>
              <a:ahLst/>
              <a:cxnLst/>
              <a:rect l="l" t="t" r="r" b="b"/>
              <a:pathLst>
                <a:path w="7305" h="35175" extrusionOk="0">
                  <a:moveTo>
                    <a:pt x="1760" y="1"/>
                  </a:moveTo>
                  <a:cubicBezTo>
                    <a:pt x="1383" y="455"/>
                    <a:pt x="1441" y="938"/>
                    <a:pt x="1476" y="1426"/>
                  </a:cubicBezTo>
                  <a:cubicBezTo>
                    <a:pt x="1539" y="2298"/>
                    <a:pt x="1698" y="3186"/>
                    <a:pt x="1605" y="4043"/>
                  </a:cubicBezTo>
                  <a:cubicBezTo>
                    <a:pt x="1408" y="5843"/>
                    <a:pt x="1047" y="7625"/>
                    <a:pt x="801" y="9422"/>
                  </a:cubicBezTo>
                  <a:cubicBezTo>
                    <a:pt x="560" y="11181"/>
                    <a:pt x="187" y="12918"/>
                    <a:pt x="101" y="14708"/>
                  </a:cubicBezTo>
                  <a:cubicBezTo>
                    <a:pt x="1" y="16795"/>
                    <a:pt x="204" y="18849"/>
                    <a:pt x="536" y="20893"/>
                  </a:cubicBezTo>
                  <a:cubicBezTo>
                    <a:pt x="888" y="23052"/>
                    <a:pt x="1710" y="25072"/>
                    <a:pt x="2717" y="26995"/>
                  </a:cubicBezTo>
                  <a:cubicBezTo>
                    <a:pt x="3705" y="28885"/>
                    <a:pt x="4783" y="30731"/>
                    <a:pt x="5893" y="32552"/>
                  </a:cubicBezTo>
                  <a:cubicBezTo>
                    <a:pt x="6413" y="33406"/>
                    <a:pt x="6888" y="34276"/>
                    <a:pt x="7305" y="35174"/>
                  </a:cubicBezTo>
                  <a:lnTo>
                    <a:pt x="7305" y="33499"/>
                  </a:lnTo>
                  <a:cubicBezTo>
                    <a:pt x="6569" y="32194"/>
                    <a:pt x="5832" y="30887"/>
                    <a:pt x="5065" y="29600"/>
                  </a:cubicBezTo>
                  <a:cubicBezTo>
                    <a:pt x="3987" y="27789"/>
                    <a:pt x="3029" y="25914"/>
                    <a:pt x="2335" y="23933"/>
                  </a:cubicBezTo>
                  <a:cubicBezTo>
                    <a:pt x="1856" y="22568"/>
                    <a:pt x="1556" y="21123"/>
                    <a:pt x="1324" y="19691"/>
                  </a:cubicBezTo>
                  <a:cubicBezTo>
                    <a:pt x="835" y="16669"/>
                    <a:pt x="880" y="13636"/>
                    <a:pt x="1378" y="10608"/>
                  </a:cubicBezTo>
                  <a:cubicBezTo>
                    <a:pt x="1539" y="9623"/>
                    <a:pt x="1593" y="8620"/>
                    <a:pt x="1701" y="7626"/>
                  </a:cubicBezTo>
                  <a:cubicBezTo>
                    <a:pt x="1826" y="6470"/>
                    <a:pt x="1996" y="5318"/>
                    <a:pt x="2076" y="4159"/>
                  </a:cubicBezTo>
                  <a:cubicBezTo>
                    <a:pt x="2133" y="3321"/>
                    <a:pt x="2071" y="2474"/>
                    <a:pt x="2064" y="1632"/>
                  </a:cubicBezTo>
                  <a:cubicBezTo>
                    <a:pt x="2061" y="1345"/>
                    <a:pt x="2062" y="1058"/>
                    <a:pt x="2062" y="748"/>
                  </a:cubicBezTo>
                  <a:lnTo>
                    <a:pt x="2062" y="748"/>
                  </a:lnTo>
                  <a:cubicBezTo>
                    <a:pt x="3005" y="840"/>
                    <a:pt x="3632" y="1446"/>
                    <a:pt x="4270" y="1963"/>
                  </a:cubicBezTo>
                  <a:cubicBezTo>
                    <a:pt x="5389" y="2870"/>
                    <a:pt x="6386" y="3903"/>
                    <a:pt x="7305" y="5005"/>
                  </a:cubicBezTo>
                  <a:lnTo>
                    <a:pt x="7305" y="3852"/>
                  </a:lnTo>
                  <a:cubicBezTo>
                    <a:pt x="6590" y="3080"/>
                    <a:pt x="5832" y="2353"/>
                    <a:pt x="4977" y="1720"/>
                  </a:cubicBezTo>
                  <a:lnTo>
                    <a:pt x="4977" y="1718"/>
                  </a:lnTo>
                  <a:cubicBezTo>
                    <a:pt x="3987" y="984"/>
                    <a:pt x="2915" y="428"/>
                    <a:pt x="17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310" name="Google Shape;310;p30"/>
            <p:cNvSpPr/>
            <p:nvPr/>
          </p:nvSpPr>
          <p:spPr>
            <a:xfrm>
              <a:off x="4740125" y="1567000"/>
              <a:ext cx="757325" cy="1323275"/>
            </a:xfrm>
            <a:custGeom>
              <a:avLst/>
              <a:gdLst/>
              <a:ahLst/>
              <a:cxnLst/>
              <a:rect l="l" t="t" r="r" b="b"/>
              <a:pathLst>
                <a:path w="30293" h="52931" extrusionOk="0">
                  <a:moveTo>
                    <a:pt x="14676" y="20208"/>
                  </a:moveTo>
                  <a:cubicBezTo>
                    <a:pt x="15300" y="21853"/>
                    <a:pt x="15898" y="23313"/>
                    <a:pt x="16399" y="24805"/>
                  </a:cubicBezTo>
                  <a:cubicBezTo>
                    <a:pt x="16601" y="25407"/>
                    <a:pt x="16613" y="26079"/>
                    <a:pt x="16665" y="26724"/>
                  </a:cubicBezTo>
                  <a:cubicBezTo>
                    <a:pt x="16859" y="29079"/>
                    <a:pt x="16554" y="31377"/>
                    <a:pt x="15822" y="33620"/>
                  </a:cubicBezTo>
                  <a:cubicBezTo>
                    <a:pt x="15632" y="34199"/>
                    <a:pt x="15461" y="34783"/>
                    <a:pt x="15237" y="35508"/>
                  </a:cubicBezTo>
                  <a:cubicBezTo>
                    <a:pt x="15095" y="35237"/>
                    <a:pt x="14984" y="35097"/>
                    <a:pt x="14945" y="34939"/>
                  </a:cubicBezTo>
                  <a:cubicBezTo>
                    <a:pt x="14578" y="33455"/>
                    <a:pt x="14492" y="31935"/>
                    <a:pt x="14396" y="30417"/>
                  </a:cubicBezTo>
                  <a:cubicBezTo>
                    <a:pt x="14345" y="29613"/>
                    <a:pt x="14301" y="28807"/>
                    <a:pt x="14222" y="28002"/>
                  </a:cubicBezTo>
                  <a:lnTo>
                    <a:pt x="14222" y="28002"/>
                  </a:lnTo>
                  <a:cubicBezTo>
                    <a:pt x="13742" y="30838"/>
                    <a:pt x="13930" y="33657"/>
                    <a:pt x="14611" y="36565"/>
                  </a:cubicBezTo>
                  <a:cubicBezTo>
                    <a:pt x="14143" y="36387"/>
                    <a:pt x="14080" y="36051"/>
                    <a:pt x="13978" y="35793"/>
                  </a:cubicBezTo>
                  <a:cubicBezTo>
                    <a:pt x="13270" y="34023"/>
                    <a:pt x="12531" y="32263"/>
                    <a:pt x="12390" y="30327"/>
                  </a:cubicBezTo>
                  <a:cubicBezTo>
                    <a:pt x="12321" y="29362"/>
                    <a:pt x="12149" y="28395"/>
                    <a:pt x="12173" y="27431"/>
                  </a:cubicBezTo>
                  <a:cubicBezTo>
                    <a:pt x="12228" y="25267"/>
                    <a:pt x="12804" y="23222"/>
                    <a:pt x="13852" y="21322"/>
                  </a:cubicBezTo>
                  <a:cubicBezTo>
                    <a:pt x="14052" y="20962"/>
                    <a:pt x="14343" y="20652"/>
                    <a:pt x="14676" y="20208"/>
                  </a:cubicBezTo>
                  <a:close/>
                  <a:moveTo>
                    <a:pt x="21760" y="0"/>
                  </a:moveTo>
                  <a:lnTo>
                    <a:pt x="21760" y="0"/>
                  </a:lnTo>
                  <a:cubicBezTo>
                    <a:pt x="21735" y="269"/>
                    <a:pt x="21713" y="543"/>
                    <a:pt x="21811" y="764"/>
                  </a:cubicBezTo>
                  <a:cubicBezTo>
                    <a:pt x="22217" y="1674"/>
                    <a:pt x="22631" y="2584"/>
                    <a:pt x="23095" y="3465"/>
                  </a:cubicBezTo>
                  <a:cubicBezTo>
                    <a:pt x="23563" y="4352"/>
                    <a:pt x="24135" y="5184"/>
                    <a:pt x="24592" y="6074"/>
                  </a:cubicBezTo>
                  <a:cubicBezTo>
                    <a:pt x="25714" y="8261"/>
                    <a:pt x="26411" y="10558"/>
                    <a:pt x="26419" y="13050"/>
                  </a:cubicBezTo>
                  <a:cubicBezTo>
                    <a:pt x="26425" y="14975"/>
                    <a:pt x="26231" y="16868"/>
                    <a:pt x="25766" y="18733"/>
                  </a:cubicBezTo>
                  <a:cubicBezTo>
                    <a:pt x="25492" y="19828"/>
                    <a:pt x="25180" y="20915"/>
                    <a:pt x="24847" y="21995"/>
                  </a:cubicBezTo>
                  <a:cubicBezTo>
                    <a:pt x="24775" y="22232"/>
                    <a:pt x="24760" y="22575"/>
                    <a:pt x="24399" y="22679"/>
                  </a:cubicBezTo>
                  <a:cubicBezTo>
                    <a:pt x="24422" y="22103"/>
                    <a:pt x="24486" y="21560"/>
                    <a:pt x="24455" y="21023"/>
                  </a:cubicBezTo>
                  <a:cubicBezTo>
                    <a:pt x="24363" y="19474"/>
                    <a:pt x="24216" y="17928"/>
                    <a:pt x="24123" y="16380"/>
                  </a:cubicBezTo>
                  <a:cubicBezTo>
                    <a:pt x="24002" y="14373"/>
                    <a:pt x="23759" y="12385"/>
                    <a:pt x="23365" y="10414"/>
                  </a:cubicBezTo>
                  <a:cubicBezTo>
                    <a:pt x="23237" y="9775"/>
                    <a:pt x="23079" y="9336"/>
                    <a:pt x="22786" y="8985"/>
                  </a:cubicBezTo>
                  <a:lnTo>
                    <a:pt x="22786" y="8985"/>
                  </a:lnTo>
                  <a:cubicBezTo>
                    <a:pt x="22796" y="9146"/>
                    <a:pt x="22802" y="9274"/>
                    <a:pt x="22814" y="9400"/>
                  </a:cubicBezTo>
                  <a:cubicBezTo>
                    <a:pt x="23047" y="11718"/>
                    <a:pt x="23300" y="14035"/>
                    <a:pt x="23506" y="16355"/>
                  </a:cubicBezTo>
                  <a:cubicBezTo>
                    <a:pt x="23628" y="17737"/>
                    <a:pt x="23679" y="19127"/>
                    <a:pt x="23750" y="20515"/>
                  </a:cubicBezTo>
                  <a:cubicBezTo>
                    <a:pt x="23757" y="20676"/>
                    <a:pt x="23686" y="20841"/>
                    <a:pt x="23613" y="21190"/>
                  </a:cubicBezTo>
                  <a:cubicBezTo>
                    <a:pt x="23292" y="19992"/>
                    <a:pt x="23088" y="18974"/>
                    <a:pt x="22745" y="18005"/>
                  </a:cubicBezTo>
                  <a:cubicBezTo>
                    <a:pt x="22250" y="16607"/>
                    <a:pt x="21572" y="15271"/>
                    <a:pt x="21121" y="13862"/>
                  </a:cubicBezTo>
                  <a:cubicBezTo>
                    <a:pt x="20531" y="12019"/>
                    <a:pt x="19817" y="10196"/>
                    <a:pt x="19629" y="8246"/>
                  </a:cubicBezTo>
                  <a:cubicBezTo>
                    <a:pt x="19494" y="6834"/>
                    <a:pt x="19395" y="5421"/>
                    <a:pt x="19798" y="4023"/>
                  </a:cubicBezTo>
                  <a:cubicBezTo>
                    <a:pt x="19956" y="3477"/>
                    <a:pt x="20019" y="2903"/>
                    <a:pt x="20124" y="2342"/>
                  </a:cubicBezTo>
                  <a:lnTo>
                    <a:pt x="20124" y="2342"/>
                  </a:lnTo>
                  <a:cubicBezTo>
                    <a:pt x="19894" y="2596"/>
                    <a:pt x="19682" y="2879"/>
                    <a:pt x="19592" y="3196"/>
                  </a:cubicBezTo>
                  <a:cubicBezTo>
                    <a:pt x="19356" y="4033"/>
                    <a:pt x="19159" y="4883"/>
                    <a:pt x="18971" y="5733"/>
                  </a:cubicBezTo>
                  <a:cubicBezTo>
                    <a:pt x="18659" y="7151"/>
                    <a:pt x="18816" y="8593"/>
                    <a:pt x="19107" y="9963"/>
                  </a:cubicBezTo>
                  <a:cubicBezTo>
                    <a:pt x="19571" y="12139"/>
                    <a:pt x="20384" y="14226"/>
                    <a:pt x="21294" y="16265"/>
                  </a:cubicBezTo>
                  <a:cubicBezTo>
                    <a:pt x="21912" y="17652"/>
                    <a:pt x="22414" y="19071"/>
                    <a:pt x="22789" y="20556"/>
                  </a:cubicBezTo>
                  <a:cubicBezTo>
                    <a:pt x="23261" y="22422"/>
                    <a:pt x="23207" y="24270"/>
                    <a:pt x="22959" y="26136"/>
                  </a:cubicBezTo>
                  <a:cubicBezTo>
                    <a:pt x="22849" y="26969"/>
                    <a:pt x="22616" y="27777"/>
                    <a:pt x="22107" y="28481"/>
                  </a:cubicBezTo>
                  <a:cubicBezTo>
                    <a:pt x="21163" y="29784"/>
                    <a:pt x="20244" y="31108"/>
                    <a:pt x="19295" y="32407"/>
                  </a:cubicBezTo>
                  <a:cubicBezTo>
                    <a:pt x="18644" y="33297"/>
                    <a:pt x="17962" y="34163"/>
                    <a:pt x="17288" y="35036"/>
                  </a:cubicBezTo>
                  <a:cubicBezTo>
                    <a:pt x="16758" y="35723"/>
                    <a:pt x="16223" y="36405"/>
                    <a:pt x="15680" y="37081"/>
                  </a:cubicBezTo>
                  <a:cubicBezTo>
                    <a:pt x="15635" y="37138"/>
                    <a:pt x="15513" y="37132"/>
                    <a:pt x="15292" y="37190"/>
                  </a:cubicBezTo>
                  <a:cubicBezTo>
                    <a:pt x="15495" y="36568"/>
                    <a:pt x="15668" y="36030"/>
                    <a:pt x="15844" y="35494"/>
                  </a:cubicBezTo>
                  <a:cubicBezTo>
                    <a:pt x="16462" y="33619"/>
                    <a:pt x="17145" y="31763"/>
                    <a:pt x="17346" y="29777"/>
                  </a:cubicBezTo>
                  <a:cubicBezTo>
                    <a:pt x="17593" y="27341"/>
                    <a:pt x="17342" y="24983"/>
                    <a:pt x="16152" y="22804"/>
                  </a:cubicBezTo>
                  <a:cubicBezTo>
                    <a:pt x="15694" y="21963"/>
                    <a:pt x="15384" y="21101"/>
                    <a:pt x="15265" y="20157"/>
                  </a:cubicBezTo>
                  <a:cubicBezTo>
                    <a:pt x="15237" y="19922"/>
                    <a:pt x="15127" y="19698"/>
                    <a:pt x="15010" y="19325"/>
                  </a:cubicBezTo>
                  <a:cubicBezTo>
                    <a:pt x="14688" y="19601"/>
                    <a:pt x="14434" y="19750"/>
                    <a:pt x="14273" y="19968"/>
                  </a:cubicBezTo>
                  <a:cubicBezTo>
                    <a:pt x="13867" y="20510"/>
                    <a:pt x="13471" y="21065"/>
                    <a:pt x="13131" y="21652"/>
                  </a:cubicBezTo>
                  <a:cubicBezTo>
                    <a:pt x="12211" y="23238"/>
                    <a:pt x="11602" y="24953"/>
                    <a:pt x="11399" y="26771"/>
                  </a:cubicBezTo>
                  <a:cubicBezTo>
                    <a:pt x="11178" y="28757"/>
                    <a:pt x="11486" y="30732"/>
                    <a:pt x="12035" y="32629"/>
                  </a:cubicBezTo>
                  <a:cubicBezTo>
                    <a:pt x="12543" y="34392"/>
                    <a:pt x="13253" y="36102"/>
                    <a:pt x="14181" y="37699"/>
                  </a:cubicBezTo>
                  <a:cubicBezTo>
                    <a:pt x="14428" y="38121"/>
                    <a:pt x="14382" y="38512"/>
                    <a:pt x="14173" y="38896"/>
                  </a:cubicBezTo>
                  <a:cubicBezTo>
                    <a:pt x="14035" y="39150"/>
                    <a:pt x="13834" y="39369"/>
                    <a:pt x="13646" y="39593"/>
                  </a:cubicBezTo>
                  <a:cubicBezTo>
                    <a:pt x="12091" y="41455"/>
                    <a:pt x="10506" y="43293"/>
                    <a:pt x="8982" y="45180"/>
                  </a:cubicBezTo>
                  <a:cubicBezTo>
                    <a:pt x="7423" y="47112"/>
                    <a:pt x="5924" y="49097"/>
                    <a:pt x="4390" y="51052"/>
                  </a:cubicBezTo>
                  <a:cubicBezTo>
                    <a:pt x="4136" y="51377"/>
                    <a:pt x="3838" y="51670"/>
                    <a:pt x="3560" y="51977"/>
                  </a:cubicBezTo>
                  <a:cubicBezTo>
                    <a:pt x="3710" y="51344"/>
                    <a:pt x="3958" y="50789"/>
                    <a:pt x="4182" y="50227"/>
                  </a:cubicBezTo>
                  <a:cubicBezTo>
                    <a:pt x="4779" y="48724"/>
                    <a:pt x="5295" y="47186"/>
                    <a:pt x="5975" y="45724"/>
                  </a:cubicBezTo>
                  <a:cubicBezTo>
                    <a:pt x="7151" y="43195"/>
                    <a:pt x="7256" y="40622"/>
                    <a:pt x="6563" y="37971"/>
                  </a:cubicBezTo>
                  <a:cubicBezTo>
                    <a:pt x="6473" y="37627"/>
                    <a:pt x="6408" y="37270"/>
                    <a:pt x="6268" y="36947"/>
                  </a:cubicBezTo>
                  <a:cubicBezTo>
                    <a:pt x="5709" y="35660"/>
                    <a:pt x="5130" y="34381"/>
                    <a:pt x="4868" y="32745"/>
                  </a:cubicBezTo>
                  <a:cubicBezTo>
                    <a:pt x="4736" y="33130"/>
                    <a:pt x="4611" y="33309"/>
                    <a:pt x="4632" y="33467"/>
                  </a:cubicBezTo>
                  <a:cubicBezTo>
                    <a:pt x="4700" y="33977"/>
                    <a:pt x="4823" y="34481"/>
                    <a:pt x="4924" y="34986"/>
                  </a:cubicBezTo>
                  <a:cubicBezTo>
                    <a:pt x="5169" y="36223"/>
                    <a:pt x="5945" y="37297"/>
                    <a:pt x="6024" y="38587"/>
                  </a:cubicBezTo>
                  <a:cubicBezTo>
                    <a:pt x="6045" y="38942"/>
                    <a:pt x="6091" y="39297"/>
                    <a:pt x="6152" y="39646"/>
                  </a:cubicBezTo>
                  <a:cubicBezTo>
                    <a:pt x="6473" y="41482"/>
                    <a:pt x="6166" y="43260"/>
                    <a:pt x="5570" y="44982"/>
                  </a:cubicBezTo>
                  <a:cubicBezTo>
                    <a:pt x="4967" y="46723"/>
                    <a:pt x="4250" y="48424"/>
                    <a:pt x="3596" y="50146"/>
                  </a:cubicBezTo>
                  <a:cubicBezTo>
                    <a:pt x="3466" y="50487"/>
                    <a:pt x="3343" y="50819"/>
                    <a:pt x="2994" y="51254"/>
                  </a:cubicBezTo>
                  <a:cubicBezTo>
                    <a:pt x="3241" y="48102"/>
                    <a:pt x="3734" y="45148"/>
                    <a:pt x="3291" y="42169"/>
                  </a:cubicBezTo>
                  <a:lnTo>
                    <a:pt x="3291" y="42169"/>
                  </a:lnTo>
                  <a:cubicBezTo>
                    <a:pt x="3166" y="42890"/>
                    <a:pt x="3133" y="43613"/>
                    <a:pt x="3097" y="44336"/>
                  </a:cubicBezTo>
                  <a:cubicBezTo>
                    <a:pt x="3059" y="45079"/>
                    <a:pt x="3127" y="45849"/>
                    <a:pt x="2948" y="46556"/>
                  </a:cubicBezTo>
                  <a:cubicBezTo>
                    <a:pt x="2770" y="47249"/>
                    <a:pt x="3003" y="48024"/>
                    <a:pt x="2513" y="48750"/>
                  </a:cubicBezTo>
                  <a:cubicBezTo>
                    <a:pt x="2194" y="47302"/>
                    <a:pt x="1943" y="45939"/>
                    <a:pt x="1590" y="44604"/>
                  </a:cubicBezTo>
                  <a:cubicBezTo>
                    <a:pt x="1071" y="42643"/>
                    <a:pt x="760" y="40666"/>
                    <a:pt x="1106" y="38652"/>
                  </a:cubicBezTo>
                  <a:cubicBezTo>
                    <a:pt x="1272" y="37676"/>
                    <a:pt x="1554" y="36700"/>
                    <a:pt x="1930" y="35783"/>
                  </a:cubicBezTo>
                  <a:cubicBezTo>
                    <a:pt x="2382" y="34681"/>
                    <a:pt x="2973" y="33631"/>
                    <a:pt x="3889" y="32814"/>
                  </a:cubicBezTo>
                  <a:cubicBezTo>
                    <a:pt x="3994" y="32721"/>
                    <a:pt x="4057" y="32581"/>
                    <a:pt x="4253" y="32302"/>
                  </a:cubicBezTo>
                  <a:lnTo>
                    <a:pt x="4253" y="32302"/>
                  </a:lnTo>
                  <a:cubicBezTo>
                    <a:pt x="2872" y="33035"/>
                    <a:pt x="2197" y="34159"/>
                    <a:pt x="1576" y="35255"/>
                  </a:cubicBezTo>
                  <a:cubicBezTo>
                    <a:pt x="357" y="37408"/>
                    <a:pt x="0" y="39771"/>
                    <a:pt x="421" y="42203"/>
                  </a:cubicBezTo>
                  <a:cubicBezTo>
                    <a:pt x="748" y="44084"/>
                    <a:pt x="1178" y="45950"/>
                    <a:pt x="1642" y="47803"/>
                  </a:cubicBezTo>
                  <a:cubicBezTo>
                    <a:pt x="2035" y="49365"/>
                    <a:pt x="2133" y="50941"/>
                    <a:pt x="2057" y="52531"/>
                  </a:cubicBezTo>
                  <a:cubicBezTo>
                    <a:pt x="2051" y="52664"/>
                    <a:pt x="2035" y="52797"/>
                    <a:pt x="2023" y="52931"/>
                  </a:cubicBezTo>
                  <a:lnTo>
                    <a:pt x="4426" y="52931"/>
                  </a:lnTo>
                  <a:cubicBezTo>
                    <a:pt x="4745" y="52664"/>
                    <a:pt x="5059" y="52388"/>
                    <a:pt x="5406" y="52164"/>
                  </a:cubicBezTo>
                  <a:cubicBezTo>
                    <a:pt x="7429" y="50860"/>
                    <a:pt x="9606" y="49870"/>
                    <a:pt x="11865" y="49051"/>
                  </a:cubicBezTo>
                  <a:cubicBezTo>
                    <a:pt x="13140" y="48589"/>
                    <a:pt x="14419" y="48135"/>
                    <a:pt x="15688" y="47657"/>
                  </a:cubicBezTo>
                  <a:cubicBezTo>
                    <a:pt x="16047" y="47521"/>
                    <a:pt x="16378" y="47311"/>
                    <a:pt x="16777" y="47108"/>
                  </a:cubicBezTo>
                  <a:cubicBezTo>
                    <a:pt x="16649" y="47045"/>
                    <a:pt x="16532" y="47020"/>
                    <a:pt x="16423" y="47020"/>
                  </a:cubicBezTo>
                  <a:cubicBezTo>
                    <a:pt x="16049" y="47020"/>
                    <a:pt x="15762" y="47313"/>
                    <a:pt x="15431" y="47376"/>
                  </a:cubicBezTo>
                  <a:cubicBezTo>
                    <a:pt x="14960" y="47464"/>
                    <a:pt x="14506" y="47652"/>
                    <a:pt x="14043" y="47789"/>
                  </a:cubicBezTo>
                  <a:cubicBezTo>
                    <a:pt x="13579" y="47926"/>
                    <a:pt x="13110" y="48042"/>
                    <a:pt x="12649" y="48188"/>
                  </a:cubicBezTo>
                  <a:cubicBezTo>
                    <a:pt x="12220" y="48323"/>
                    <a:pt x="11800" y="48485"/>
                    <a:pt x="11376" y="48639"/>
                  </a:cubicBezTo>
                  <a:cubicBezTo>
                    <a:pt x="10919" y="48804"/>
                    <a:pt x="10461" y="48965"/>
                    <a:pt x="10008" y="49141"/>
                  </a:cubicBezTo>
                  <a:cubicBezTo>
                    <a:pt x="9563" y="49315"/>
                    <a:pt x="9125" y="49505"/>
                    <a:pt x="8587" y="49729"/>
                  </a:cubicBezTo>
                  <a:cubicBezTo>
                    <a:pt x="9889" y="48252"/>
                    <a:pt x="15283" y="45174"/>
                    <a:pt x="18261" y="44124"/>
                  </a:cubicBezTo>
                  <a:cubicBezTo>
                    <a:pt x="20711" y="43261"/>
                    <a:pt x="25809" y="42287"/>
                    <a:pt x="28214" y="42287"/>
                  </a:cubicBezTo>
                  <a:cubicBezTo>
                    <a:pt x="28694" y="42287"/>
                    <a:pt x="29066" y="42326"/>
                    <a:pt x="29290" y="42412"/>
                  </a:cubicBezTo>
                  <a:cubicBezTo>
                    <a:pt x="29256" y="42493"/>
                    <a:pt x="29247" y="42610"/>
                    <a:pt x="29187" y="42651"/>
                  </a:cubicBezTo>
                  <a:cubicBezTo>
                    <a:pt x="28231" y="43293"/>
                    <a:pt x="27568" y="44216"/>
                    <a:pt x="26834" y="45075"/>
                  </a:cubicBezTo>
                  <a:cubicBezTo>
                    <a:pt x="26184" y="45836"/>
                    <a:pt x="25532" y="46606"/>
                    <a:pt x="24790" y="47273"/>
                  </a:cubicBezTo>
                  <a:cubicBezTo>
                    <a:pt x="23053" y="48836"/>
                    <a:pt x="20960" y="49621"/>
                    <a:pt x="18661" y="49934"/>
                  </a:cubicBezTo>
                  <a:cubicBezTo>
                    <a:pt x="15909" y="50306"/>
                    <a:pt x="13158" y="50694"/>
                    <a:pt x="10414" y="51120"/>
                  </a:cubicBezTo>
                  <a:cubicBezTo>
                    <a:pt x="8531" y="51413"/>
                    <a:pt x="6764" y="52082"/>
                    <a:pt x="5064" y="52931"/>
                  </a:cubicBezTo>
                  <a:lnTo>
                    <a:pt x="6250" y="52931"/>
                  </a:lnTo>
                  <a:cubicBezTo>
                    <a:pt x="6276" y="52923"/>
                    <a:pt x="6298" y="52913"/>
                    <a:pt x="6322" y="52903"/>
                  </a:cubicBezTo>
                  <a:cubicBezTo>
                    <a:pt x="8970" y="51982"/>
                    <a:pt x="11719" y="51595"/>
                    <a:pt x="14482" y="51257"/>
                  </a:cubicBezTo>
                  <a:cubicBezTo>
                    <a:pt x="16116" y="51058"/>
                    <a:pt x="17771" y="50949"/>
                    <a:pt x="19384" y="50630"/>
                  </a:cubicBezTo>
                  <a:cubicBezTo>
                    <a:pt x="22515" y="50013"/>
                    <a:pt x="25108" y="48472"/>
                    <a:pt x="27037" y="45866"/>
                  </a:cubicBezTo>
                  <a:cubicBezTo>
                    <a:pt x="27804" y="44828"/>
                    <a:pt x="28676" y="43869"/>
                    <a:pt x="29515" y="42885"/>
                  </a:cubicBezTo>
                  <a:cubicBezTo>
                    <a:pt x="29723" y="42642"/>
                    <a:pt x="29981" y="42439"/>
                    <a:pt x="30293" y="42151"/>
                  </a:cubicBezTo>
                  <a:lnTo>
                    <a:pt x="30293" y="42117"/>
                  </a:lnTo>
                  <a:cubicBezTo>
                    <a:pt x="30046" y="42018"/>
                    <a:pt x="29908" y="41942"/>
                    <a:pt x="29768" y="41915"/>
                  </a:cubicBezTo>
                  <a:cubicBezTo>
                    <a:pt x="29188" y="41799"/>
                    <a:pt x="28606" y="41748"/>
                    <a:pt x="28023" y="41748"/>
                  </a:cubicBezTo>
                  <a:cubicBezTo>
                    <a:pt x="27542" y="41748"/>
                    <a:pt x="27060" y="41783"/>
                    <a:pt x="26580" y="41845"/>
                  </a:cubicBezTo>
                  <a:cubicBezTo>
                    <a:pt x="25136" y="42030"/>
                    <a:pt x="23700" y="42236"/>
                    <a:pt x="22270" y="42533"/>
                  </a:cubicBezTo>
                  <a:cubicBezTo>
                    <a:pt x="20519" y="42899"/>
                    <a:pt x="18802" y="43329"/>
                    <a:pt x="17160" y="44033"/>
                  </a:cubicBezTo>
                  <a:cubicBezTo>
                    <a:pt x="16386" y="44363"/>
                    <a:pt x="15623" y="44720"/>
                    <a:pt x="14870" y="45093"/>
                  </a:cubicBezTo>
                  <a:cubicBezTo>
                    <a:pt x="12555" y="46242"/>
                    <a:pt x="10360" y="47589"/>
                    <a:pt x="8292" y="49137"/>
                  </a:cubicBezTo>
                  <a:cubicBezTo>
                    <a:pt x="6970" y="50126"/>
                    <a:pt x="5688" y="51165"/>
                    <a:pt x="4382" y="52177"/>
                  </a:cubicBezTo>
                  <a:cubicBezTo>
                    <a:pt x="4248" y="52281"/>
                    <a:pt x="4088" y="52350"/>
                    <a:pt x="3939" y="52436"/>
                  </a:cubicBezTo>
                  <a:cubicBezTo>
                    <a:pt x="3927" y="52198"/>
                    <a:pt x="3996" y="52061"/>
                    <a:pt x="4091" y="51944"/>
                  </a:cubicBezTo>
                  <a:cubicBezTo>
                    <a:pt x="5731" y="49900"/>
                    <a:pt x="7349" y="47837"/>
                    <a:pt x="9026" y="45821"/>
                  </a:cubicBezTo>
                  <a:cubicBezTo>
                    <a:pt x="10952" y="43505"/>
                    <a:pt x="12912" y="41218"/>
                    <a:pt x="14897" y="38951"/>
                  </a:cubicBezTo>
                  <a:cubicBezTo>
                    <a:pt x="15360" y="38424"/>
                    <a:pt x="15940" y="37968"/>
                    <a:pt x="16542" y="37601"/>
                  </a:cubicBezTo>
                  <a:cubicBezTo>
                    <a:pt x="18325" y="36512"/>
                    <a:pt x="20301" y="35861"/>
                    <a:pt x="22310" y="35356"/>
                  </a:cubicBezTo>
                  <a:cubicBezTo>
                    <a:pt x="24471" y="34813"/>
                    <a:pt x="26664" y="34396"/>
                    <a:pt x="28846" y="33936"/>
                  </a:cubicBezTo>
                  <a:cubicBezTo>
                    <a:pt x="29330" y="33834"/>
                    <a:pt x="29813" y="33723"/>
                    <a:pt x="30293" y="33605"/>
                  </a:cubicBezTo>
                  <a:lnTo>
                    <a:pt x="30293" y="32723"/>
                  </a:lnTo>
                  <a:cubicBezTo>
                    <a:pt x="28819" y="33094"/>
                    <a:pt x="27329" y="33402"/>
                    <a:pt x="25844" y="33724"/>
                  </a:cubicBezTo>
                  <a:cubicBezTo>
                    <a:pt x="23468" y="34242"/>
                    <a:pt x="21131" y="34860"/>
                    <a:pt x="18883" y="35795"/>
                  </a:cubicBezTo>
                  <a:cubicBezTo>
                    <a:pt x="18629" y="35902"/>
                    <a:pt x="18357" y="35966"/>
                    <a:pt x="18092" y="36051"/>
                  </a:cubicBezTo>
                  <a:cubicBezTo>
                    <a:pt x="18635" y="35553"/>
                    <a:pt x="19187" y="35097"/>
                    <a:pt x="19799" y="34751"/>
                  </a:cubicBezTo>
                  <a:cubicBezTo>
                    <a:pt x="21064" y="34037"/>
                    <a:pt x="22363" y="33386"/>
                    <a:pt x="23644" y="32703"/>
                  </a:cubicBezTo>
                  <a:cubicBezTo>
                    <a:pt x="25505" y="31714"/>
                    <a:pt x="27462" y="30960"/>
                    <a:pt x="29432" y="30225"/>
                  </a:cubicBezTo>
                  <a:cubicBezTo>
                    <a:pt x="29723" y="30117"/>
                    <a:pt x="30005" y="29990"/>
                    <a:pt x="30293" y="29873"/>
                  </a:cubicBezTo>
                  <a:lnTo>
                    <a:pt x="30293" y="29435"/>
                  </a:lnTo>
                  <a:cubicBezTo>
                    <a:pt x="30004" y="29565"/>
                    <a:pt x="29717" y="29699"/>
                    <a:pt x="29422" y="29816"/>
                  </a:cubicBezTo>
                  <a:cubicBezTo>
                    <a:pt x="27864" y="30435"/>
                    <a:pt x="26268" y="30974"/>
                    <a:pt x="24750" y="31679"/>
                  </a:cubicBezTo>
                  <a:cubicBezTo>
                    <a:pt x="23259" y="32372"/>
                    <a:pt x="21853" y="33246"/>
                    <a:pt x="20393" y="34008"/>
                  </a:cubicBezTo>
                  <a:cubicBezTo>
                    <a:pt x="20265" y="34076"/>
                    <a:pt x="20105" y="34084"/>
                    <a:pt x="19937" y="34084"/>
                  </a:cubicBezTo>
                  <a:cubicBezTo>
                    <a:pt x="19885" y="34084"/>
                    <a:pt x="19833" y="34083"/>
                    <a:pt x="19780" y="34083"/>
                  </a:cubicBezTo>
                  <a:cubicBezTo>
                    <a:pt x="19713" y="34083"/>
                    <a:pt x="19645" y="34084"/>
                    <a:pt x="19578" y="34090"/>
                  </a:cubicBezTo>
                  <a:cubicBezTo>
                    <a:pt x="19131" y="34417"/>
                    <a:pt x="18652" y="34768"/>
                    <a:pt x="18172" y="35120"/>
                  </a:cubicBezTo>
                  <a:cubicBezTo>
                    <a:pt x="18177" y="34798"/>
                    <a:pt x="18298" y="34590"/>
                    <a:pt x="18443" y="34399"/>
                  </a:cubicBezTo>
                  <a:cubicBezTo>
                    <a:pt x="19703" y="32717"/>
                    <a:pt x="21037" y="31085"/>
                    <a:pt x="22210" y="29344"/>
                  </a:cubicBezTo>
                  <a:cubicBezTo>
                    <a:pt x="23420" y="27547"/>
                    <a:pt x="24506" y="25664"/>
                    <a:pt x="25590" y="23786"/>
                  </a:cubicBezTo>
                  <a:cubicBezTo>
                    <a:pt x="26805" y="21682"/>
                    <a:pt x="27871" y="19503"/>
                    <a:pt x="28616" y="17180"/>
                  </a:cubicBezTo>
                  <a:cubicBezTo>
                    <a:pt x="28760" y="16728"/>
                    <a:pt x="29072" y="16378"/>
                    <a:pt x="29508" y="16198"/>
                  </a:cubicBezTo>
                  <a:cubicBezTo>
                    <a:pt x="29768" y="16091"/>
                    <a:pt x="30029" y="15987"/>
                    <a:pt x="30293" y="15885"/>
                  </a:cubicBezTo>
                  <a:lnTo>
                    <a:pt x="30293" y="14187"/>
                  </a:lnTo>
                  <a:cubicBezTo>
                    <a:pt x="30126" y="14389"/>
                    <a:pt x="29951" y="14584"/>
                    <a:pt x="29792" y="14793"/>
                  </a:cubicBezTo>
                  <a:cubicBezTo>
                    <a:pt x="29715" y="14895"/>
                    <a:pt x="29596" y="14966"/>
                    <a:pt x="29434" y="15103"/>
                  </a:cubicBezTo>
                  <a:cubicBezTo>
                    <a:pt x="29434" y="14925"/>
                    <a:pt x="29420" y="14862"/>
                    <a:pt x="29435" y="14807"/>
                  </a:cubicBezTo>
                  <a:cubicBezTo>
                    <a:pt x="29720" y="13755"/>
                    <a:pt x="30007" y="12704"/>
                    <a:pt x="30293" y="11653"/>
                  </a:cubicBezTo>
                  <a:lnTo>
                    <a:pt x="30293" y="9023"/>
                  </a:lnTo>
                  <a:cubicBezTo>
                    <a:pt x="29984" y="10351"/>
                    <a:pt x="29649" y="11671"/>
                    <a:pt x="29311" y="12992"/>
                  </a:cubicBezTo>
                  <a:cubicBezTo>
                    <a:pt x="29112" y="13772"/>
                    <a:pt x="28890" y="14551"/>
                    <a:pt x="28625" y="15312"/>
                  </a:cubicBezTo>
                  <a:cubicBezTo>
                    <a:pt x="28252" y="16380"/>
                    <a:pt x="27801" y="17419"/>
                    <a:pt x="27437" y="18488"/>
                  </a:cubicBezTo>
                  <a:cubicBezTo>
                    <a:pt x="26772" y="20444"/>
                    <a:pt x="25727" y="22207"/>
                    <a:pt x="24732" y="24004"/>
                  </a:cubicBezTo>
                  <a:cubicBezTo>
                    <a:pt x="24714" y="23801"/>
                    <a:pt x="24700" y="23590"/>
                    <a:pt x="24784" y="23432"/>
                  </a:cubicBezTo>
                  <a:cubicBezTo>
                    <a:pt x="25876" y="21375"/>
                    <a:pt x="26332" y="19124"/>
                    <a:pt x="26780" y="16876"/>
                  </a:cubicBezTo>
                  <a:cubicBezTo>
                    <a:pt x="26944" y="16055"/>
                    <a:pt x="26917" y="15198"/>
                    <a:pt x="27052" y="14369"/>
                  </a:cubicBezTo>
                  <a:cubicBezTo>
                    <a:pt x="27280" y="12966"/>
                    <a:pt x="27102" y="11578"/>
                    <a:pt x="26896" y="10208"/>
                  </a:cubicBezTo>
                  <a:cubicBezTo>
                    <a:pt x="26644" y="8524"/>
                    <a:pt x="25886" y="7002"/>
                    <a:pt x="25094" y="5509"/>
                  </a:cubicBezTo>
                  <a:cubicBezTo>
                    <a:pt x="24086" y="3614"/>
                    <a:pt x="22641" y="1987"/>
                    <a:pt x="217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311" name="Google Shape;311;p30"/>
            <p:cNvSpPr/>
            <p:nvPr/>
          </p:nvSpPr>
          <p:spPr>
            <a:xfrm>
              <a:off x="5262650" y="2232950"/>
              <a:ext cx="234800" cy="160625"/>
            </a:xfrm>
            <a:custGeom>
              <a:avLst/>
              <a:gdLst/>
              <a:ahLst/>
              <a:cxnLst/>
              <a:rect l="l" t="t" r="r" b="b"/>
              <a:pathLst>
                <a:path w="9392" h="6425" extrusionOk="0">
                  <a:moveTo>
                    <a:pt x="9392" y="0"/>
                  </a:moveTo>
                  <a:cubicBezTo>
                    <a:pt x="7916" y="721"/>
                    <a:pt x="6479" y="1513"/>
                    <a:pt x="5121" y="2450"/>
                  </a:cubicBezTo>
                  <a:cubicBezTo>
                    <a:pt x="3554" y="3531"/>
                    <a:pt x="2032" y="4680"/>
                    <a:pt x="501" y="5816"/>
                  </a:cubicBezTo>
                  <a:cubicBezTo>
                    <a:pt x="297" y="5967"/>
                    <a:pt x="166" y="6219"/>
                    <a:pt x="0" y="6425"/>
                  </a:cubicBezTo>
                  <a:cubicBezTo>
                    <a:pt x="1265" y="5606"/>
                    <a:pt x="2485" y="4790"/>
                    <a:pt x="3640" y="3891"/>
                  </a:cubicBezTo>
                  <a:cubicBezTo>
                    <a:pt x="4841" y="2955"/>
                    <a:pt x="6160" y="2217"/>
                    <a:pt x="7468" y="1465"/>
                  </a:cubicBezTo>
                  <a:cubicBezTo>
                    <a:pt x="8095" y="1104"/>
                    <a:pt x="8739" y="770"/>
                    <a:pt x="9392" y="458"/>
                  </a:cubicBezTo>
                  <a:lnTo>
                    <a:pt x="939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36"/>
          <p:cNvSpPr txBox="1">
            <a:spLocks noGrp="1"/>
          </p:cNvSpPr>
          <p:nvPr>
            <p:ph type="subTitle" idx="13"/>
          </p:nvPr>
        </p:nvSpPr>
        <p:spPr>
          <a:xfrm>
            <a:off x="713492" y="2450919"/>
            <a:ext cx="2112000" cy="46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07" name="Google Shape;407;p36"/>
          <p:cNvSpPr txBox="1">
            <a:spLocks noGrp="1"/>
          </p:cNvSpPr>
          <p:nvPr>
            <p:ph type="subTitle" idx="15"/>
          </p:nvPr>
        </p:nvSpPr>
        <p:spPr>
          <a:xfrm>
            <a:off x="3226277" y="3614939"/>
            <a:ext cx="2112300" cy="46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08" name="Google Shape;408;p36"/>
          <p:cNvSpPr txBox="1">
            <a:spLocks noGrp="1"/>
          </p:cNvSpPr>
          <p:nvPr>
            <p:ph type="subTitle" idx="7"/>
          </p:nvPr>
        </p:nvSpPr>
        <p:spPr>
          <a:xfrm>
            <a:off x="712942" y="1286900"/>
            <a:ext cx="2112000" cy="46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09" name="Google Shape;409;p36"/>
          <p:cNvSpPr txBox="1">
            <a:spLocks noGrp="1"/>
          </p:cNvSpPr>
          <p:nvPr>
            <p:ph type="subTitle" idx="8"/>
          </p:nvPr>
        </p:nvSpPr>
        <p:spPr>
          <a:xfrm>
            <a:off x="3226277" y="1286900"/>
            <a:ext cx="2112300" cy="46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10" name="Google Shape;410;p36"/>
          <p:cNvSpPr txBox="1">
            <a:spLocks noGrp="1"/>
          </p:cNvSpPr>
          <p:nvPr>
            <p:ph type="subTitle" idx="9"/>
          </p:nvPr>
        </p:nvSpPr>
        <p:spPr>
          <a:xfrm>
            <a:off x="3226277" y="2450919"/>
            <a:ext cx="2112300" cy="46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11" name="Google Shape;411;p36"/>
          <p:cNvSpPr txBox="1">
            <a:spLocks noGrp="1"/>
          </p:cNvSpPr>
          <p:nvPr>
            <p:ph type="subTitle" idx="14"/>
          </p:nvPr>
        </p:nvSpPr>
        <p:spPr>
          <a:xfrm>
            <a:off x="712809" y="3614939"/>
            <a:ext cx="2112300" cy="46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12" name="Google Shape;412;p36"/>
          <p:cNvSpPr txBox="1">
            <a:spLocks noGrp="1"/>
          </p:cNvSpPr>
          <p:nvPr>
            <p:ph type="title"/>
          </p:nvPr>
        </p:nvSpPr>
        <p:spPr>
          <a:xfrm>
            <a:off x="720000" y="535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زمینه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13" name="Google Shape;413;p36"/>
          <p:cNvSpPr txBox="1">
            <a:spLocks noGrp="1"/>
          </p:cNvSpPr>
          <p:nvPr>
            <p:ph type="subTitle" idx="4"/>
          </p:nvPr>
        </p:nvSpPr>
        <p:spPr>
          <a:xfrm>
            <a:off x="713492" y="2830767"/>
            <a:ext cx="21120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14" name="Google Shape;414;p36"/>
          <p:cNvSpPr txBox="1">
            <a:spLocks noGrp="1"/>
          </p:cNvSpPr>
          <p:nvPr>
            <p:ph type="subTitle" idx="5"/>
          </p:nvPr>
        </p:nvSpPr>
        <p:spPr>
          <a:xfrm>
            <a:off x="714159" y="3994791"/>
            <a:ext cx="21120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طب سنتی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15" name="Google Shape;415;p36"/>
          <p:cNvSpPr txBox="1">
            <a:spLocks noGrp="1"/>
          </p:cNvSpPr>
          <p:nvPr>
            <p:ph type="subTitle" idx="1"/>
          </p:nvPr>
        </p:nvSpPr>
        <p:spPr>
          <a:xfrm>
            <a:off x="712942" y="1666743"/>
            <a:ext cx="21120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طب سنتی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16" name="Google Shape;416;p36"/>
          <p:cNvSpPr txBox="1">
            <a:spLocks noGrp="1"/>
          </p:cNvSpPr>
          <p:nvPr>
            <p:ph type="subTitle" idx="2"/>
          </p:nvPr>
        </p:nvSpPr>
        <p:spPr>
          <a:xfrm>
            <a:off x="3226277" y="1666743"/>
            <a:ext cx="21120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طب سنتی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17" name="Google Shape;417;p36"/>
          <p:cNvSpPr txBox="1">
            <a:spLocks noGrp="1"/>
          </p:cNvSpPr>
          <p:nvPr>
            <p:ph type="subTitle" idx="3"/>
          </p:nvPr>
        </p:nvSpPr>
        <p:spPr>
          <a:xfrm>
            <a:off x="3226277" y="2830767"/>
            <a:ext cx="2107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طب سنتی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18" name="Google Shape;418;p36"/>
          <p:cNvSpPr txBox="1">
            <a:spLocks noGrp="1"/>
          </p:cNvSpPr>
          <p:nvPr>
            <p:ph type="subTitle" idx="6"/>
          </p:nvPr>
        </p:nvSpPr>
        <p:spPr>
          <a:xfrm>
            <a:off x="3226277" y="3994791"/>
            <a:ext cx="21075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قالب پاورپوینت طب سنتی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cxnSp>
        <p:nvCxnSpPr>
          <p:cNvPr id="419" name="Google Shape;419;p36"/>
          <p:cNvCxnSpPr/>
          <p:nvPr/>
        </p:nvCxnSpPr>
        <p:spPr>
          <a:xfrm>
            <a:off x="819755" y="1696794"/>
            <a:ext cx="438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0" name="Google Shape;420;p36"/>
          <p:cNvCxnSpPr/>
          <p:nvPr/>
        </p:nvCxnSpPr>
        <p:spPr>
          <a:xfrm>
            <a:off x="819755" y="2857990"/>
            <a:ext cx="438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1" name="Google Shape;421;p36"/>
          <p:cNvCxnSpPr/>
          <p:nvPr/>
        </p:nvCxnSpPr>
        <p:spPr>
          <a:xfrm>
            <a:off x="819755" y="4022601"/>
            <a:ext cx="438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2" name="Google Shape;422;p36"/>
          <p:cNvCxnSpPr/>
          <p:nvPr/>
        </p:nvCxnSpPr>
        <p:spPr>
          <a:xfrm>
            <a:off x="3334355" y="1696794"/>
            <a:ext cx="438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3" name="Google Shape;423;p36"/>
          <p:cNvCxnSpPr/>
          <p:nvPr/>
        </p:nvCxnSpPr>
        <p:spPr>
          <a:xfrm>
            <a:off x="3334355" y="2857990"/>
            <a:ext cx="438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4" name="Google Shape;424;p36"/>
          <p:cNvCxnSpPr/>
          <p:nvPr/>
        </p:nvCxnSpPr>
        <p:spPr>
          <a:xfrm>
            <a:off x="3334355" y="4022601"/>
            <a:ext cx="438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425" name="Google Shape;425;p36"/>
          <p:cNvPicPr preferRelativeResize="0"/>
          <p:nvPr/>
        </p:nvPicPr>
        <p:blipFill rotWithShape="1">
          <a:blip r:embed="rId3">
            <a:alphaModFix/>
          </a:blip>
          <a:srcRect t="19" b="19"/>
          <a:stretch/>
        </p:blipFill>
        <p:spPr>
          <a:xfrm>
            <a:off x="5714575" y="0"/>
            <a:ext cx="342942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6"/>
          <p:cNvSpPr/>
          <p:nvPr/>
        </p:nvSpPr>
        <p:spPr>
          <a:xfrm rot="7200079">
            <a:off x="4133511" y="-184674"/>
            <a:ext cx="817887" cy="2317781"/>
          </a:xfrm>
          <a:custGeom>
            <a:avLst/>
            <a:gdLst/>
            <a:ahLst/>
            <a:cxnLst/>
            <a:rect l="l" t="t" r="r" b="b"/>
            <a:pathLst>
              <a:path w="35134" h="99565" extrusionOk="0">
                <a:moveTo>
                  <a:pt x="10446" y="21596"/>
                </a:moveTo>
                <a:cubicBezTo>
                  <a:pt x="12184" y="26780"/>
                  <a:pt x="15082" y="31629"/>
                  <a:pt x="19563" y="36861"/>
                </a:cubicBezTo>
                <a:cubicBezTo>
                  <a:pt x="19627" y="36935"/>
                  <a:pt x="19708" y="37001"/>
                  <a:pt x="19810" y="37063"/>
                </a:cubicBezTo>
                <a:cubicBezTo>
                  <a:pt x="19458" y="36279"/>
                  <a:pt x="19081" y="35685"/>
                  <a:pt x="18610" y="35160"/>
                </a:cubicBezTo>
                <a:cubicBezTo>
                  <a:pt x="18162" y="34661"/>
                  <a:pt x="17801" y="34074"/>
                  <a:pt x="17454" y="33508"/>
                </a:cubicBezTo>
                <a:lnTo>
                  <a:pt x="17127" y="32980"/>
                </a:lnTo>
                <a:cubicBezTo>
                  <a:pt x="15969" y="31162"/>
                  <a:pt x="14816" y="29341"/>
                  <a:pt x="13679" y="27509"/>
                </a:cubicBezTo>
                <a:cubicBezTo>
                  <a:pt x="12831" y="26142"/>
                  <a:pt x="12208" y="24716"/>
                  <a:pt x="11718" y="23020"/>
                </a:cubicBezTo>
                <a:lnTo>
                  <a:pt x="11923" y="22927"/>
                </a:lnTo>
                <a:cubicBezTo>
                  <a:pt x="12056" y="23130"/>
                  <a:pt x="12178" y="23307"/>
                  <a:pt x="12290" y="23468"/>
                </a:cubicBezTo>
                <a:cubicBezTo>
                  <a:pt x="12505" y="23783"/>
                  <a:pt x="12681" y="24040"/>
                  <a:pt x="12826" y="24313"/>
                </a:cubicBezTo>
                <a:cubicBezTo>
                  <a:pt x="14306" y="27106"/>
                  <a:pt x="16240" y="29569"/>
                  <a:pt x="18111" y="31813"/>
                </a:cubicBezTo>
                <a:cubicBezTo>
                  <a:pt x="19939" y="34010"/>
                  <a:pt x="21806" y="36175"/>
                  <a:pt x="23675" y="38338"/>
                </a:cubicBezTo>
                <a:lnTo>
                  <a:pt x="23923" y="38625"/>
                </a:lnTo>
                <a:cubicBezTo>
                  <a:pt x="24648" y="39469"/>
                  <a:pt x="25347" y="40330"/>
                  <a:pt x="26040" y="41202"/>
                </a:cubicBezTo>
                <a:cubicBezTo>
                  <a:pt x="27207" y="42675"/>
                  <a:pt x="28851" y="44493"/>
                  <a:pt x="31237" y="45496"/>
                </a:cubicBezTo>
                <a:lnTo>
                  <a:pt x="31382" y="45556"/>
                </a:lnTo>
                <a:lnTo>
                  <a:pt x="31281" y="45675"/>
                </a:lnTo>
                <a:cubicBezTo>
                  <a:pt x="31245" y="45717"/>
                  <a:pt x="31216" y="45759"/>
                  <a:pt x="31189" y="45796"/>
                </a:cubicBezTo>
                <a:cubicBezTo>
                  <a:pt x="31126" y="45884"/>
                  <a:pt x="31072" y="45960"/>
                  <a:pt x="30979" y="45984"/>
                </a:cubicBezTo>
                <a:cubicBezTo>
                  <a:pt x="29873" y="46248"/>
                  <a:pt x="28891" y="46374"/>
                  <a:pt x="27974" y="46374"/>
                </a:cubicBezTo>
                <a:cubicBezTo>
                  <a:pt x="26651" y="46374"/>
                  <a:pt x="25472" y="46111"/>
                  <a:pt x="24368" y="45568"/>
                </a:cubicBezTo>
                <a:cubicBezTo>
                  <a:pt x="23633" y="45207"/>
                  <a:pt x="22980" y="44599"/>
                  <a:pt x="22455" y="44114"/>
                </a:cubicBezTo>
                <a:cubicBezTo>
                  <a:pt x="19309" y="41193"/>
                  <a:pt x="17159" y="38545"/>
                  <a:pt x="15690" y="35780"/>
                </a:cubicBezTo>
                <a:cubicBezTo>
                  <a:pt x="13229" y="31150"/>
                  <a:pt x="11625" y="27132"/>
                  <a:pt x="10640" y="23137"/>
                </a:cubicBezTo>
                <a:cubicBezTo>
                  <a:pt x="10556" y="22798"/>
                  <a:pt x="10459" y="22461"/>
                  <a:pt x="10360" y="22125"/>
                </a:cubicBezTo>
                <a:lnTo>
                  <a:pt x="10228" y="21664"/>
                </a:lnTo>
                <a:lnTo>
                  <a:pt x="10446" y="21596"/>
                </a:lnTo>
                <a:close/>
                <a:moveTo>
                  <a:pt x="1" y="0"/>
                </a:moveTo>
                <a:lnTo>
                  <a:pt x="1" y="2238"/>
                </a:lnTo>
                <a:cubicBezTo>
                  <a:pt x="910" y="3781"/>
                  <a:pt x="1644" y="5369"/>
                  <a:pt x="2247" y="6824"/>
                </a:cubicBezTo>
                <a:cubicBezTo>
                  <a:pt x="3425" y="9667"/>
                  <a:pt x="3168" y="12731"/>
                  <a:pt x="2834" y="15381"/>
                </a:cubicBezTo>
                <a:cubicBezTo>
                  <a:pt x="2670" y="16688"/>
                  <a:pt x="2153" y="17966"/>
                  <a:pt x="1655" y="19204"/>
                </a:cubicBezTo>
                <a:cubicBezTo>
                  <a:pt x="1542" y="19486"/>
                  <a:pt x="1428" y="19767"/>
                  <a:pt x="1318" y="20047"/>
                </a:cubicBezTo>
                <a:cubicBezTo>
                  <a:pt x="1007" y="20853"/>
                  <a:pt x="640" y="21653"/>
                  <a:pt x="285" y="22425"/>
                </a:cubicBezTo>
                <a:cubicBezTo>
                  <a:pt x="187" y="22640"/>
                  <a:pt x="98" y="22858"/>
                  <a:pt x="1" y="23071"/>
                </a:cubicBezTo>
                <a:lnTo>
                  <a:pt x="1" y="26613"/>
                </a:lnTo>
                <a:cubicBezTo>
                  <a:pt x="240" y="25264"/>
                  <a:pt x="578" y="23891"/>
                  <a:pt x="1085" y="22548"/>
                </a:cubicBezTo>
                <a:lnTo>
                  <a:pt x="1180" y="22277"/>
                </a:lnTo>
                <a:cubicBezTo>
                  <a:pt x="1286" y="21958"/>
                  <a:pt x="1395" y="21629"/>
                  <a:pt x="1658" y="21310"/>
                </a:cubicBezTo>
                <a:lnTo>
                  <a:pt x="1834" y="21097"/>
                </a:lnTo>
                <a:lnTo>
                  <a:pt x="1861" y="21374"/>
                </a:lnTo>
                <a:cubicBezTo>
                  <a:pt x="1867" y="21444"/>
                  <a:pt x="1882" y="21519"/>
                  <a:pt x="1894" y="21595"/>
                </a:cubicBezTo>
                <a:cubicBezTo>
                  <a:pt x="1928" y="21774"/>
                  <a:pt x="1963" y="21960"/>
                  <a:pt x="1910" y="22131"/>
                </a:cubicBezTo>
                <a:cubicBezTo>
                  <a:pt x="1313" y="24047"/>
                  <a:pt x="1347" y="25984"/>
                  <a:pt x="1443" y="28135"/>
                </a:cubicBezTo>
                <a:cubicBezTo>
                  <a:pt x="1542" y="30283"/>
                  <a:pt x="1990" y="32411"/>
                  <a:pt x="2425" y="34471"/>
                </a:cubicBezTo>
                <a:lnTo>
                  <a:pt x="2450" y="34596"/>
                </a:lnTo>
                <a:cubicBezTo>
                  <a:pt x="3225" y="38282"/>
                  <a:pt x="3608" y="41625"/>
                  <a:pt x="3625" y="44815"/>
                </a:cubicBezTo>
                <a:cubicBezTo>
                  <a:pt x="3638" y="47457"/>
                  <a:pt x="3049" y="49989"/>
                  <a:pt x="2531" y="51899"/>
                </a:cubicBezTo>
                <a:cubicBezTo>
                  <a:pt x="2141" y="53349"/>
                  <a:pt x="1805" y="54840"/>
                  <a:pt x="1480" y="56284"/>
                </a:cubicBezTo>
                <a:lnTo>
                  <a:pt x="1318" y="57006"/>
                </a:lnTo>
                <a:cubicBezTo>
                  <a:pt x="1250" y="57300"/>
                  <a:pt x="1220" y="57607"/>
                  <a:pt x="1183" y="57977"/>
                </a:cubicBezTo>
                <a:cubicBezTo>
                  <a:pt x="1163" y="58176"/>
                  <a:pt x="1140" y="58392"/>
                  <a:pt x="1112" y="58636"/>
                </a:cubicBezTo>
                <a:lnTo>
                  <a:pt x="891" y="58663"/>
                </a:lnTo>
                <a:lnTo>
                  <a:pt x="616" y="57940"/>
                </a:lnTo>
                <a:cubicBezTo>
                  <a:pt x="407" y="57391"/>
                  <a:pt x="205" y="56852"/>
                  <a:pt x="1" y="56312"/>
                </a:cubicBezTo>
                <a:lnTo>
                  <a:pt x="1" y="58167"/>
                </a:lnTo>
                <a:cubicBezTo>
                  <a:pt x="107" y="58440"/>
                  <a:pt x="222" y="58710"/>
                  <a:pt x="322" y="58983"/>
                </a:cubicBezTo>
                <a:cubicBezTo>
                  <a:pt x="495" y="59443"/>
                  <a:pt x="745" y="59890"/>
                  <a:pt x="1008" y="60361"/>
                </a:cubicBezTo>
                <a:cubicBezTo>
                  <a:pt x="1089" y="60507"/>
                  <a:pt x="1172" y="60654"/>
                  <a:pt x="1258" y="60809"/>
                </a:cubicBezTo>
                <a:cubicBezTo>
                  <a:pt x="1300" y="60493"/>
                  <a:pt x="1334" y="60188"/>
                  <a:pt x="1372" y="59890"/>
                </a:cubicBezTo>
                <a:cubicBezTo>
                  <a:pt x="1474" y="59031"/>
                  <a:pt x="1572" y="58219"/>
                  <a:pt x="1768" y="57436"/>
                </a:cubicBezTo>
                <a:cubicBezTo>
                  <a:pt x="2041" y="56328"/>
                  <a:pt x="2363" y="55231"/>
                  <a:pt x="2686" y="54136"/>
                </a:cubicBezTo>
                <a:cubicBezTo>
                  <a:pt x="2959" y="53207"/>
                  <a:pt x="3231" y="52278"/>
                  <a:pt x="3474" y="51342"/>
                </a:cubicBezTo>
                <a:cubicBezTo>
                  <a:pt x="3808" y="50058"/>
                  <a:pt x="4186" y="48606"/>
                  <a:pt x="4329" y="47162"/>
                </a:cubicBezTo>
                <a:cubicBezTo>
                  <a:pt x="4483" y="45604"/>
                  <a:pt x="4429" y="43969"/>
                  <a:pt x="4383" y="42527"/>
                </a:cubicBezTo>
                <a:cubicBezTo>
                  <a:pt x="4307" y="40305"/>
                  <a:pt x="3989" y="37912"/>
                  <a:pt x="3405" y="35217"/>
                </a:cubicBezTo>
                <a:cubicBezTo>
                  <a:pt x="2927" y="32993"/>
                  <a:pt x="2560" y="31171"/>
                  <a:pt x="2250" y="29480"/>
                </a:cubicBezTo>
                <a:cubicBezTo>
                  <a:pt x="1631" y="26085"/>
                  <a:pt x="2142" y="22817"/>
                  <a:pt x="2725" y="20071"/>
                </a:cubicBezTo>
                <a:cubicBezTo>
                  <a:pt x="3446" y="16671"/>
                  <a:pt x="3756" y="13243"/>
                  <a:pt x="3647" y="9880"/>
                </a:cubicBezTo>
                <a:cubicBezTo>
                  <a:pt x="3643" y="9743"/>
                  <a:pt x="3646" y="9605"/>
                  <a:pt x="3647" y="9467"/>
                </a:cubicBezTo>
                <a:lnTo>
                  <a:pt x="3655" y="8997"/>
                </a:lnTo>
                <a:lnTo>
                  <a:pt x="3850" y="9223"/>
                </a:lnTo>
                <a:cubicBezTo>
                  <a:pt x="4229" y="9656"/>
                  <a:pt x="4495" y="10119"/>
                  <a:pt x="4662" y="10639"/>
                </a:cubicBezTo>
                <a:lnTo>
                  <a:pt x="5166" y="12184"/>
                </a:lnTo>
                <a:cubicBezTo>
                  <a:pt x="5735" y="13915"/>
                  <a:pt x="6321" y="15704"/>
                  <a:pt x="6808" y="17489"/>
                </a:cubicBezTo>
                <a:cubicBezTo>
                  <a:pt x="7332" y="19404"/>
                  <a:pt x="7783" y="21371"/>
                  <a:pt x="8219" y="23273"/>
                </a:cubicBezTo>
                <a:lnTo>
                  <a:pt x="8656" y="25160"/>
                </a:lnTo>
                <a:cubicBezTo>
                  <a:pt x="8798" y="25763"/>
                  <a:pt x="8926" y="26369"/>
                  <a:pt x="9055" y="26975"/>
                </a:cubicBezTo>
                <a:cubicBezTo>
                  <a:pt x="9287" y="28064"/>
                  <a:pt x="9524" y="29190"/>
                  <a:pt x="9837" y="30274"/>
                </a:cubicBezTo>
                <a:cubicBezTo>
                  <a:pt x="10121" y="31258"/>
                  <a:pt x="10482" y="32240"/>
                  <a:pt x="10832" y="33190"/>
                </a:cubicBezTo>
                <a:cubicBezTo>
                  <a:pt x="11082" y="33871"/>
                  <a:pt x="11332" y="34551"/>
                  <a:pt x="11559" y="35240"/>
                </a:cubicBezTo>
                <a:cubicBezTo>
                  <a:pt x="11992" y="36559"/>
                  <a:pt x="12410" y="37884"/>
                  <a:pt x="12828" y="39207"/>
                </a:cubicBezTo>
                <a:cubicBezTo>
                  <a:pt x="13275" y="40620"/>
                  <a:pt x="13720" y="42033"/>
                  <a:pt x="14184" y="43440"/>
                </a:cubicBezTo>
                <a:cubicBezTo>
                  <a:pt x="14981" y="45851"/>
                  <a:pt x="15375" y="48311"/>
                  <a:pt x="15356" y="50753"/>
                </a:cubicBezTo>
                <a:cubicBezTo>
                  <a:pt x="15342" y="52521"/>
                  <a:pt x="15251" y="54085"/>
                  <a:pt x="15075" y="55527"/>
                </a:cubicBezTo>
                <a:cubicBezTo>
                  <a:pt x="14843" y="57403"/>
                  <a:pt x="14242" y="59207"/>
                  <a:pt x="13660" y="60952"/>
                </a:cubicBezTo>
                <a:cubicBezTo>
                  <a:pt x="13345" y="61890"/>
                  <a:pt x="13022" y="62861"/>
                  <a:pt x="12760" y="63830"/>
                </a:cubicBezTo>
                <a:cubicBezTo>
                  <a:pt x="12574" y="64519"/>
                  <a:pt x="12350" y="65198"/>
                  <a:pt x="12126" y="65878"/>
                </a:cubicBezTo>
                <a:cubicBezTo>
                  <a:pt x="11866" y="66663"/>
                  <a:pt x="11596" y="67477"/>
                  <a:pt x="11396" y="68289"/>
                </a:cubicBezTo>
                <a:cubicBezTo>
                  <a:pt x="10885" y="70370"/>
                  <a:pt x="10441" y="72492"/>
                  <a:pt x="10078" y="74596"/>
                </a:cubicBezTo>
                <a:cubicBezTo>
                  <a:pt x="9805" y="76170"/>
                  <a:pt x="9637" y="77722"/>
                  <a:pt x="9578" y="79212"/>
                </a:cubicBezTo>
                <a:cubicBezTo>
                  <a:pt x="9455" y="82358"/>
                  <a:pt x="9687" y="85596"/>
                  <a:pt x="10268" y="88836"/>
                </a:cubicBezTo>
                <a:cubicBezTo>
                  <a:pt x="10578" y="90560"/>
                  <a:pt x="11147" y="92247"/>
                  <a:pt x="11607" y="93524"/>
                </a:cubicBezTo>
                <a:cubicBezTo>
                  <a:pt x="12046" y="94739"/>
                  <a:pt x="12574" y="95946"/>
                  <a:pt x="13082" y="97115"/>
                </a:cubicBezTo>
                <a:cubicBezTo>
                  <a:pt x="13308" y="97629"/>
                  <a:pt x="13532" y="98143"/>
                  <a:pt x="13750" y="98661"/>
                </a:cubicBezTo>
                <a:lnTo>
                  <a:pt x="14130" y="99564"/>
                </a:lnTo>
                <a:cubicBezTo>
                  <a:pt x="14353" y="99333"/>
                  <a:pt x="14463" y="99091"/>
                  <a:pt x="14509" y="98841"/>
                </a:cubicBezTo>
                <a:lnTo>
                  <a:pt x="14509" y="98841"/>
                </a:lnTo>
                <a:lnTo>
                  <a:pt x="14291" y="98931"/>
                </a:lnTo>
                <a:lnTo>
                  <a:pt x="14123" y="98943"/>
                </a:lnTo>
                <a:lnTo>
                  <a:pt x="13921" y="98286"/>
                </a:lnTo>
                <a:cubicBezTo>
                  <a:pt x="13802" y="97889"/>
                  <a:pt x="13685" y="97492"/>
                  <a:pt x="13535" y="97106"/>
                </a:cubicBezTo>
                <a:cubicBezTo>
                  <a:pt x="12572" y="94614"/>
                  <a:pt x="11601" y="91925"/>
                  <a:pt x="11035" y="89139"/>
                </a:cubicBezTo>
                <a:cubicBezTo>
                  <a:pt x="10882" y="88385"/>
                  <a:pt x="10829" y="87599"/>
                  <a:pt x="10777" y="86839"/>
                </a:cubicBezTo>
                <a:cubicBezTo>
                  <a:pt x="10756" y="86533"/>
                  <a:pt x="10735" y="86224"/>
                  <a:pt x="10708" y="85919"/>
                </a:cubicBezTo>
                <a:cubicBezTo>
                  <a:pt x="10455" y="83084"/>
                  <a:pt x="10252" y="80308"/>
                  <a:pt x="10560" y="77537"/>
                </a:cubicBezTo>
                <a:cubicBezTo>
                  <a:pt x="11005" y="73522"/>
                  <a:pt x="11682" y="70242"/>
                  <a:pt x="12690" y="67218"/>
                </a:cubicBezTo>
                <a:cubicBezTo>
                  <a:pt x="13017" y="66233"/>
                  <a:pt x="13318" y="65240"/>
                  <a:pt x="13607" y="64246"/>
                </a:cubicBezTo>
                <a:lnTo>
                  <a:pt x="14076" y="62637"/>
                </a:lnTo>
                <a:cubicBezTo>
                  <a:pt x="14532" y="61096"/>
                  <a:pt x="15001" y="59502"/>
                  <a:pt x="15380" y="57914"/>
                </a:cubicBezTo>
                <a:cubicBezTo>
                  <a:pt x="15851" y="55950"/>
                  <a:pt x="16042" y="53927"/>
                  <a:pt x="15948" y="51903"/>
                </a:cubicBezTo>
                <a:lnTo>
                  <a:pt x="15935" y="51615"/>
                </a:lnTo>
                <a:cubicBezTo>
                  <a:pt x="15878" y="50342"/>
                  <a:pt x="15819" y="49028"/>
                  <a:pt x="15634" y="47747"/>
                </a:cubicBezTo>
                <a:lnTo>
                  <a:pt x="15572" y="47335"/>
                </a:lnTo>
                <a:cubicBezTo>
                  <a:pt x="15484" y="46735"/>
                  <a:pt x="15390" y="46114"/>
                  <a:pt x="15363" y="45476"/>
                </a:cubicBezTo>
                <a:lnTo>
                  <a:pt x="15584" y="45434"/>
                </a:lnTo>
                <a:lnTo>
                  <a:pt x="15726" y="45822"/>
                </a:lnTo>
                <a:cubicBezTo>
                  <a:pt x="15834" y="46118"/>
                  <a:pt x="15944" y="46416"/>
                  <a:pt x="16030" y="46717"/>
                </a:cubicBezTo>
                <a:cubicBezTo>
                  <a:pt x="16963" y="50034"/>
                  <a:pt x="17642" y="53448"/>
                  <a:pt x="18233" y="56639"/>
                </a:cubicBezTo>
                <a:cubicBezTo>
                  <a:pt x="18857" y="60004"/>
                  <a:pt x="18822" y="63475"/>
                  <a:pt x="18129" y="67250"/>
                </a:cubicBezTo>
                <a:cubicBezTo>
                  <a:pt x="17992" y="67992"/>
                  <a:pt x="17775" y="68729"/>
                  <a:pt x="17565" y="69442"/>
                </a:cubicBezTo>
                <a:cubicBezTo>
                  <a:pt x="17407" y="69983"/>
                  <a:pt x="17248" y="70523"/>
                  <a:pt x="17121" y="71069"/>
                </a:cubicBezTo>
                <a:cubicBezTo>
                  <a:pt x="16846" y="72263"/>
                  <a:pt x="16496" y="73457"/>
                  <a:pt x="16156" y="74612"/>
                </a:cubicBezTo>
                <a:cubicBezTo>
                  <a:pt x="15590" y="76543"/>
                  <a:pt x="15004" y="78537"/>
                  <a:pt x="14757" y="80578"/>
                </a:cubicBezTo>
                <a:cubicBezTo>
                  <a:pt x="14748" y="80645"/>
                  <a:pt x="14742" y="80704"/>
                  <a:pt x="14744" y="80763"/>
                </a:cubicBezTo>
                <a:cubicBezTo>
                  <a:pt x="14950" y="80462"/>
                  <a:pt x="15034" y="80108"/>
                  <a:pt x="15124" y="79737"/>
                </a:cubicBezTo>
                <a:cubicBezTo>
                  <a:pt x="15166" y="79561"/>
                  <a:pt x="15208" y="79388"/>
                  <a:pt x="15264" y="79221"/>
                </a:cubicBezTo>
                <a:cubicBezTo>
                  <a:pt x="16028" y="76889"/>
                  <a:pt x="16651" y="74928"/>
                  <a:pt x="17198" y="72934"/>
                </a:cubicBezTo>
                <a:cubicBezTo>
                  <a:pt x="17345" y="72397"/>
                  <a:pt x="17500" y="71862"/>
                  <a:pt x="17655" y="71328"/>
                </a:cubicBezTo>
                <a:cubicBezTo>
                  <a:pt x="18202" y="69445"/>
                  <a:pt x="18768" y="67498"/>
                  <a:pt x="18959" y="65510"/>
                </a:cubicBezTo>
                <a:cubicBezTo>
                  <a:pt x="19055" y="64498"/>
                  <a:pt x="19085" y="63460"/>
                  <a:pt x="19114" y="62457"/>
                </a:cubicBezTo>
                <a:cubicBezTo>
                  <a:pt x="19132" y="61849"/>
                  <a:pt x="19148" y="61243"/>
                  <a:pt x="19180" y="60637"/>
                </a:cubicBezTo>
                <a:cubicBezTo>
                  <a:pt x="19311" y="58129"/>
                  <a:pt x="18732" y="55681"/>
                  <a:pt x="18172" y="53314"/>
                </a:cubicBezTo>
                <a:cubicBezTo>
                  <a:pt x="18018" y="52666"/>
                  <a:pt x="17864" y="52018"/>
                  <a:pt x="17724" y="51368"/>
                </a:cubicBezTo>
                <a:cubicBezTo>
                  <a:pt x="17375" y="49748"/>
                  <a:pt x="16969" y="48157"/>
                  <a:pt x="16538" y="46472"/>
                </a:cubicBezTo>
                <a:cubicBezTo>
                  <a:pt x="16344" y="45714"/>
                  <a:pt x="16147" y="44944"/>
                  <a:pt x="15951" y="44154"/>
                </a:cubicBezTo>
                <a:lnTo>
                  <a:pt x="16156" y="44060"/>
                </a:lnTo>
                <a:cubicBezTo>
                  <a:pt x="17202" y="45557"/>
                  <a:pt x="17912" y="47100"/>
                  <a:pt x="18598" y="48591"/>
                </a:cubicBezTo>
                <a:lnTo>
                  <a:pt x="19046" y="49554"/>
                </a:lnTo>
                <a:cubicBezTo>
                  <a:pt x="19329" y="50154"/>
                  <a:pt x="19575" y="50770"/>
                  <a:pt x="19824" y="51385"/>
                </a:cubicBezTo>
                <a:cubicBezTo>
                  <a:pt x="19947" y="51693"/>
                  <a:pt x="20070" y="52000"/>
                  <a:pt x="20198" y="52305"/>
                </a:cubicBezTo>
                <a:cubicBezTo>
                  <a:pt x="21057" y="54356"/>
                  <a:pt x="21669" y="56667"/>
                  <a:pt x="22121" y="59579"/>
                </a:cubicBezTo>
                <a:cubicBezTo>
                  <a:pt x="22517" y="62125"/>
                  <a:pt x="22475" y="64898"/>
                  <a:pt x="21992" y="68308"/>
                </a:cubicBezTo>
                <a:cubicBezTo>
                  <a:pt x="21440" y="72207"/>
                  <a:pt x="20577" y="76092"/>
                  <a:pt x="19425" y="79853"/>
                </a:cubicBezTo>
                <a:cubicBezTo>
                  <a:pt x="18784" y="81938"/>
                  <a:pt x="18123" y="84020"/>
                  <a:pt x="17461" y="86099"/>
                </a:cubicBezTo>
                <a:cubicBezTo>
                  <a:pt x="16987" y="87587"/>
                  <a:pt x="16515" y="89074"/>
                  <a:pt x="16051" y="90564"/>
                </a:cubicBezTo>
                <a:cubicBezTo>
                  <a:pt x="15926" y="90963"/>
                  <a:pt x="15819" y="91402"/>
                  <a:pt x="15717" y="91948"/>
                </a:cubicBezTo>
                <a:cubicBezTo>
                  <a:pt x="15443" y="93385"/>
                  <a:pt x="15175" y="94826"/>
                  <a:pt x="14932" y="96268"/>
                </a:cubicBezTo>
                <a:cubicBezTo>
                  <a:pt x="14902" y="96446"/>
                  <a:pt x="14893" y="96626"/>
                  <a:pt x="14891" y="96808"/>
                </a:cubicBezTo>
                <a:cubicBezTo>
                  <a:pt x="15016" y="96488"/>
                  <a:pt x="15129" y="96182"/>
                  <a:pt x="15172" y="95864"/>
                </a:cubicBezTo>
                <a:cubicBezTo>
                  <a:pt x="15417" y="94042"/>
                  <a:pt x="15963" y="92294"/>
                  <a:pt x="16503" y="90657"/>
                </a:cubicBezTo>
                <a:cubicBezTo>
                  <a:pt x="16854" y="89594"/>
                  <a:pt x="17239" y="88542"/>
                  <a:pt x="17622" y="87489"/>
                </a:cubicBezTo>
                <a:cubicBezTo>
                  <a:pt x="17812" y="86976"/>
                  <a:pt x="18442" y="85221"/>
                  <a:pt x="18442" y="85221"/>
                </a:cubicBezTo>
                <a:cubicBezTo>
                  <a:pt x="18771" y="84302"/>
                  <a:pt x="19099" y="83384"/>
                  <a:pt x="19413" y="82462"/>
                </a:cubicBezTo>
                <a:cubicBezTo>
                  <a:pt x="19568" y="82011"/>
                  <a:pt x="19726" y="81561"/>
                  <a:pt x="19884" y="81110"/>
                </a:cubicBezTo>
                <a:cubicBezTo>
                  <a:pt x="20309" y="79904"/>
                  <a:pt x="20748" y="78656"/>
                  <a:pt x="21079" y="77403"/>
                </a:cubicBezTo>
                <a:cubicBezTo>
                  <a:pt x="21497" y="75811"/>
                  <a:pt x="21846" y="74171"/>
                  <a:pt x="22185" y="72586"/>
                </a:cubicBezTo>
                <a:cubicBezTo>
                  <a:pt x="22338" y="71865"/>
                  <a:pt x="22491" y="71144"/>
                  <a:pt x="22652" y="70426"/>
                </a:cubicBezTo>
                <a:cubicBezTo>
                  <a:pt x="23103" y="68407"/>
                  <a:pt x="23315" y="66189"/>
                  <a:pt x="23321" y="63449"/>
                </a:cubicBezTo>
                <a:cubicBezTo>
                  <a:pt x="23327" y="60087"/>
                  <a:pt x="22634" y="56622"/>
                  <a:pt x="21117" y="52484"/>
                </a:cubicBezTo>
                <a:cubicBezTo>
                  <a:pt x="20924" y="51956"/>
                  <a:pt x="20723" y="51409"/>
                  <a:pt x="20476" y="50899"/>
                </a:cubicBezTo>
                <a:cubicBezTo>
                  <a:pt x="19003" y="47861"/>
                  <a:pt x="17300" y="44655"/>
                  <a:pt x="15272" y="41097"/>
                </a:cubicBezTo>
                <a:cubicBezTo>
                  <a:pt x="14087" y="39020"/>
                  <a:pt x="13014" y="36905"/>
                  <a:pt x="12087" y="34805"/>
                </a:cubicBezTo>
                <a:cubicBezTo>
                  <a:pt x="10616" y="31479"/>
                  <a:pt x="9844" y="27974"/>
                  <a:pt x="9335" y="25291"/>
                </a:cubicBezTo>
                <a:cubicBezTo>
                  <a:pt x="8992" y="23470"/>
                  <a:pt x="8607" y="21516"/>
                  <a:pt x="8130" y="19570"/>
                </a:cubicBezTo>
                <a:cubicBezTo>
                  <a:pt x="7786" y="18169"/>
                  <a:pt x="7375" y="16758"/>
                  <a:pt x="6977" y="15394"/>
                </a:cubicBezTo>
                <a:lnTo>
                  <a:pt x="6557" y="13943"/>
                </a:lnTo>
                <a:cubicBezTo>
                  <a:pt x="6491" y="13716"/>
                  <a:pt x="6411" y="13492"/>
                  <a:pt x="6332" y="13268"/>
                </a:cubicBezTo>
                <a:cubicBezTo>
                  <a:pt x="6198" y="12897"/>
                  <a:pt x="6061" y="12512"/>
                  <a:pt x="5993" y="12115"/>
                </a:cubicBezTo>
                <a:cubicBezTo>
                  <a:pt x="5954" y="11885"/>
                  <a:pt x="5852" y="11670"/>
                  <a:pt x="5742" y="11444"/>
                </a:cubicBezTo>
                <a:cubicBezTo>
                  <a:pt x="5563" y="11074"/>
                  <a:pt x="5377" y="10691"/>
                  <a:pt x="5491" y="10221"/>
                </a:cubicBezTo>
                <a:lnTo>
                  <a:pt x="5518" y="10109"/>
                </a:lnTo>
                <a:lnTo>
                  <a:pt x="5518" y="10109"/>
                </a:lnTo>
                <a:lnTo>
                  <a:pt x="5438" y="10145"/>
                </a:lnTo>
                <a:lnTo>
                  <a:pt x="4936" y="9283"/>
                </a:lnTo>
                <a:lnTo>
                  <a:pt x="4968" y="9131"/>
                </a:lnTo>
                <a:lnTo>
                  <a:pt x="5256" y="8996"/>
                </a:lnTo>
                <a:lnTo>
                  <a:pt x="5644" y="10049"/>
                </a:lnTo>
                <a:lnTo>
                  <a:pt x="5634" y="10055"/>
                </a:lnTo>
                <a:lnTo>
                  <a:pt x="6124" y="11062"/>
                </a:lnTo>
                <a:cubicBezTo>
                  <a:pt x="6455" y="11749"/>
                  <a:pt x="6789" y="12437"/>
                  <a:pt x="7144" y="13115"/>
                </a:cubicBezTo>
                <a:cubicBezTo>
                  <a:pt x="8109" y="14960"/>
                  <a:pt x="8846" y="17062"/>
                  <a:pt x="9396" y="19542"/>
                </a:cubicBezTo>
                <a:lnTo>
                  <a:pt x="9608" y="20500"/>
                </a:lnTo>
                <a:cubicBezTo>
                  <a:pt x="10108" y="22777"/>
                  <a:pt x="10625" y="25130"/>
                  <a:pt x="11399" y="27392"/>
                </a:cubicBezTo>
                <a:cubicBezTo>
                  <a:pt x="12159" y="29614"/>
                  <a:pt x="13150" y="31769"/>
                  <a:pt x="14108" y="33853"/>
                </a:cubicBezTo>
                <a:lnTo>
                  <a:pt x="14568" y="34855"/>
                </a:lnTo>
                <a:cubicBezTo>
                  <a:pt x="16070" y="38147"/>
                  <a:pt x="18366" y="40960"/>
                  <a:pt x="20624" y="43509"/>
                </a:cubicBezTo>
                <a:cubicBezTo>
                  <a:pt x="21499" y="44497"/>
                  <a:pt x="22375" y="45257"/>
                  <a:pt x="23303" y="45833"/>
                </a:cubicBezTo>
                <a:cubicBezTo>
                  <a:pt x="24682" y="46685"/>
                  <a:pt x="26030" y="47100"/>
                  <a:pt x="27422" y="47100"/>
                </a:cubicBezTo>
                <a:cubicBezTo>
                  <a:pt x="27884" y="47100"/>
                  <a:pt x="28355" y="47052"/>
                  <a:pt x="28821" y="46959"/>
                </a:cubicBezTo>
                <a:cubicBezTo>
                  <a:pt x="29603" y="46801"/>
                  <a:pt x="30412" y="46578"/>
                  <a:pt x="31225" y="46300"/>
                </a:cubicBezTo>
                <a:cubicBezTo>
                  <a:pt x="31959" y="46048"/>
                  <a:pt x="32818" y="45732"/>
                  <a:pt x="33610" y="45309"/>
                </a:cubicBezTo>
                <a:cubicBezTo>
                  <a:pt x="34652" y="44753"/>
                  <a:pt x="35134" y="43774"/>
                  <a:pt x="35040" y="42399"/>
                </a:cubicBezTo>
                <a:cubicBezTo>
                  <a:pt x="34940" y="40929"/>
                  <a:pt x="34440" y="39481"/>
                  <a:pt x="33513" y="37971"/>
                </a:cubicBezTo>
                <a:cubicBezTo>
                  <a:pt x="32630" y="36539"/>
                  <a:pt x="31544" y="35175"/>
                  <a:pt x="30188" y="33801"/>
                </a:cubicBezTo>
                <a:lnTo>
                  <a:pt x="30186" y="33801"/>
                </a:lnTo>
                <a:cubicBezTo>
                  <a:pt x="29899" y="33508"/>
                  <a:pt x="29538" y="33271"/>
                  <a:pt x="29188" y="33044"/>
                </a:cubicBezTo>
                <a:cubicBezTo>
                  <a:pt x="28944" y="32885"/>
                  <a:pt x="28700" y="32727"/>
                  <a:pt x="28467" y="32544"/>
                </a:cubicBezTo>
                <a:cubicBezTo>
                  <a:pt x="28461" y="32544"/>
                  <a:pt x="28452" y="32547"/>
                  <a:pt x="28442" y="32551"/>
                </a:cubicBezTo>
                <a:lnTo>
                  <a:pt x="28918" y="32917"/>
                </a:lnTo>
                <a:cubicBezTo>
                  <a:pt x="29058" y="33020"/>
                  <a:pt x="29153" y="33093"/>
                  <a:pt x="29234" y="33174"/>
                </a:cubicBezTo>
                <a:cubicBezTo>
                  <a:pt x="31027" y="34918"/>
                  <a:pt x="32255" y="37031"/>
                  <a:pt x="33359" y="39045"/>
                </a:cubicBezTo>
                <a:cubicBezTo>
                  <a:pt x="33914" y="40058"/>
                  <a:pt x="34209" y="41117"/>
                  <a:pt x="34260" y="42278"/>
                </a:cubicBezTo>
                <a:cubicBezTo>
                  <a:pt x="34275" y="42640"/>
                  <a:pt x="34242" y="42968"/>
                  <a:pt x="34161" y="43257"/>
                </a:cubicBezTo>
                <a:cubicBezTo>
                  <a:pt x="33872" y="44263"/>
                  <a:pt x="33292" y="44772"/>
                  <a:pt x="32433" y="44772"/>
                </a:cubicBezTo>
                <a:cubicBezTo>
                  <a:pt x="32195" y="44772"/>
                  <a:pt x="31932" y="44732"/>
                  <a:pt x="31651" y="44654"/>
                </a:cubicBezTo>
                <a:cubicBezTo>
                  <a:pt x="30540" y="44341"/>
                  <a:pt x="29658" y="43693"/>
                  <a:pt x="28597" y="42748"/>
                </a:cubicBezTo>
                <a:lnTo>
                  <a:pt x="28493" y="42658"/>
                </a:lnTo>
                <a:lnTo>
                  <a:pt x="28946" y="42314"/>
                </a:lnTo>
                <a:cubicBezTo>
                  <a:pt x="29161" y="42151"/>
                  <a:pt x="29350" y="42010"/>
                  <a:pt x="29523" y="41851"/>
                </a:cubicBezTo>
                <a:cubicBezTo>
                  <a:pt x="30261" y="41169"/>
                  <a:pt x="30582" y="40428"/>
                  <a:pt x="30532" y="39520"/>
                </a:cubicBezTo>
                <a:cubicBezTo>
                  <a:pt x="30463" y="38258"/>
                  <a:pt x="30134" y="36992"/>
                  <a:pt x="29497" y="35536"/>
                </a:cubicBezTo>
                <a:cubicBezTo>
                  <a:pt x="29350" y="35198"/>
                  <a:pt x="29192" y="34864"/>
                  <a:pt x="29036" y="34533"/>
                </a:cubicBezTo>
                <a:cubicBezTo>
                  <a:pt x="28885" y="34217"/>
                  <a:pt x="28737" y="33902"/>
                  <a:pt x="28597" y="33584"/>
                </a:cubicBezTo>
                <a:cubicBezTo>
                  <a:pt x="28544" y="33465"/>
                  <a:pt x="28528" y="33338"/>
                  <a:pt x="28502" y="33162"/>
                </a:cubicBezTo>
                <a:cubicBezTo>
                  <a:pt x="28488" y="33064"/>
                  <a:pt x="28473" y="32950"/>
                  <a:pt x="28448" y="32807"/>
                </a:cubicBezTo>
                <a:lnTo>
                  <a:pt x="28406" y="32569"/>
                </a:lnTo>
                <a:cubicBezTo>
                  <a:pt x="28388" y="32580"/>
                  <a:pt x="28370" y="32592"/>
                  <a:pt x="28355" y="32601"/>
                </a:cubicBezTo>
                <a:cubicBezTo>
                  <a:pt x="28290" y="32643"/>
                  <a:pt x="28224" y="32686"/>
                  <a:pt x="28144" y="32686"/>
                </a:cubicBezTo>
                <a:cubicBezTo>
                  <a:pt x="27962" y="32686"/>
                  <a:pt x="27914" y="32467"/>
                  <a:pt x="27899" y="32396"/>
                </a:cubicBezTo>
                <a:cubicBezTo>
                  <a:pt x="27819" y="32031"/>
                  <a:pt x="27570" y="31864"/>
                  <a:pt x="27260" y="31721"/>
                </a:cubicBezTo>
                <a:lnTo>
                  <a:pt x="27260" y="31721"/>
                </a:lnTo>
                <a:cubicBezTo>
                  <a:pt x="28249" y="33267"/>
                  <a:pt x="28915" y="34623"/>
                  <a:pt x="29343" y="35963"/>
                </a:cubicBezTo>
                <a:lnTo>
                  <a:pt x="29503" y="36455"/>
                </a:lnTo>
                <a:cubicBezTo>
                  <a:pt x="29809" y="37378"/>
                  <a:pt x="30123" y="38332"/>
                  <a:pt x="30117" y="39363"/>
                </a:cubicBezTo>
                <a:cubicBezTo>
                  <a:pt x="30111" y="40192"/>
                  <a:pt x="29731" y="40875"/>
                  <a:pt x="28953" y="41452"/>
                </a:cubicBezTo>
                <a:cubicBezTo>
                  <a:pt x="28606" y="41709"/>
                  <a:pt x="28335" y="41823"/>
                  <a:pt x="28070" y="41823"/>
                </a:cubicBezTo>
                <a:cubicBezTo>
                  <a:pt x="27746" y="41823"/>
                  <a:pt x="27440" y="41648"/>
                  <a:pt x="27049" y="41236"/>
                </a:cubicBezTo>
                <a:cubicBezTo>
                  <a:pt x="26854" y="41031"/>
                  <a:pt x="26661" y="40825"/>
                  <a:pt x="26479" y="40610"/>
                </a:cubicBezTo>
                <a:cubicBezTo>
                  <a:pt x="25795" y="39807"/>
                  <a:pt x="25114" y="38998"/>
                  <a:pt x="24431" y="38190"/>
                </a:cubicBezTo>
                <a:cubicBezTo>
                  <a:pt x="22933" y="36413"/>
                  <a:pt x="21385" y="34575"/>
                  <a:pt x="19812" y="32813"/>
                </a:cubicBezTo>
                <a:cubicBezTo>
                  <a:pt x="18069" y="30864"/>
                  <a:pt x="16491" y="28698"/>
                  <a:pt x="15097" y="26787"/>
                </a:cubicBezTo>
                <a:lnTo>
                  <a:pt x="14739" y="26307"/>
                </a:lnTo>
                <a:cubicBezTo>
                  <a:pt x="14378" y="25831"/>
                  <a:pt x="14005" y="25337"/>
                  <a:pt x="13729" y="24802"/>
                </a:cubicBezTo>
                <a:cubicBezTo>
                  <a:pt x="12854" y="23122"/>
                  <a:pt x="11838" y="21131"/>
                  <a:pt x="10933" y="19106"/>
                </a:cubicBezTo>
                <a:cubicBezTo>
                  <a:pt x="9951" y="16907"/>
                  <a:pt x="8980" y="14758"/>
                  <a:pt x="7883" y="12627"/>
                </a:cubicBezTo>
                <a:cubicBezTo>
                  <a:pt x="6088" y="9139"/>
                  <a:pt x="3936" y="5966"/>
                  <a:pt x="2068" y="3319"/>
                </a:cubicBezTo>
                <a:lnTo>
                  <a:pt x="1808" y="2952"/>
                </a:lnTo>
                <a:cubicBezTo>
                  <a:pt x="1148" y="2023"/>
                  <a:pt x="471" y="1068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6" name="Google Shape;816;p48"/>
          <p:cNvCxnSpPr>
            <a:stCxn id="817" idx="3"/>
            <a:endCxn id="818" idx="1"/>
          </p:cNvCxnSpPr>
          <p:nvPr/>
        </p:nvCxnSpPr>
        <p:spPr>
          <a:xfrm>
            <a:off x="1412225" y="2970927"/>
            <a:ext cx="666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19" name="Google Shape;819;p48"/>
          <p:cNvCxnSpPr>
            <a:stCxn id="818" idx="3"/>
            <a:endCxn id="820" idx="1"/>
          </p:cNvCxnSpPr>
          <p:nvPr/>
        </p:nvCxnSpPr>
        <p:spPr>
          <a:xfrm>
            <a:off x="2771925" y="2970927"/>
            <a:ext cx="666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1" name="Google Shape;821;p48"/>
          <p:cNvCxnSpPr>
            <a:stCxn id="820" idx="3"/>
            <a:endCxn id="822" idx="1"/>
          </p:cNvCxnSpPr>
          <p:nvPr/>
        </p:nvCxnSpPr>
        <p:spPr>
          <a:xfrm>
            <a:off x="4131626" y="2970927"/>
            <a:ext cx="666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3" name="Google Shape;823;p48"/>
          <p:cNvCxnSpPr>
            <a:stCxn id="822" idx="3"/>
            <a:endCxn id="824" idx="1"/>
          </p:cNvCxnSpPr>
          <p:nvPr/>
        </p:nvCxnSpPr>
        <p:spPr>
          <a:xfrm>
            <a:off x="5491326" y="2970927"/>
            <a:ext cx="666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5" name="Google Shape;825;p48"/>
          <p:cNvCxnSpPr>
            <a:stCxn id="824" idx="3"/>
          </p:cNvCxnSpPr>
          <p:nvPr/>
        </p:nvCxnSpPr>
        <p:spPr>
          <a:xfrm>
            <a:off x="6851026" y="2970927"/>
            <a:ext cx="678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6" name="Google Shape;826;p48"/>
          <p:cNvCxnSpPr>
            <a:stCxn id="818" idx="1"/>
            <a:endCxn id="827" idx="1"/>
          </p:cNvCxnSpPr>
          <p:nvPr/>
        </p:nvCxnSpPr>
        <p:spPr>
          <a:xfrm>
            <a:off x="2078625" y="2970927"/>
            <a:ext cx="0" cy="1042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8" name="Google Shape;828;p48"/>
          <p:cNvCxnSpPr>
            <a:stCxn id="822" idx="1"/>
            <a:endCxn id="829" idx="1"/>
          </p:cNvCxnSpPr>
          <p:nvPr/>
        </p:nvCxnSpPr>
        <p:spPr>
          <a:xfrm>
            <a:off x="4798026" y="2970927"/>
            <a:ext cx="0" cy="1042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0" name="Google Shape;830;p48"/>
          <p:cNvCxnSpPr>
            <a:stCxn id="831" idx="1"/>
            <a:endCxn id="817" idx="1"/>
          </p:cNvCxnSpPr>
          <p:nvPr/>
        </p:nvCxnSpPr>
        <p:spPr>
          <a:xfrm>
            <a:off x="718919" y="1894189"/>
            <a:ext cx="0" cy="1076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2" name="Google Shape;832;p48"/>
          <p:cNvCxnSpPr>
            <a:stCxn id="833" idx="1"/>
            <a:endCxn id="820" idx="1"/>
          </p:cNvCxnSpPr>
          <p:nvPr/>
        </p:nvCxnSpPr>
        <p:spPr>
          <a:xfrm>
            <a:off x="3438325" y="1894189"/>
            <a:ext cx="0" cy="1076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4" name="Google Shape;834;p48"/>
          <p:cNvCxnSpPr>
            <a:stCxn id="835" idx="1"/>
            <a:endCxn id="824" idx="1"/>
          </p:cNvCxnSpPr>
          <p:nvPr/>
        </p:nvCxnSpPr>
        <p:spPr>
          <a:xfrm>
            <a:off x="6157725" y="1894189"/>
            <a:ext cx="0" cy="1076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33" name="Google Shape;833;p48"/>
          <p:cNvSpPr/>
          <p:nvPr/>
        </p:nvSpPr>
        <p:spPr>
          <a:xfrm>
            <a:off x="3438325" y="1312789"/>
            <a:ext cx="2238300" cy="1162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29" name="Google Shape;829;p48"/>
          <p:cNvSpPr/>
          <p:nvPr/>
        </p:nvSpPr>
        <p:spPr>
          <a:xfrm>
            <a:off x="4798025" y="3431664"/>
            <a:ext cx="2238300" cy="1162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35" name="Google Shape;835;p48"/>
          <p:cNvSpPr/>
          <p:nvPr/>
        </p:nvSpPr>
        <p:spPr>
          <a:xfrm>
            <a:off x="6157725" y="1312789"/>
            <a:ext cx="2238300" cy="1162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27" name="Google Shape;827;p48"/>
          <p:cNvSpPr/>
          <p:nvPr/>
        </p:nvSpPr>
        <p:spPr>
          <a:xfrm>
            <a:off x="2078525" y="3431664"/>
            <a:ext cx="2238300" cy="1162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31" name="Google Shape;831;p48"/>
          <p:cNvSpPr/>
          <p:nvPr/>
        </p:nvSpPr>
        <p:spPr>
          <a:xfrm>
            <a:off x="718919" y="1312789"/>
            <a:ext cx="2238300" cy="11628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17" name="Google Shape;817;p48"/>
          <p:cNvSpPr/>
          <p:nvPr/>
        </p:nvSpPr>
        <p:spPr>
          <a:xfrm>
            <a:off x="718925" y="2740977"/>
            <a:ext cx="693300" cy="459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01</a:t>
            </a:r>
            <a:endParaRPr sz="240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818" name="Google Shape;818;p48"/>
          <p:cNvSpPr/>
          <p:nvPr/>
        </p:nvSpPr>
        <p:spPr>
          <a:xfrm>
            <a:off x="2078625" y="2740977"/>
            <a:ext cx="693300" cy="459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02</a:t>
            </a:r>
            <a:endParaRPr sz="240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820" name="Google Shape;820;p48"/>
          <p:cNvSpPr/>
          <p:nvPr/>
        </p:nvSpPr>
        <p:spPr>
          <a:xfrm>
            <a:off x="3438326" y="2740977"/>
            <a:ext cx="693300" cy="459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03</a:t>
            </a:r>
            <a:endParaRPr sz="240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822" name="Google Shape;822;p48"/>
          <p:cNvSpPr/>
          <p:nvPr/>
        </p:nvSpPr>
        <p:spPr>
          <a:xfrm>
            <a:off x="4798026" y="2740977"/>
            <a:ext cx="693300" cy="459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04</a:t>
            </a:r>
            <a:endParaRPr sz="240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836" name="Google Shape;836;p48"/>
          <p:cNvSpPr txBox="1">
            <a:spLocks noGrp="1"/>
          </p:cNvSpPr>
          <p:nvPr>
            <p:ph type="title"/>
          </p:nvPr>
        </p:nvSpPr>
        <p:spPr>
          <a:xfrm>
            <a:off x="720000" y="535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جدول زمانی آزمایشی</a:t>
            </a:r>
            <a:endParaRPr dirty="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837" name="Google Shape;837;p48"/>
          <p:cNvSpPr txBox="1"/>
          <p:nvPr/>
        </p:nvSpPr>
        <p:spPr>
          <a:xfrm>
            <a:off x="823169" y="1438310"/>
            <a:ext cx="20298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sz="24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پژوهش</a:t>
            </a:r>
            <a:endParaRPr sz="2400" dirty="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838" name="Google Shape;838;p48"/>
          <p:cNvSpPr txBox="1"/>
          <p:nvPr/>
        </p:nvSpPr>
        <p:spPr>
          <a:xfrm>
            <a:off x="823169" y="1803370"/>
            <a:ext cx="2029800" cy="5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قالب پاورپوینت طب سنتی قابل ویرایش می باشد</a:t>
            </a:r>
            <a:endParaRPr dirty="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839" name="Google Shape;839;p48"/>
          <p:cNvSpPr txBox="1"/>
          <p:nvPr/>
        </p:nvSpPr>
        <p:spPr>
          <a:xfrm>
            <a:off x="2184425" y="3588039"/>
            <a:ext cx="2026500" cy="4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sz="24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پیش بالینی</a:t>
            </a:r>
            <a:endParaRPr sz="2400" dirty="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840" name="Google Shape;840;p48"/>
          <p:cNvSpPr txBox="1"/>
          <p:nvPr/>
        </p:nvSpPr>
        <p:spPr>
          <a:xfrm>
            <a:off x="2184425" y="3953286"/>
            <a:ext cx="2026500" cy="5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قالب پاورپوینت طب سنتی قابل ویرایش می باشد</a:t>
            </a:r>
            <a:endParaRPr dirty="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841" name="Google Shape;841;p48"/>
          <p:cNvSpPr txBox="1"/>
          <p:nvPr/>
        </p:nvSpPr>
        <p:spPr>
          <a:xfrm>
            <a:off x="3544225" y="1438310"/>
            <a:ext cx="20265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sz="24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آزمایش کنید</a:t>
            </a:r>
            <a:endParaRPr sz="2400" dirty="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842" name="Google Shape;842;p48"/>
          <p:cNvSpPr txBox="1"/>
          <p:nvPr/>
        </p:nvSpPr>
        <p:spPr>
          <a:xfrm>
            <a:off x="3544225" y="1803393"/>
            <a:ext cx="2026500" cy="5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قالب پاورپوینت طب سنتی قابل ویرایش می باشد</a:t>
            </a:r>
            <a:endParaRPr dirty="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843" name="Google Shape;843;p48"/>
          <p:cNvSpPr txBox="1"/>
          <p:nvPr/>
        </p:nvSpPr>
        <p:spPr>
          <a:xfrm>
            <a:off x="4902275" y="3581639"/>
            <a:ext cx="2029800" cy="45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sz="24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نتایج</a:t>
            </a:r>
            <a:endParaRPr sz="2400" dirty="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844" name="Google Shape;844;p48"/>
          <p:cNvSpPr txBox="1"/>
          <p:nvPr/>
        </p:nvSpPr>
        <p:spPr>
          <a:xfrm>
            <a:off x="4902275" y="3945963"/>
            <a:ext cx="2029800" cy="5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قالب پاورپوینت طب سنتی قابل ویرایش می باشد</a:t>
            </a:r>
            <a:endParaRPr dirty="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824" name="Google Shape;824;p48"/>
          <p:cNvSpPr/>
          <p:nvPr/>
        </p:nvSpPr>
        <p:spPr>
          <a:xfrm>
            <a:off x="6157726" y="2740977"/>
            <a:ext cx="693300" cy="459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05</a:t>
            </a:r>
            <a:endParaRPr sz="240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845" name="Google Shape;845;p48"/>
          <p:cNvSpPr txBox="1"/>
          <p:nvPr/>
        </p:nvSpPr>
        <p:spPr>
          <a:xfrm>
            <a:off x="6261975" y="1438310"/>
            <a:ext cx="20298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sz="24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نتیجه گیری</a:t>
            </a:r>
            <a:endParaRPr sz="2400" dirty="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846" name="Google Shape;846;p48"/>
          <p:cNvSpPr txBox="1"/>
          <p:nvPr/>
        </p:nvSpPr>
        <p:spPr>
          <a:xfrm>
            <a:off x="6261975" y="1803395"/>
            <a:ext cx="2029800" cy="5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قالب پاورپوینت طب سنتی قابل ویرایش می باشد</a:t>
            </a:r>
            <a:endParaRPr dirty="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847" name="Google Shape;847;p48"/>
          <p:cNvSpPr/>
          <p:nvPr/>
        </p:nvSpPr>
        <p:spPr>
          <a:xfrm>
            <a:off x="7624275" y="2843789"/>
            <a:ext cx="241300" cy="254275"/>
          </a:xfrm>
          <a:custGeom>
            <a:avLst/>
            <a:gdLst/>
            <a:ahLst/>
            <a:cxnLst/>
            <a:rect l="l" t="t" r="r" b="b"/>
            <a:pathLst>
              <a:path w="9652" h="10171" extrusionOk="0">
                <a:moveTo>
                  <a:pt x="4798" y="1"/>
                </a:moveTo>
                <a:cubicBezTo>
                  <a:pt x="4464" y="1"/>
                  <a:pt x="4202" y="113"/>
                  <a:pt x="4010" y="338"/>
                </a:cubicBezTo>
                <a:cubicBezTo>
                  <a:pt x="3819" y="563"/>
                  <a:pt x="3723" y="867"/>
                  <a:pt x="3723" y="1250"/>
                </a:cubicBezTo>
                <a:cubicBezTo>
                  <a:pt x="3723" y="1533"/>
                  <a:pt x="3768" y="1804"/>
                  <a:pt x="3859" y="2062"/>
                </a:cubicBezTo>
                <a:cubicBezTo>
                  <a:pt x="3951" y="2321"/>
                  <a:pt x="4040" y="2608"/>
                  <a:pt x="4123" y="2924"/>
                </a:cubicBezTo>
                <a:cubicBezTo>
                  <a:pt x="4205" y="3141"/>
                  <a:pt x="4280" y="3404"/>
                  <a:pt x="4348" y="3712"/>
                </a:cubicBezTo>
                <a:cubicBezTo>
                  <a:pt x="4414" y="4020"/>
                  <a:pt x="4464" y="4340"/>
                  <a:pt x="4497" y="4672"/>
                </a:cubicBezTo>
                <a:lnTo>
                  <a:pt x="4497" y="4672"/>
                </a:lnTo>
                <a:cubicBezTo>
                  <a:pt x="4248" y="4472"/>
                  <a:pt x="3997" y="4269"/>
                  <a:pt x="3748" y="4061"/>
                </a:cubicBezTo>
                <a:cubicBezTo>
                  <a:pt x="3498" y="3853"/>
                  <a:pt x="3306" y="3649"/>
                  <a:pt x="3174" y="3449"/>
                </a:cubicBezTo>
                <a:cubicBezTo>
                  <a:pt x="2941" y="3232"/>
                  <a:pt x="2732" y="3020"/>
                  <a:pt x="2550" y="2811"/>
                </a:cubicBezTo>
                <a:cubicBezTo>
                  <a:pt x="2365" y="2604"/>
                  <a:pt x="2150" y="2425"/>
                  <a:pt x="1898" y="2274"/>
                </a:cubicBezTo>
                <a:cubicBezTo>
                  <a:pt x="1624" y="2124"/>
                  <a:pt x="1370" y="2050"/>
                  <a:pt x="1137" y="2050"/>
                </a:cubicBezTo>
                <a:cubicBezTo>
                  <a:pt x="1060" y="2050"/>
                  <a:pt x="985" y="2058"/>
                  <a:pt x="912" y="2074"/>
                </a:cubicBezTo>
                <a:cubicBezTo>
                  <a:pt x="620" y="2142"/>
                  <a:pt x="383" y="2317"/>
                  <a:pt x="201" y="2599"/>
                </a:cubicBezTo>
                <a:cubicBezTo>
                  <a:pt x="34" y="2882"/>
                  <a:pt x="1" y="3157"/>
                  <a:pt x="100" y="3423"/>
                </a:cubicBezTo>
                <a:cubicBezTo>
                  <a:pt x="201" y="3691"/>
                  <a:pt x="441" y="3924"/>
                  <a:pt x="825" y="4124"/>
                </a:cubicBezTo>
                <a:cubicBezTo>
                  <a:pt x="1058" y="4256"/>
                  <a:pt x="1316" y="4344"/>
                  <a:pt x="1599" y="4386"/>
                </a:cubicBezTo>
                <a:cubicBezTo>
                  <a:pt x="1882" y="4428"/>
                  <a:pt x="2190" y="4491"/>
                  <a:pt x="2524" y="4574"/>
                </a:cubicBezTo>
                <a:cubicBezTo>
                  <a:pt x="2757" y="4623"/>
                  <a:pt x="3020" y="4689"/>
                  <a:pt x="3310" y="4774"/>
                </a:cubicBezTo>
                <a:cubicBezTo>
                  <a:pt x="3602" y="4856"/>
                  <a:pt x="3898" y="4965"/>
                  <a:pt x="4198" y="5099"/>
                </a:cubicBezTo>
                <a:cubicBezTo>
                  <a:pt x="3898" y="5198"/>
                  <a:pt x="3611" y="5285"/>
                  <a:pt x="3336" y="5360"/>
                </a:cubicBezTo>
                <a:cubicBezTo>
                  <a:pt x="3061" y="5435"/>
                  <a:pt x="2807" y="5490"/>
                  <a:pt x="2574" y="5523"/>
                </a:cubicBezTo>
                <a:cubicBezTo>
                  <a:pt x="2240" y="5607"/>
                  <a:pt x="1933" y="5673"/>
                  <a:pt x="1649" y="5723"/>
                </a:cubicBezTo>
                <a:cubicBezTo>
                  <a:pt x="1366" y="5774"/>
                  <a:pt x="1107" y="5865"/>
                  <a:pt x="874" y="5998"/>
                </a:cubicBezTo>
                <a:cubicBezTo>
                  <a:pt x="507" y="6198"/>
                  <a:pt x="274" y="6435"/>
                  <a:pt x="175" y="6711"/>
                </a:cubicBezTo>
                <a:cubicBezTo>
                  <a:pt x="74" y="6984"/>
                  <a:pt x="100" y="7256"/>
                  <a:pt x="250" y="7523"/>
                </a:cubicBezTo>
                <a:cubicBezTo>
                  <a:pt x="481" y="7874"/>
                  <a:pt x="779" y="8050"/>
                  <a:pt x="1144" y="8050"/>
                </a:cubicBezTo>
                <a:cubicBezTo>
                  <a:pt x="1383" y="8050"/>
                  <a:pt x="1652" y="7974"/>
                  <a:pt x="1950" y="7822"/>
                </a:cubicBezTo>
                <a:cubicBezTo>
                  <a:pt x="2199" y="7671"/>
                  <a:pt x="2416" y="7493"/>
                  <a:pt x="2598" y="7285"/>
                </a:cubicBezTo>
                <a:cubicBezTo>
                  <a:pt x="2781" y="7078"/>
                  <a:pt x="2990" y="6864"/>
                  <a:pt x="3223" y="6647"/>
                </a:cubicBezTo>
                <a:cubicBezTo>
                  <a:pt x="3356" y="6464"/>
                  <a:pt x="3544" y="6273"/>
                  <a:pt x="3786" y="6073"/>
                </a:cubicBezTo>
                <a:cubicBezTo>
                  <a:pt x="4026" y="5873"/>
                  <a:pt x="4264" y="5682"/>
                  <a:pt x="4497" y="5499"/>
                </a:cubicBezTo>
                <a:lnTo>
                  <a:pt x="4497" y="5499"/>
                </a:lnTo>
                <a:cubicBezTo>
                  <a:pt x="4464" y="5832"/>
                  <a:pt x="4414" y="6148"/>
                  <a:pt x="4348" y="6447"/>
                </a:cubicBezTo>
                <a:cubicBezTo>
                  <a:pt x="4280" y="6748"/>
                  <a:pt x="4205" y="7014"/>
                  <a:pt x="4123" y="7247"/>
                </a:cubicBezTo>
                <a:cubicBezTo>
                  <a:pt x="4040" y="7565"/>
                  <a:pt x="3951" y="7850"/>
                  <a:pt x="3861" y="8109"/>
                </a:cubicBezTo>
                <a:cubicBezTo>
                  <a:pt x="3769" y="8368"/>
                  <a:pt x="3723" y="8638"/>
                  <a:pt x="3723" y="8921"/>
                </a:cubicBezTo>
                <a:cubicBezTo>
                  <a:pt x="3723" y="9305"/>
                  <a:pt x="3819" y="9608"/>
                  <a:pt x="4010" y="9834"/>
                </a:cubicBezTo>
                <a:cubicBezTo>
                  <a:pt x="4202" y="10058"/>
                  <a:pt x="4465" y="10171"/>
                  <a:pt x="4798" y="10171"/>
                </a:cubicBezTo>
                <a:cubicBezTo>
                  <a:pt x="5130" y="10171"/>
                  <a:pt x="5396" y="10058"/>
                  <a:pt x="5596" y="9834"/>
                </a:cubicBezTo>
                <a:cubicBezTo>
                  <a:pt x="5796" y="9608"/>
                  <a:pt x="5897" y="9305"/>
                  <a:pt x="5897" y="8921"/>
                </a:cubicBezTo>
                <a:cubicBezTo>
                  <a:pt x="5897" y="8638"/>
                  <a:pt x="5846" y="8368"/>
                  <a:pt x="5747" y="8109"/>
                </a:cubicBezTo>
                <a:cubicBezTo>
                  <a:pt x="5647" y="7850"/>
                  <a:pt x="5556" y="7563"/>
                  <a:pt x="5471" y="7247"/>
                </a:cubicBezTo>
                <a:cubicBezTo>
                  <a:pt x="5389" y="7031"/>
                  <a:pt x="5314" y="6772"/>
                  <a:pt x="5247" y="6473"/>
                </a:cubicBezTo>
                <a:cubicBezTo>
                  <a:pt x="5180" y="6172"/>
                  <a:pt x="5121" y="5856"/>
                  <a:pt x="5071" y="5523"/>
                </a:cubicBezTo>
                <a:lnTo>
                  <a:pt x="5071" y="5523"/>
                </a:lnTo>
                <a:cubicBezTo>
                  <a:pt x="5321" y="5739"/>
                  <a:pt x="5559" y="5956"/>
                  <a:pt x="5784" y="6172"/>
                </a:cubicBezTo>
                <a:cubicBezTo>
                  <a:pt x="6008" y="6390"/>
                  <a:pt x="6189" y="6589"/>
                  <a:pt x="6321" y="6772"/>
                </a:cubicBezTo>
                <a:cubicBezTo>
                  <a:pt x="6554" y="6972"/>
                  <a:pt x="6771" y="7177"/>
                  <a:pt x="6971" y="7384"/>
                </a:cubicBezTo>
                <a:cubicBezTo>
                  <a:pt x="7171" y="7593"/>
                  <a:pt x="7387" y="7772"/>
                  <a:pt x="7620" y="7923"/>
                </a:cubicBezTo>
                <a:cubicBezTo>
                  <a:pt x="7917" y="8074"/>
                  <a:pt x="8183" y="8150"/>
                  <a:pt x="8417" y="8150"/>
                </a:cubicBezTo>
                <a:cubicBezTo>
                  <a:pt x="8774" y="8150"/>
                  <a:pt x="9059" y="7974"/>
                  <a:pt x="9270" y="7622"/>
                </a:cubicBezTo>
                <a:cubicBezTo>
                  <a:pt x="9652" y="7023"/>
                  <a:pt x="9461" y="6515"/>
                  <a:pt x="8696" y="6097"/>
                </a:cubicBezTo>
                <a:cubicBezTo>
                  <a:pt x="8461" y="5965"/>
                  <a:pt x="8204" y="5865"/>
                  <a:pt x="7920" y="5798"/>
                </a:cubicBezTo>
                <a:cubicBezTo>
                  <a:pt x="7637" y="5732"/>
                  <a:pt x="7345" y="5656"/>
                  <a:pt x="7046" y="5574"/>
                </a:cubicBezTo>
                <a:cubicBezTo>
                  <a:pt x="6762" y="5539"/>
                  <a:pt x="6471" y="5486"/>
                  <a:pt x="6171" y="5411"/>
                </a:cubicBezTo>
                <a:cubicBezTo>
                  <a:pt x="5871" y="5336"/>
                  <a:pt x="5554" y="5232"/>
                  <a:pt x="5222" y="5099"/>
                </a:cubicBezTo>
                <a:cubicBezTo>
                  <a:pt x="5554" y="4965"/>
                  <a:pt x="5871" y="4849"/>
                  <a:pt x="6171" y="4748"/>
                </a:cubicBezTo>
                <a:cubicBezTo>
                  <a:pt x="6471" y="4649"/>
                  <a:pt x="6762" y="4583"/>
                  <a:pt x="7046" y="4548"/>
                </a:cubicBezTo>
                <a:cubicBezTo>
                  <a:pt x="7345" y="4465"/>
                  <a:pt x="7641" y="4395"/>
                  <a:pt x="7933" y="4336"/>
                </a:cubicBezTo>
                <a:cubicBezTo>
                  <a:pt x="8223" y="4277"/>
                  <a:pt x="8487" y="4183"/>
                  <a:pt x="8720" y="4049"/>
                </a:cubicBezTo>
                <a:cubicBezTo>
                  <a:pt x="9070" y="3865"/>
                  <a:pt x="9299" y="3637"/>
                  <a:pt x="9407" y="3362"/>
                </a:cubicBezTo>
                <a:cubicBezTo>
                  <a:pt x="9515" y="3086"/>
                  <a:pt x="9478" y="2808"/>
                  <a:pt x="9294" y="2526"/>
                </a:cubicBezTo>
                <a:cubicBezTo>
                  <a:pt x="9127" y="2241"/>
                  <a:pt x="8903" y="2071"/>
                  <a:pt x="8620" y="2013"/>
                </a:cubicBezTo>
                <a:cubicBezTo>
                  <a:pt x="8563" y="2001"/>
                  <a:pt x="8504" y="1995"/>
                  <a:pt x="8443" y="1995"/>
                </a:cubicBezTo>
                <a:cubicBezTo>
                  <a:pt x="8200" y="1995"/>
                  <a:pt x="7927" y="2088"/>
                  <a:pt x="7620" y="2274"/>
                </a:cubicBezTo>
                <a:cubicBezTo>
                  <a:pt x="7387" y="2425"/>
                  <a:pt x="7178" y="2596"/>
                  <a:pt x="6996" y="2787"/>
                </a:cubicBezTo>
                <a:cubicBezTo>
                  <a:pt x="6813" y="2978"/>
                  <a:pt x="6596" y="3175"/>
                  <a:pt x="6347" y="3374"/>
                </a:cubicBezTo>
                <a:cubicBezTo>
                  <a:pt x="6196" y="3574"/>
                  <a:pt x="6008" y="3783"/>
                  <a:pt x="5784" y="3999"/>
                </a:cubicBezTo>
                <a:cubicBezTo>
                  <a:pt x="5559" y="4216"/>
                  <a:pt x="5321" y="4423"/>
                  <a:pt x="5071" y="4623"/>
                </a:cubicBezTo>
                <a:cubicBezTo>
                  <a:pt x="5121" y="4291"/>
                  <a:pt x="5180" y="3974"/>
                  <a:pt x="5247" y="3674"/>
                </a:cubicBezTo>
                <a:cubicBezTo>
                  <a:pt x="5314" y="3374"/>
                  <a:pt x="5389" y="3124"/>
                  <a:pt x="5471" y="2924"/>
                </a:cubicBezTo>
                <a:cubicBezTo>
                  <a:pt x="5554" y="2608"/>
                  <a:pt x="5646" y="2321"/>
                  <a:pt x="5747" y="2062"/>
                </a:cubicBezTo>
                <a:cubicBezTo>
                  <a:pt x="5846" y="1804"/>
                  <a:pt x="5897" y="1533"/>
                  <a:pt x="5897" y="1250"/>
                </a:cubicBezTo>
                <a:cubicBezTo>
                  <a:pt x="5897" y="867"/>
                  <a:pt x="5796" y="563"/>
                  <a:pt x="5596" y="338"/>
                </a:cubicBezTo>
                <a:cubicBezTo>
                  <a:pt x="5396" y="113"/>
                  <a:pt x="5132" y="1"/>
                  <a:pt x="479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Google Shape;903;p50"/>
          <p:cNvSpPr/>
          <p:nvPr/>
        </p:nvSpPr>
        <p:spPr>
          <a:xfrm>
            <a:off x="5118312" y="3562918"/>
            <a:ext cx="717900" cy="717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904" name="Google Shape;904;p50"/>
          <p:cNvGrpSpPr/>
          <p:nvPr/>
        </p:nvGrpSpPr>
        <p:grpSpPr>
          <a:xfrm>
            <a:off x="5289507" y="3737919"/>
            <a:ext cx="375507" cy="367925"/>
            <a:chOff x="6657194" y="2434073"/>
            <a:chExt cx="375507" cy="367925"/>
          </a:xfrm>
        </p:grpSpPr>
        <p:sp>
          <p:nvSpPr>
            <p:cNvPr id="905" name="Google Shape;905;p50"/>
            <p:cNvSpPr/>
            <p:nvPr/>
          </p:nvSpPr>
          <p:spPr>
            <a:xfrm>
              <a:off x="6657194" y="2434073"/>
              <a:ext cx="190780" cy="367925"/>
            </a:xfrm>
            <a:custGeom>
              <a:avLst/>
              <a:gdLst/>
              <a:ahLst/>
              <a:cxnLst/>
              <a:rect l="l" t="t" r="r" b="b"/>
              <a:pathLst>
                <a:path w="5989" h="11550" extrusionOk="0">
                  <a:moveTo>
                    <a:pt x="3024" y="346"/>
                  </a:moveTo>
                  <a:cubicBezTo>
                    <a:pt x="4465" y="346"/>
                    <a:pt x="5644" y="1524"/>
                    <a:pt x="5644" y="2965"/>
                  </a:cubicBezTo>
                  <a:lnTo>
                    <a:pt x="5644" y="5596"/>
                  </a:lnTo>
                  <a:lnTo>
                    <a:pt x="2977" y="5596"/>
                  </a:lnTo>
                  <a:cubicBezTo>
                    <a:pt x="2893" y="5596"/>
                    <a:pt x="2810" y="5668"/>
                    <a:pt x="2810" y="5763"/>
                  </a:cubicBezTo>
                  <a:cubicBezTo>
                    <a:pt x="2810" y="5846"/>
                    <a:pt x="2893" y="5930"/>
                    <a:pt x="2977" y="5930"/>
                  </a:cubicBezTo>
                  <a:lnTo>
                    <a:pt x="5644" y="5930"/>
                  </a:lnTo>
                  <a:lnTo>
                    <a:pt x="5644" y="8561"/>
                  </a:lnTo>
                  <a:cubicBezTo>
                    <a:pt x="5644" y="10002"/>
                    <a:pt x="4465" y="11180"/>
                    <a:pt x="3024" y="11180"/>
                  </a:cubicBezTo>
                  <a:lnTo>
                    <a:pt x="2965" y="11180"/>
                  </a:lnTo>
                  <a:cubicBezTo>
                    <a:pt x="1524" y="11180"/>
                    <a:pt x="345" y="10002"/>
                    <a:pt x="345" y="8561"/>
                  </a:cubicBezTo>
                  <a:lnTo>
                    <a:pt x="345" y="5930"/>
                  </a:lnTo>
                  <a:lnTo>
                    <a:pt x="2119" y="5930"/>
                  </a:lnTo>
                  <a:cubicBezTo>
                    <a:pt x="2203" y="5930"/>
                    <a:pt x="2274" y="5846"/>
                    <a:pt x="2274" y="5763"/>
                  </a:cubicBezTo>
                  <a:cubicBezTo>
                    <a:pt x="2274" y="5668"/>
                    <a:pt x="2203" y="5596"/>
                    <a:pt x="2119" y="5596"/>
                  </a:cubicBezTo>
                  <a:lnTo>
                    <a:pt x="345" y="5596"/>
                  </a:lnTo>
                  <a:lnTo>
                    <a:pt x="345" y="2965"/>
                  </a:lnTo>
                  <a:cubicBezTo>
                    <a:pt x="345" y="1524"/>
                    <a:pt x="1524" y="346"/>
                    <a:pt x="2965" y="346"/>
                  </a:cubicBezTo>
                  <a:close/>
                  <a:moveTo>
                    <a:pt x="2965" y="0"/>
                  </a:moveTo>
                  <a:cubicBezTo>
                    <a:pt x="1322" y="0"/>
                    <a:pt x="0" y="1322"/>
                    <a:pt x="0" y="2965"/>
                  </a:cubicBezTo>
                  <a:lnTo>
                    <a:pt x="0" y="8585"/>
                  </a:lnTo>
                  <a:cubicBezTo>
                    <a:pt x="0" y="10228"/>
                    <a:pt x="1322" y="11550"/>
                    <a:pt x="2965" y="11550"/>
                  </a:cubicBezTo>
                  <a:lnTo>
                    <a:pt x="3024" y="11550"/>
                  </a:lnTo>
                  <a:cubicBezTo>
                    <a:pt x="4655" y="11550"/>
                    <a:pt x="5989" y="10228"/>
                    <a:pt x="5989" y="8585"/>
                  </a:cubicBezTo>
                  <a:lnTo>
                    <a:pt x="5989" y="2953"/>
                  </a:lnTo>
                  <a:cubicBezTo>
                    <a:pt x="5965" y="1322"/>
                    <a:pt x="4644" y="0"/>
                    <a:pt x="30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6" name="Google Shape;906;p50"/>
            <p:cNvSpPr/>
            <p:nvPr/>
          </p:nvSpPr>
          <p:spPr>
            <a:xfrm>
              <a:off x="6854409" y="2464399"/>
              <a:ext cx="178292" cy="162365"/>
            </a:xfrm>
            <a:custGeom>
              <a:avLst/>
              <a:gdLst/>
              <a:ahLst/>
              <a:cxnLst/>
              <a:rect l="l" t="t" r="r" b="b"/>
              <a:pathLst>
                <a:path w="5597" h="5097" extrusionOk="0">
                  <a:moveTo>
                    <a:pt x="2807" y="346"/>
                  </a:moveTo>
                  <a:cubicBezTo>
                    <a:pt x="3371" y="346"/>
                    <a:pt x="3933" y="564"/>
                    <a:pt x="4358" y="1001"/>
                  </a:cubicBezTo>
                  <a:cubicBezTo>
                    <a:pt x="5180" y="1835"/>
                    <a:pt x="5227" y="3132"/>
                    <a:pt x="4477" y="3990"/>
                  </a:cubicBezTo>
                  <a:lnTo>
                    <a:pt x="3441" y="2954"/>
                  </a:lnTo>
                  <a:cubicBezTo>
                    <a:pt x="3411" y="2924"/>
                    <a:pt x="3367" y="2909"/>
                    <a:pt x="3322" y="2909"/>
                  </a:cubicBezTo>
                  <a:cubicBezTo>
                    <a:pt x="3278" y="2909"/>
                    <a:pt x="3233" y="2924"/>
                    <a:pt x="3203" y="2954"/>
                  </a:cubicBezTo>
                  <a:cubicBezTo>
                    <a:pt x="3144" y="3013"/>
                    <a:pt x="3144" y="3132"/>
                    <a:pt x="3203" y="3192"/>
                  </a:cubicBezTo>
                  <a:lnTo>
                    <a:pt x="4239" y="4228"/>
                  </a:lnTo>
                  <a:cubicBezTo>
                    <a:pt x="3831" y="4584"/>
                    <a:pt x="3321" y="4763"/>
                    <a:pt x="2810" y="4763"/>
                  </a:cubicBezTo>
                  <a:cubicBezTo>
                    <a:pt x="2246" y="4763"/>
                    <a:pt x="1681" y="4546"/>
                    <a:pt x="1250" y="4109"/>
                  </a:cubicBezTo>
                  <a:cubicBezTo>
                    <a:pt x="417" y="3287"/>
                    <a:pt x="393" y="1977"/>
                    <a:pt x="1131" y="1120"/>
                  </a:cubicBezTo>
                  <a:lnTo>
                    <a:pt x="1131" y="1120"/>
                  </a:lnTo>
                  <a:lnTo>
                    <a:pt x="2679" y="2668"/>
                  </a:lnTo>
                  <a:cubicBezTo>
                    <a:pt x="2709" y="2698"/>
                    <a:pt x="2754" y="2713"/>
                    <a:pt x="2798" y="2713"/>
                  </a:cubicBezTo>
                  <a:cubicBezTo>
                    <a:pt x="2843" y="2713"/>
                    <a:pt x="2888" y="2698"/>
                    <a:pt x="2917" y="2668"/>
                  </a:cubicBezTo>
                  <a:cubicBezTo>
                    <a:pt x="2977" y="2608"/>
                    <a:pt x="2977" y="2489"/>
                    <a:pt x="2917" y="2430"/>
                  </a:cubicBezTo>
                  <a:lnTo>
                    <a:pt x="1370" y="882"/>
                  </a:lnTo>
                  <a:cubicBezTo>
                    <a:pt x="1783" y="525"/>
                    <a:pt x="2296" y="346"/>
                    <a:pt x="2807" y="346"/>
                  </a:cubicBezTo>
                  <a:close/>
                  <a:moveTo>
                    <a:pt x="2803" y="1"/>
                  </a:moveTo>
                  <a:cubicBezTo>
                    <a:pt x="2152" y="1"/>
                    <a:pt x="1501" y="251"/>
                    <a:pt x="1000" y="751"/>
                  </a:cubicBezTo>
                  <a:cubicBezTo>
                    <a:pt x="0" y="1739"/>
                    <a:pt x="0" y="3347"/>
                    <a:pt x="1000" y="4347"/>
                  </a:cubicBezTo>
                  <a:cubicBezTo>
                    <a:pt x="1501" y="4847"/>
                    <a:pt x="2152" y="5097"/>
                    <a:pt x="2803" y="5097"/>
                  </a:cubicBezTo>
                  <a:cubicBezTo>
                    <a:pt x="3453" y="5097"/>
                    <a:pt x="4102" y="4847"/>
                    <a:pt x="4596" y="4347"/>
                  </a:cubicBezTo>
                  <a:cubicBezTo>
                    <a:pt x="5596" y="3347"/>
                    <a:pt x="5596" y="1739"/>
                    <a:pt x="4596" y="751"/>
                  </a:cubicBezTo>
                  <a:cubicBezTo>
                    <a:pt x="4102" y="251"/>
                    <a:pt x="3453" y="1"/>
                    <a:pt x="28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" name="Google Shape;907;p50"/>
            <p:cNvSpPr/>
            <p:nvPr/>
          </p:nvSpPr>
          <p:spPr>
            <a:xfrm>
              <a:off x="6854409" y="2631288"/>
              <a:ext cx="177528" cy="162365"/>
            </a:xfrm>
            <a:custGeom>
              <a:avLst/>
              <a:gdLst/>
              <a:ahLst/>
              <a:cxnLst/>
              <a:rect l="l" t="t" r="r" b="b"/>
              <a:pathLst>
                <a:path w="5573" h="5097" extrusionOk="0">
                  <a:moveTo>
                    <a:pt x="2805" y="338"/>
                  </a:moveTo>
                  <a:cubicBezTo>
                    <a:pt x="3314" y="338"/>
                    <a:pt x="3821" y="515"/>
                    <a:pt x="4227" y="870"/>
                  </a:cubicBezTo>
                  <a:lnTo>
                    <a:pt x="1120" y="3977"/>
                  </a:lnTo>
                  <a:cubicBezTo>
                    <a:pt x="393" y="3108"/>
                    <a:pt x="417" y="1799"/>
                    <a:pt x="1239" y="989"/>
                  </a:cubicBezTo>
                  <a:cubicBezTo>
                    <a:pt x="1671" y="556"/>
                    <a:pt x="2239" y="338"/>
                    <a:pt x="2805" y="338"/>
                  </a:cubicBezTo>
                  <a:close/>
                  <a:moveTo>
                    <a:pt x="2803" y="1"/>
                  </a:moveTo>
                  <a:cubicBezTo>
                    <a:pt x="2152" y="1"/>
                    <a:pt x="1501" y="251"/>
                    <a:pt x="1000" y="751"/>
                  </a:cubicBezTo>
                  <a:cubicBezTo>
                    <a:pt x="0" y="1739"/>
                    <a:pt x="0" y="3346"/>
                    <a:pt x="1000" y="4346"/>
                  </a:cubicBezTo>
                  <a:cubicBezTo>
                    <a:pt x="1501" y="4847"/>
                    <a:pt x="2152" y="5097"/>
                    <a:pt x="2803" y="5097"/>
                  </a:cubicBezTo>
                  <a:cubicBezTo>
                    <a:pt x="3453" y="5097"/>
                    <a:pt x="4102" y="4847"/>
                    <a:pt x="4596" y="4346"/>
                  </a:cubicBezTo>
                  <a:cubicBezTo>
                    <a:pt x="4656" y="4287"/>
                    <a:pt x="4656" y="4168"/>
                    <a:pt x="4596" y="4108"/>
                  </a:cubicBezTo>
                  <a:cubicBezTo>
                    <a:pt x="4566" y="4079"/>
                    <a:pt x="4522" y="4064"/>
                    <a:pt x="4477" y="4064"/>
                  </a:cubicBezTo>
                  <a:cubicBezTo>
                    <a:pt x="4432" y="4064"/>
                    <a:pt x="4388" y="4079"/>
                    <a:pt x="4358" y="4108"/>
                  </a:cubicBezTo>
                  <a:cubicBezTo>
                    <a:pt x="3933" y="4540"/>
                    <a:pt x="3370" y="4754"/>
                    <a:pt x="2806" y="4754"/>
                  </a:cubicBezTo>
                  <a:cubicBezTo>
                    <a:pt x="2295" y="4754"/>
                    <a:pt x="1783" y="4578"/>
                    <a:pt x="1370" y="4227"/>
                  </a:cubicBezTo>
                  <a:lnTo>
                    <a:pt x="2417" y="3180"/>
                  </a:lnTo>
                  <a:lnTo>
                    <a:pt x="4477" y="1120"/>
                  </a:lnTo>
                  <a:cubicBezTo>
                    <a:pt x="5060" y="1799"/>
                    <a:pt x="5180" y="2775"/>
                    <a:pt x="4763" y="3573"/>
                  </a:cubicBezTo>
                  <a:cubicBezTo>
                    <a:pt x="4715" y="3668"/>
                    <a:pt x="4751" y="3751"/>
                    <a:pt x="4834" y="3799"/>
                  </a:cubicBezTo>
                  <a:cubicBezTo>
                    <a:pt x="4863" y="3813"/>
                    <a:pt x="4890" y="3820"/>
                    <a:pt x="4916" y="3820"/>
                  </a:cubicBezTo>
                  <a:cubicBezTo>
                    <a:pt x="4976" y="3820"/>
                    <a:pt x="5027" y="3782"/>
                    <a:pt x="5060" y="3715"/>
                  </a:cubicBezTo>
                  <a:cubicBezTo>
                    <a:pt x="5572" y="2739"/>
                    <a:pt x="5406" y="1537"/>
                    <a:pt x="4596" y="751"/>
                  </a:cubicBezTo>
                  <a:cubicBezTo>
                    <a:pt x="4102" y="251"/>
                    <a:pt x="3453" y="1"/>
                    <a:pt x="28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908" name="Google Shape;908;p50"/>
          <p:cNvSpPr txBox="1">
            <a:spLocks noGrp="1"/>
          </p:cNvSpPr>
          <p:nvPr>
            <p:ph type="title"/>
          </p:nvPr>
        </p:nvSpPr>
        <p:spPr>
          <a:xfrm>
            <a:off x="720000" y="535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تجزیه و تحلیل نتایج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909" name="Google Shape;909;p50"/>
          <p:cNvGrpSpPr/>
          <p:nvPr/>
        </p:nvGrpSpPr>
        <p:grpSpPr>
          <a:xfrm>
            <a:off x="760387" y="1199752"/>
            <a:ext cx="1190542" cy="3361227"/>
            <a:chOff x="4588296" y="1557988"/>
            <a:chExt cx="402414" cy="1136125"/>
          </a:xfrm>
        </p:grpSpPr>
        <p:sp>
          <p:nvSpPr>
            <p:cNvPr id="910" name="Google Shape;910;p50"/>
            <p:cNvSpPr/>
            <p:nvPr/>
          </p:nvSpPr>
          <p:spPr>
            <a:xfrm>
              <a:off x="4588296" y="1557988"/>
              <a:ext cx="402414" cy="1136125"/>
            </a:xfrm>
            <a:custGeom>
              <a:avLst/>
              <a:gdLst/>
              <a:ahLst/>
              <a:cxnLst/>
              <a:rect l="l" t="t" r="r" b="b"/>
              <a:pathLst>
                <a:path w="15923" h="44955" extrusionOk="0">
                  <a:moveTo>
                    <a:pt x="7907" y="1"/>
                  </a:moveTo>
                  <a:lnTo>
                    <a:pt x="7907" y="17"/>
                  </a:lnTo>
                  <a:cubicBezTo>
                    <a:pt x="7586" y="61"/>
                    <a:pt x="6670" y="235"/>
                    <a:pt x="6262" y="764"/>
                  </a:cubicBezTo>
                  <a:cubicBezTo>
                    <a:pt x="5760" y="1412"/>
                    <a:pt x="5973" y="2818"/>
                    <a:pt x="5973" y="2818"/>
                  </a:cubicBezTo>
                  <a:cubicBezTo>
                    <a:pt x="5499" y="2976"/>
                    <a:pt x="5646" y="3597"/>
                    <a:pt x="5859" y="3848"/>
                  </a:cubicBezTo>
                  <a:cubicBezTo>
                    <a:pt x="6071" y="4098"/>
                    <a:pt x="6060" y="4420"/>
                    <a:pt x="6164" y="4523"/>
                  </a:cubicBezTo>
                  <a:cubicBezTo>
                    <a:pt x="6203" y="4570"/>
                    <a:pt x="6256" y="4595"/>
                    <a:pt x="6311" y="4595"/>
                  </a:cubicBezTo>
                  <a:cubicBezTo>
                    <a:pt x="6333" y="4595"/>
                    <a:pt x="6355" y="4591"/>
                    <a:pt x="6376" y="4583"/>
                  </a:cubicBezTo>
                  <a:cubicBezTo>
                    <a:pt x="6474" y="4812"/>
                    <a:pt x="6534" y="5057"/>
                    <a:pt x="6551" y="5308"/>
                  </a:cubicBezTo>
                  <a:cubicBezTo>
                    <a:pt x="6551" y="6540"/>
                    <a:pt x="5608" y="7177"/>
                    <a:pt x="3695" y="7624"/>
                  </a:cubicBezTo>
                  <a:cubicBezTo>
                    <a:pt x="1788" y="8071"/>
                    <a:pt x="1848" y="10610"/>
                    <a:pt x="1963" y="11618"/>
                  </a:cubicBezTo>
                  <a:cubicBezTo>
                    <a:pt x="2077" y="12621"/>
                    <a:pt x="1690" y="14419"/>
                    <a:pt x="1243" y="15743"/>
                  </a:cubicBezTo>
                  <a:cubicBezTo>
                    <a:pt x="791" y="17067"/>
                    <a:pt x="600" y="18827"/>
                    <a:pt x="508" y="20053"/>
                  </a:cubicBezTo>
                  <a:cubicBezTo>
                    <a:pt x="415" y="21274"/>
                    <a:pt x="388" y="22696"/>
                    <a:pt x="339" y="23110"/>
                  </a:cubicBezTo>
                  <a:cubicBezTo>
                    <a:pt x="295" y="23524"/>
                    <a:pt x="159" y="24151"/>
                    <a:pt x="83" y="24625"/>
                  </a:cubicBezTo>
                  <a:cubicBezTo>
                    <a:pt x="1" y="25099"/>
                    <a:pt x="219" y="25213"/>
                    <a:pt x="611" y="25655"/>
                  </a:cubicBezTo>
                  <a:cubicBezTo>
                    <a:pt x="886" y="25963"/>
                    <a:pt x="1153" y="26166"/>
                    <a:pt x="1418" y="26166"/>
                  </a:cubicBezTo>
                  <a:cubicBezTo>
                    <a:pt x="1536" y="26166"/>
                    <a:pt x="1654" y="26125"/>
                    <a:pt x="1772" y="26036"/>
                  </a:cubicBezTo>
                  <a:cubicBezTo>
                    <a:pt x="2148" y="25742"/>
                    <a:pt x="2262" y="25290"/>
                    <a:pt x="2137" y="25104"/>
                  </a:cubicBezTo>
                  <a:cubicBezTo>
                    <a:pt x="2079" y="25021"/>
                    <a:pt x="2020" y="24998"/>
                    <a:pt x="1975" y="24998"/>
                  </a:cubicBezTo>
                  <a:cubicBezTo>
                    <a:pt x="1922" y="24998"/>
                    <a:pt x="1886" y="25028"/>
                    <a:pt x="1886" y="25028"/>
                  </a:cubicBezTo>
                  <a:cubicBezTo>
                    <a:pt x="1875" y="24843"/>
                    <a:pt x="1897" y="24652"/>
                    <a:pt x="1952" y="24472"/>
                  </a:cubicBezTo>
                  <a:cubicBezTo>
                    <a:pt x="2050" y="24129"/>
                    <a:pt x="1935" y="23655"/>
                    <a:pt x="1783" y="23290"/>
                  </a:cubicBezTo>
                  <a:cubicBezTo>
                    <a:pt x="1630" y="22930"/>
                    <a:pt x="1423" y="22058"/>
                    <a:pt x="1935" y="20974"/>
                  </a:cubicBezTo>
                  <a:cubicBezTo>
                    <a:pt x="2453" y="19895"/>
                    <a:pt x="3249" y="16604"/>
                    <a:pt x="3221" y="15885"/>
                  </a:cubicBezTo>
                  <a:cubicBezTo>
                    <a:pt x="3199" y="15165"/>
                    <a:pt x="3739" y="13672"/>
                    <a:pt x="3739" y="13672"/>
                  </a:cubicBezTo>
                  <a:cubicBezTo>
                    <a:pt x="3739" y="13672"/>
                    <a:pt x="4148" y="14958"/>
                    <a:pt x="4562" y="16190"/>
                  </a:cubicBezTo>
                  <a:cubicBezTo>
                    <a:pt x="4976" y="17427"/>
                    <a:pt x="4044" y="19819"/>
                    <a:pt x="3635" y="22521"/>
                  </a:cubicBezTo>
                  <a:cubicBezTo>
                    <a:pt x="3221" y="25219"/>
                    <a:pt x="3559" y="27714"/>
                    <a:pt x="3608" y="29028"/>
                  </a:cubicBezTo>
                  <a:cubicBezTo>
                    <a:pt x="3663" y="30335"/>
                    <a:pt x="3891" y="30695"/>
                    <a:pt x="3532" y="31572"/>
                  </a:cubicBezTo>
                  <a:cubicBezTo>
                    <a:pt x="3172" y="32444"/>
                    <a:pt x="3276" y="33605"/>
                    <a:pt x="3276" y="33605"/>
                  </a:cubicBezTo>
                  <a:cubicBezTo>
                    <a:pt x="2480" y="34580"/>
                    <a:pt x="2170" y="36585"/>
                    <a:pt x="2398" y="39233"/>
                  </a:cubicBezTo>
                  <a:cubicBezTo>
                    <a:pt x="2633" y="41882"/>
                    <a:pt x="2660" y="42269"/>
                    <a:pt x="2606" y="43195"/>
                  </a:cubicBezTo>
                  <a:cubicBezTo>
                    <a:pt x="2551" y="44121"/>
                    <a:pt x="1728" y="44072"/>
                    <a:pt x="1576" y="44454"/>
                  </a:cubicBezTo>
                  <a:cubicBezTo>
                    <a:pt x="1423" y="44840"/>
                    <a:pt x="2426" y="44791"/>
                    <a:pt x="3249" y="44917"/>
                  </a:cubicBezTo>
                  <a:cubicBezTo>
                    <a:pt x="3409" y="44942"/>
                    <a:pt x="3542" y="44955"/>
                    <a:pt x="3651" y="44955"/>
                  </a:cubicBezTo>
                  <a:cubicBezTo>
                    <a:pt x="4099" y="44955"/>
                    <a:pt x="4153" y="44740"/>
                    <a:pt x="4175" y="44328"/>
                  </a:cubicBezTo>
                  <a:cubicBezTo>
                    <a:pt x="4202" y="43811"/>
                    <a:pt x="4044" y="42732"/>
                    <a:pt x="4071" y="41293"/>
                  </a:cubicBezTo>
                  <a:cubicBezTo>
                    <a:pt x="4099" y="39855"/>
                    <a:pt x="5047" y="37206"/>
                    <a:pt x="5101" y="36149"/>
                  </a:cubicBezTo>
                  <a:cubicBezTo>
                    <a:pt x="5150" y="35092"/>
                    <a:pt x="5047" y="34400"/>
                    <a:pt x="5641" y="33626"/>
                  </a:cubicBezTo>
                  <a:cubicBezTo>
                    <a:pt x="6229" y="32858"/>
                    <a:pt x="6567" y="29769"/>
                    <a:pt x="7183" y="28281"/>
                  </a:cubicBezTo>
                  <a:cubicBezTo>
                    <a:pt x="7629" y="27202"/>
                    <a:pt x="7864" y="25693"/>
                    <a:pt x="7962" y="24924"/>
                  </a:cubicBezTo>
                  <a:cubicBezTo>
                    <a:pt x="8060" y="25693"/>
                    <a:pt x="8300" y="27202"/>
                    <a:pt x="8741" y="28281"/>
                  </a:cubicBezTo>
                  <a:cubicBezTo>
                    <a:pt x="9357" y="29769"/>
                    <a:pt x="9695" y="32858"/>
                    <a:pt x="10283" y="33626"/>
                  </a:cubicBezTo>
                  <a:cubicBezTo>
                    <a:pt x="10877" y="34400"/>
                    <a:pt x="10774" y="35092"/>
                    <a:pt x="10823" y="36149"/>
                  </a:cubicBezTo>
                  <a:cubicBezTo>
                    <a:pt x="10877" y="37201"/>
                    <a:pt x="11825" y="39849"/>
                    <a:pt x="11852" y="41293"/>
                  </a:cubicBezTo>
                  <a:cubicBezTo>
                    <a:pt x="11880" y="42732"/>
                    <a:pt x="11727" y="43811"/>
                    <a:pt x="11749" y="44328"/>
                  </a:cubicBezTo>
                  <a:cubicBezTo>
                    <a:pt x="11771" y="44740"/>
                    <a:pt x="11825" y="44955"/>
                    <a:pt x="12273" y="44955"/>
                  </a:cubicBezTo>
                  <a:cubicBezTo>
                    <a:pt x="12382" y="44955"/>
                    <a:pt x="12514" y="44942"/>
                    <a:pt x="12675" y="44917"/>
                  </a:cubicBezTo>
                  <a:cubicBezTo>
                    <a:pt x="13498" y="44791"/>
                    <a:pt x="14501" y="44840"/>
                    <a:pt x="14348" y="44454"/>
                  </a:cubicBezTo>
                  <a:cubicBezTo>
                    <a:pt x="14196" y="44067"/>
                    <a:pt x="13373" y="44121"/>
                    <a:pt x="13318" y="43195"/>
                  </a:cubicBezTo>
                  <a:cubicBezTo>
                    <a:pt x="13269" y="42269"/>
                    <a:pt x="13291" y="41882"/>
                    <a:pt x="13525" y="39233"/>
                  </a:cubicBezTo>
                  <a:cubicBezTo>
                    <a:pt x="13754" y="36585"/>
                    <a:pt x="13449" y="34580"/>
                    <a:pt x="12648" y="33605"/>
                  </a:cubicBezTo>
                  <a:cubicBezTo>
                    <a:pt x="12648" y="33605"/>
                    <a:pt x="12752" y="32444"/>
                    <a:pt x="12392" y="31572"/>
                  </a:cubicBezTo>
                  <a:cubicBezTo>
                    <a:pt x="12032" y="30695"/>
                    <a:pt x="12261" y="30335"/>
                    <a:pt x="12316" y="29028"/>
                  </a:cubicBezTo>
                  <a:cubicBezTo>
                    <a:pt x="12365" y="27714"/>
                    <a:pt x="12702" y="25219"/>
                    <a:pt x="12288" y="22521"/>
                  </a:cubicBezTo>
                  <a:cubicBezTo>
                    <a:pt x="11880" y="19819"/>
                    <a:pt x="10953" y="17427"/>
                    <a:pt x="11362" y="16190"/>
                  </a:cubicBezTo>
                  <a:cubicBezTo>
                    <a:pt x="11776" y="14958"/>
                    <a:pt x="12185" y="13672"/>
                    <a:pt x="12185" y="13672"/>
                  </a:cubicBezTo>
                  <a:cubicBezTo>
                    <a:pt x="12185" y="13672"/>
                    <a:pt x="12724" y="15165"/>
                    <a:pt x="12702" y="15885"/>
                  </a:cubicBezTo>
                  <a:cubicBezTo>
                    <a:pt x="12675" y="16604"/>
                    <a:pt x="13471" y="19895"/>
                    <a:pt x="13988" y="20974"/>
                  </a:cubicBezTo>
                  <a:cubicBezTo>
                    <a:pt x="14501" y="22058"/>
                    <a:pt x="14294" y="22930"/>
                    <a:pt x="14141" y="23290"/>
                  </a:cubicBezTo>
                  <a:cubicBezTo>
                    <a:pt x="13988" y="23655"/>
                    <a:pt x="13874" y="24134"/>
                    <a:pt x="13972" y="24472"/>
                  </a:cubicBezTo>
                  <a:cubicBezTo>
                    <a:pt x="14027" y="24652"/>
                    <a:pt x="14048" y="24843"/>
                    <a:pt x="14037" y="25028"/>
                  </a:cubicBezTo>
                  <a:cubicBezTo>
                    <a:pt x="14037" y="25028"/>
                    <a:pt x="14003" y="24999"/>
                    <a:pt x="13951" y="24999"/>
                  </a:cubicBezTo>
                  <a:cubicBezTo>
                    <a:pt x="13905" y="24999"/>
                    <a:pt x="13846" y="25022"/>
                    <a:pt x="13787" y="25110"/>
                  </a:cubicBezTo>
                  <a:cubicBezTo>
                    <a:pt x="13662" y="25290"/>
                    <a:pt x="13776" y="25742"/>
                    <a:pt x="14152" y="26036"/>
                  </a:cubicBezTo>
                  <a:cubicBezTo>
                    <a:pt x="14268" y="26125"/>
                    <a:pt x="14385" y="26166"/>
                    <a:pt x="14503" y="26166"/>
                  </a:cubicBezTo>
                  <a:cubicBezTo>
                    <a:pt x="14768" y="26166"/>
                    <a:pt x="15038" y="25963"/>
                    <a:pt x="15313" y="25655"/>
                  </a:cubicBezTo>
                  <a:cubicBezTo>
                    <a:pt x="15710" y="25213"/>
                    <a:pt x="15923" y="25093"/>
                    <a:pt x="15841" y="24625"/>
                  </a:cubicBezTo>
                  <a:cubicBezTo>
                    <a:pt x="15765" y="24151"/>
                    <a:pt x="15629" y="23524"/>
                    <a:pt x="15580" y="23110"/>
                  </a:cubicBezTo>
                  <a:cubicBezTo>
                    <a:pt x="15531" y="22696"/>
                    <a:pt x="15503" y="21268"/>
                    <a:pt x="15416" y="20048"/>
                  </a:cubicBezTo>
                  <a:cubicBezTo>
                    <a:pt x="15323" y="18827"/>
                    <a:pt x="15133" y="17067"/>
                    <a:pt x="14680" y="15737"/>
                  </a:cubicBezTo>
                  <a:cubicBezTo>
                    <a:pt x="14228" y="14413"/>
                    <a:pt x="13847" y="12615"/>
                    <a:pt x="13961" y="11613"/>
                  </a:cubicBezTo>
                  <a:cubicBezTo>
                    <a:pt x="14076" y="10610"/>
                    <a:pt x="14136" y="8065"/>
                    <a:pt x="12223" y="7619"/>
                  </a:cubicBezTo>
                  <a:cubicBezTo>
                    <a:pt x="10316" y="7177"/>
                    <a:pt x="9368" y="6540"/>
                    <a:pt x="9368" y="5303"/>
                  </a:cubicBezTo>
                  <a:cubicBezTo>
                    <a:pt x="9390" y="5057"/>
                    <a:pt x="9449" y="4812"/>
                    <a:pt x="9542" y="4578"/>
                  </a:cubicBezTo>
                  <a:cubicBezTo>
                    <a:pt x="9564" y="4586"/>
                    <a:pt x="9587" y="4590"/>
                    <a:pt x="9609" y="4590"/>
                  </a:cubicBezTo>
                  <a:cubicBezTo>
                    <a:pt x="9665" y="4590"/>
                    <a:pt x="9720" y="4566"/>
                    <a:pt x="9755" y="4523"/>
                  </a:cubicBezTo>
                  <a:cubicBezTo>
                    <a:pt x="9864" y="4415"/>
                    <a:pt x="9853" y="4098"/>
                    <a:pt x="10065" y="3848"/>
                  </a:cubicBezTo>
                  <a:cubicBezTo>
                    <a:pt x="10278" y="3597"/>
                    <a:pt x="10419" y="2971"/>
                    <a:pt x="9951" y="2818"/>
                  </a:cubicBezTo>
                  <a:cubicBezTo>
                    <a:pt x="9951" y="2818"/>
                    <a:pt x="10163" y="1407"/>
                    <a:pt x="9662" y="764"/>
                  </a:cubicBezTo>
                  <a:cubicBezTo>
                    <a:pt x="9253" y="230"/>
                    <a:pt x="8332" y="61"/>
                    <a:pt x="8016" y="12"/>
                  </a:cubicBezTo>
                  <a:lnTo>
                    <a:pt x="8016" y="1"/>
                  </a:lnTo>
                  <a:lnTo>
                    <a:pt x="7962" y="6"/>
                  </a:lnTo>
                  <a:lnTo>
                    <a:pt x="7907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11" name="Google Shape;911;p50"/>
            <p:cNvGrpSpPr/>
            <p:nvPr/>
          </p:nvGrpSpPr>
          <p:grpSpPr>
            <a:xfrm>
              <a:off x="4708538" y="1583316"/>
              <a:ext cx="163226" cy="588527"/>
              <a:chOff x="4708538" y="1583316"/>
              <a:chExt cx="163226" cy="588527"/>
            </a:xfrm>
          </p:grpSpPr>
          <p:sp>
            <p:nvSpPr>
              <p:cNvPr id="912" name="Google Shape;912;p50"/>
              <p:cNvSpPr/>
              <p:nvPr/>
            </p:nvSpPr>
            <p:spPr>
              <a:xfrm>
                <a:off x="4708538" y="1775367"/>
                <a:ext cx="163226" cy="158038"/>
              </a:xfrm>
              <a:custGeom>
                <a:avLst/>
                <a:gdLst/>
                <a:ahLst/>
                <a:cxnLst/>
                <a:rect l="l" t="t" r="r" b="b"/>
                <a:pathLst>
                  <a:path w="5853" h="5667" extrusionOk="0">
                    <a:moveTo>
                      <a:pt x="2924" y="0"/>
                    </a:moveTo>
                    <a:cubicBezTo>
                      <a:pt x="2887" y="0"/>
                      <a:pt x="2851" y="8"/>
                      <a:pt x="2818" y="25"/>
                    </a:cubicBezTo>
                    <a:cubicBezTo>
                      <a:pt x="2774" y="52"/>
                      <a:pt x="2747" y="101"/>
                      <a:pt x="2753" y="150"/>
                    </a:cubicBezTo>
                    <a:lnTo>
                      <a:pt x="2780" y="1785"/>
                    </a:lnTo>
                    <a:cubicBezTo>
                      <a:pt x="2780" y="1785"/>
                      <a:pt x="2726" y="1882"/>
                      <a:pt x="2683" y="1882"/>
                    </a:cubicBezTo>
                    <a:cubicBezTo>
                      <a:pt x="2661" y="1882"/>
                      <a:pt x="2642" y="1857"/>
                      <a:pt x="2633" y="1785"/>
                    </a:cubicBezTo>
                    <a:cubicBezTo>
                      <a:pt x="2600" y="1567"/>
                      <a:pt x="2600" y="689"/>
                      <a:pt x="2513" y="471"/>
                    </a:cubicBezTo>
                    <a:cubicBezTo>
                      <a:pt x="2460" y="339"/>
                      <a:pt x="2318" y="240"/>
                      <a:pt x="2142" y="240"/>
                    </a:cubicBezTo>
                    <a:cubicBezTo>
                      <a:pt x="2029" y="240"/>
                      <a:pt x="1903" y="281"/>
                      <a:pt x="1777" y="379"/>
                    </a:cubicBezTo>
                    <a:cubicBezTo>
                      <a:pt x="1450" y="629"/>
                      <a:pt x="535" y="2101"/>
                      <a:pt x="328" y="2880"/>
                    </a:cubicBezTo>
                    <a:cubicBezTo>
                      <a:pt x="126" y="3665"/>
                      <a:pt x="1" y="4629"/>
                      <a:pt x="33" y="5005"/>
                    </a:cubicBezTo>
                    <a:cubicBezTo>
                      <a:pt x="59" y="5363"/>
                      <a:pt x="169" y="5667"/>
                      <a:pt x="486" y="5667"/>
                    </a:cubicBezTo>
                    <a:cubicBezTo>
                      <a:pt x="501" y="5667"/>
                      <a:pt x="518" y="5666"/>
                      <a:pt x="535" y="5664"/>
                    </a:cubicBezTo>
                    <a:cubicBezTo>
                      <a:pt x="889" y="5632"/>
                      <a:pt x="1270" y="5414"/>
                      <a:pt x="1363" y="5321"/>
                    </a:cubicBezTo>
                    <a:cubicBezTo>
                      <a:pt x="1450" y="5228"/>
                      <a:pt x="1477" y="5098"/>
                      <a:pt x="1772" y="5098"/>
                    </a:cubicBezTo>
                    <a:cubicBezTo>
                      <a:pt x="2071" y="5098"/>
                      <a:pt x="2453" y="5038"/>
                      <a:pt x="2540" y="4760"/>
                    </a:cubicBezTo>
                    <a:cubicBezTo>
                      <a:pt x="2627" y="4482"/>
                      <a:pt x="2747" y="3730"/>
                      <a:pt x="2780" y="3414"/>
                    </a:cubicBezTo>
                    <a:cubicBezTo>
                      <a:pt x="2807" y="3103"/>
                      <a:pt x="2747" y="2913"/>
                      <a:pt x="2780" y="2667"/>
                    </a:cubicBezTo>
                    <a:cubicBezTo>
                      <a:pt x="2796" y="2509"/>
                      <a:pt x="2807" y="2351"/>
                      <a:pt x="2807" y="2199"/>
                    </a:cubicBezTo>
                    <a:cubicBezTo>
                      <a:pt x="2840" y="2221"/>
                      <a:pt x="2883" y="2237"/>
                      <a:pt x="2927" y="2237"/>
                    </a:cubicBezTo>
                    <a:cubicBezTo>
                      <a:pt x="2970" y="2237"/>
                      <a:pt x="3014" y="2221"/>
                      <a:pt x="3047" y="2199"/>
                    </a:cubicBezTo>
                    <a:cubicBezTo>
                      <a:pt x="3052" y="2351"/>
                      <a:pt x="3058" y="2509"/>
                      <a:pt x="3079" y="2667"/>
                    </a:cubicBezTo>
                    <a:cubicBezTo>
                      <a:pt x="3107" y="2918"/>
                      <a:pt x="3047" y="3103"/>
                      <a:pt x="3079" y="3414"/>
                    </a:cubicBezTo>
                    <a:cubicBezTo>
                      <a:pt x="3107" y="3724"/>
                      <a:pt x="3227" y="4476"/>
                      <a:pt x="3314" y="4760"/>
                    </a:cubicBezTo>
                    <a:cubicBezTo>
                      <a:pt x="3401" y="5043"/>
                      <a:pt x="3788" y="5098"/>
                      <a:pt x="4082" y="5098"/>
                    </a:cubicBezTo>
                    <a:cubicBezTo>
                      <a:pt x="4376" y="5098"/>
                      <a:pt x="4404" y="5223"/>
                      <a:pt x="4496" y="5321"/>
                    </a:cubicBezTo>
                    <a:cubicBezTo>
                      <a:pt x="4583" y="5414"/>
                      <a:pt x="4965" y="5632"/>
                      <a:pt x="5319" y="5664"/>
                    </a:cubicBezTo>
                    <a:cubicBezTo>
                      <a:pt x="5336" y="5666"/>
                      <a:pt x="5352" y="5667"/>
                      <a:pt x="5368" y="5667"/>
                    </a:cubicBezTo>
                    <a:cubicBezTo>
                      <a:pt x="5684" y="5667"/>
                      <a:pt x="5794" y="5363"/>
                      <a:pt x="5820" y="5005"/>
                    </a:cubicBezTo>
                    <a:cubicBezTo>
                      <a:pt x="5853" y="4629"/>
                      <a:pt x="5733" y="3665"/>
                      <a:pt x="5526" y="2880"/>
                    </a:cubicBezTo>
                    <a:cubicBezTo>
                      <a:pt x="5319" y="2101"/>
                      <a:pt x="4404" y="629"/>
                      <a:pt x="4082" y="379"/>
                    </a:cubicBezTo>
                    <a:cubicBezTo>
                      <a:pt x="3954" y="281"/>
                      <a:pt x="3826" y="240"/>
                      <a:pt x="3713" y="240"/>
                    </a:cubicBezTo>
                    <a:cubicBezTo>
                      <a:pt x="3536" y="240"/>
                      <a:pt x="3394" y="339"/>
                      <a:pt x="3341" y="471"/>
                    </a:cubicBezTo>
                    <a:cubicBezTo>
                      <a:pt x="3254" y="695"/>
                      <a:pt x="3254" y="1567"/>
                      <a:pt x="3227" y="1785"/>
                    </a:cubicBezTo>
                    <a:cubicBezTo>
                      <a:pt x="3216" y="1857"/>
                      <a:pt x="3195" y="1882"/>
                      <a:pt x="3172" y="1882"/>
                    </a:cubicBezTo>
                    <a:cubicBezTo>
                      <a:pt x="3127" y="1882"/>
                      <a:pt x="3074" y="1785"/>
                      <a:pt x="3074" y="1785"/>
                    </a:cubicBezTo>
                    <a:lnTo>
                      <a:pt x="3101" y="150"/>
                    </a:lnTo>
                    <a:cubicBezTo>
                      <a:pt x="3107" y="101"/>
                      <a:pt x="3079" y="52"/>
                      <a:pt x="3030" y="25"/>
                    </a:cubicBezTo>
                    <a:cubicBezTo>
                      <a:pt x="2998" y="8"/>
                      <a:pt x="2961" y="0"/>
                      <a:pt x="29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3" name="Google Shape;913;p50"/>
              <p:cNvSpPr/>
              <p:nvPr/>
            </p:nvSpPr>
            <p:spPr>
              <a:xfrm>
                <a:off x="4745162" y="1583316"/>
                <a:ext cx="88150" cy="80796"/>
              </a:xfrm>
              <a:custGeom>
                <a:avLst/>
                <a:gdLst/>
                <a:ahLst/>
                <a:cxnLst/>
                <a:rect l="l" t="t" r="r" b="b"/>
                <a:pathLst>
                  <a:path w="3488" h="3197" extrusionOk="0">
                    <a:moveTo>
                      <a:pt x="1269" y="1"/>
                    </a:moveTo>
                    <a:cubicBezTo>
                      <a:pt x="1031" y="1"/>
                      <a:pt x="751" y="51"/>
                      <a:pt x="513" y="385"/>
                    </a:cubicBezTo>
                    <a:cubicBezTo>
                      <a:pt x="196" y="831"/>
                      <a:pt x="0" y="1164"/>
                      <a:pt x="120" y="1676"/>
                    </a:cubicBezTo>
                    <a:cubicBezTo>
                      <a:pt x="202" y="2003"/>
                      <a:pt x="344" y="2139"/>
                      <a:pt x="545" y="2221"/>
                    </a:cubicBezTo>
                    <a:cubicBezTo>
                      <a:pt x="692" y="2281"/>
                      <a:pt x="834" y="2319"/>
                      <a:pt x="834" y="2319"/>
                    </a:cubicBezTo>
                    <a:cubicBezTo>
                      <a:pt x="888" y="2477"/>
                      <a:pt x="1019" y="2597"/>
                      <a:pt x="1183" y="2635"/>
                    </a:cubicBezTo>
                    <a:cubicBezTo>
                      <a:pt x="1379" y="2673"/>
                      <a:pt x="1586" y="2722"/>
                      <a:pt x="1586" y="2722"/>
                    </a:cubicBezTo>
                    <a:lnTo>
                      <a:pt x="1619" y="3098"/>
                    </a:lnTo>
                    <a:cubicBezTo>
                      <a:pt x="1624" y="3136"/>
                      <a:pt x="1651" y="3169"/>
                      <a:pt x="1689" y="3185"/>
                    </a:cubicBezTo>
                    <a:lnTo>
                      <a:pt x="1739" y="3196"/>
                    </a:lnTo>
                    <a:lnTo>
                      <a:pt x="1793" y="3185"/>
                    </a:lnTo>
                    <a:cubicBezTo>
                      <a:pt x="1831" y="3169"/>
                      <a:pt x="1858" y="3136"/>
                      <a:pt x="1864" y="3098"/>
                    </a:cubicBezTo>
                    <a:lnTo>
                      <a:pt x="1897" y="2722"/>
                    </a:lnTo>
                    <a:cubicBezTo>
                      <a:pt x="1897" y="2722"/>
                      <a:pt x="2109" y="2673"/>
                      <a:pt x="2305" y="2635"/>
                    </a:cubicBezTo>
                    <a:cubicBezTo>
                      <a:pt x="2469" y="2597"/>
                      <a:pt x="2599" y="2477"/>
                      <a:pt x="2649" y="2319"/>
                    </a:cubicBezTo>
                    <a:cubicBezTo>
                      <a:pt x="2649" y="2319"/>
                      <a:pt x="2790" y="2281"/>
                      <a:pt x="2943" y="2221"/>
                    </a:cubicBezTo>
                    <a:cubicBezTo>
                      <a:pt x="3144" y="2139"/>
                      <a:pt x="3286" y="2008"/>
                      <a:pt x="3362" y="1676"/>
                    </a:cubicBezTo>
                    <a:cubicBezTo>
                      <a:pt x="3488" y="1164"/>
                      <a:pt x="3297" y="831"/>
                      <a:pt x="2975" y="385"/>
                    </a:cubicBezTo>
                    <a:cubicBezTo>
                      <a:pt x="2737" y="51"/>
                      <a:pt x="2457" y="1"/>
                      <a:pt x="2223" y="1"/>
                    </a:cubicBezTo>
                    <a:cubicBezTo>
                      <a:pt x="2189" y="1"/>
                      <a:pt x="2157" y="2"/>
                      <a:pt x="2125" y="3"/>
                    </a:cubicBezTo>
                    <a:cubicBezTo>
                      <a:pt x="1744" y="14"/>
                      <a:pt x="1744" y="330"/>
                      <a:pt x="1744" y="330"/>
                    </a:cubicBezTo>
                    <a:cubicBezTo>
                      <a:pt x="1744" y="330"/>
                      <a:pt x="1744" y="14"/>
                      <a:pt x="1368" y="3"/>
                    </a:cubicBezTo>
                    <a:cubicBezTo>
                      <a:pt x="1336" y="2"/>
                      <a:pt x="1303" y="1"/>
                      <a:pt x="126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4" name="Google Shape;914;p50"/>
              <p:cNvSpPr/>
              <p:nvPr/>
            </p:nvSpPr>
            <p:spPr>
              <a:xfrm>
                <a:off x="4751848" y="1888032"/>
                <a:ext cx="116291" cy="144095"/>
              </a:xfrm>
              <a:custGeom>
                <a:avLst/>
                <a:gdLst/>
                <a:ahLst/>
                <a:cxnLst/>
                <a:rect l="l" t="t" r="r" b="b"/>
                <a:pathLst>
                  <a:path w="4170" h="5167" extrusionOk="0">
                    <a:moveTo>
                      <a:pt x="1614" y="1"/>
                    </a:moveTo>
                    <a:cubicBezTo>
                      <a:pt x="1614" y="1"/>
                      <a:pt x="1374" y="1259"/>
                      <a:pt x="1739" y="1804"/>
                    </a:cubicBezTo>
                    <a:cubicBezTo>
                      <a:pt x="1864" y="1973"/>
                      <a:pt x="2044" y="2098"/>
                      <a:pt x="2251" y="2142"/>
                    </a:cubicBezTo>
                    <a:cubicBezTo>
                      <a:pt x="2235" y="2251"/>
                      <a:pt x="2251" y="2360"/>
                      <a:pt x="2306" y="2453"/>
                    </a:cubicBezTo>
                    <a:cubicBezTo>
                      <a:pt x="2387" y="2594"/>
                      <a:pt x="2475" y="2709"/>
                      <a:pt x="2475" y="2709"/>
                    </a:cubicBezTo>
                    <a:cubicBezTo>
                      <a:pt x="2420" y="2774"/>
                      <a:pt x="2382" y="2850"/>
                      <a:pt x="2360" y="2932"/>
                    </a:cubicBezTo>
                    <a:cubicBezTo>
                      <a:pt x="2327" y="3052"/>
                      <a:pt x="2306" y="3177"/>
                      <a:pt x="2306" y="3303"/>
                    </a:cubicBezTo>
                    <a:cubicBezTo>
                      <a:pt x="2224" y="3335"/>
                      <a:pt x="2148" y="3384"/>
                      <a:pt x="2077" y="3439"/>
                    </a:cubicBezTo>
                    <a:cubicBezTo>
                      <a:pt x="1935" y="3553"/>
                      <a:pt x="1793" y="3837"/>
                      <a:pt x="1793" y="3837"/>
                    </a:cubicBezTo>
                    <a:cubicBezTo>
                      <a:pt x="1726" y="3778"/>
                      <a:pt x="1635" y="3745"/>
                      <a:pt x="1544" y="3745"/>
                    </a:cubicBezTo>
                    <a:cubicBezTo>
                      <a:pt x="1525" y="3745"/>
                      <a:pt x="1507" y="3747"/>
                      <a:pt x="1488" y="3749"/>
                    </a:cubicBezTo>
                    <a:cubicBezTo>
                      <a:pt x="1287" y="3782"/>
                      <a:pt x="1178" y="3864"/>
                      <a:pt x="1091" y="3864"/>
                    </a:cubicBezTo>
                    <a:cubicBezTo>
                      <a:pt x="1003" y="3864"/>
                      <a:pt x="922" y="3684"/>
                      <a:pt x="638" y="3640"/>
                    </a:cubicBezTo>
                    <a:cubicBezTo>
                      <a:pt x="595" y="3633"/>
                      <a:pt x="554" y="3629"/>
                      <a:pt x="517" y="3629"/>
                    </a:cubicBezTo>
                    <a:cubicBezTo>
                      <a:pt x="266" y="3629"/>
                      <a:pt x="152" y="3808"/>
                      <a:pt x="72" y="4202"/>
                    </a:cubicBezTo>
                    <a:cubicBezTo>
                      <a:pt x="1" y="4605"/>
                      <a:pt x="88" y="5166"/>
                      <a:pt x="88" y="5166"/>
                    </a:cubicBezTo>
                    <a:lnTo>
                      <a:pt x="409" y="5112"/>
                    </a:lnTo>
                    <a:cubicBezTo>
                      <a:pt x="409" y="5112"/>
                      <a:pt x="355" y="4512"/>
                      <a:pt x="415" y="4371"/>
                    </a:cubicBezTo>
                    <a:cubicBezTo>
                      <a:pt x="458" y="4262"/>
                      <a:pt x="501" y="4185"/>
                      <a:pt x="575" y="4185"/>
                    </a:cubicBezTo>
                    <a:cubicBezTo>
                      <a:pt x="594" y="4185"/>
                      <a:pt x="615" y="4190"/>
                      <a:pt x="638" y="4202"/>
                    </a:cubicBezTo>
                    <a:cubicBezTo>
                      <a:pt x="737" y="4253"/>
                      <a:pt x="791" y="4322"/>
                      <a:pt x="878" y="4322"/>
                    </a:cubicBezTo>
                    <a:cubicBezTo>
                      <a:pt x="892" y="4322"/>
                      <a:pt x="906" y="4320"/>
                      <a:pt x="922" y="4316"/>
                    </a:cubicBezTo>
                    <a:cubicBezTo>
                      <a:pt x="1001" y="4297"/>
                      <a:pt x="945" y="4266"/>
                      <a:pt x="958" y="4266"/>
                    </a:cubicBezTo>
                    <a:cubicBezTo>
                      <a:pt x="964" y="4266"/>
                      <a:pt x="984" y="4272"/>
                      <a:pt x="1036" y="4289"/>
                    </a:cubicBezTo>
                    <a:cubicBezTo>
                      <a:pt x="1205" y="4343"/>
                      <a:pt x="1314" y="4572"/>
                      <a:pt x="1739" y="4681"/>
                    </a:cubicBezTo>
                    <a:cubicBezTo>
                      <a:pt x="1869" y="4716"/>
                      <a:pt x="2035" y="4740"/>
                      <a:pt x="2217" y="4740"/>
                    </a:cubicBezTo>
                    <a:cubicBezTo>
                      <a:pt x="2634" y="4740"/>
                      <a:pt x="3136" y="4614"/>
                      <a:pt x="3488" y="4202"/>
                    </a:cubicBezTo>
                    <a:cubicBezTo>
                      <a:pt x="4000" y="3608"/>
                      <a:pt x="4169" y="2818"/>
                      <a:pt x="3831" y="2087"/>
                    </a:cubicBezTo>
                    <a:cubicBezTo>
                      <a:pt x="3554" y="1493"/>
                      <a:pt x="3337" y="1436"/>
                      <a:pt x="3114" y="1436"/>
                    </a:cubicBezTo>
                    <a:cubicBezTo>
                      <a:pt x="3061" y="1436"/>
                      <a:pt x="3008" y="1439"/>
                      <a:pt x="2954" y="1439"/>
                    </a:cubicBezTo>
                    <a:cubicBezTo>
                      <a:pt x="2671" y="1439"/>
                      <a:pt x="2562" y="1717"/>
                      <a:pt x="2306" y="1717"/>
                    </a:cubicBezTo>
                    <a:cubicBezTo>
                      <a:pt x="2055" y="1717"/>
                      <a:pt x="2066" y="1657"/>
                      <a:pt x="1968" y="1406"/>
                    </a:cubicBezTo>
                    <a:cubicBezTo>
                      <a:pt x="1908" y="1265"/>
                      <a:pt x="1881" y="802"/>
                      <a:pt x="1881" y="802"/>
                    </a:cubicBezTo>
                    <a:lnTo>
                      <a:pt x="1614" y="1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5" name="Google Shape;915;p50"/>
              <p:cNvSpPr/>
              <p:nvPr/>
            </p:nvSpPr>
            <p:spPr>
              <a:xfrm>
                <a:off x="4720084" y="2018461"/>
                <a:ext cx="137095" cy="153381"/>
              </a:xfrm>
              <a:custGeom>
                <a:avLst/>
                <a:gdLst/>
                <a:ahLst/>
                <a:cxnLst/>
                <a:rect l="l" t="t" r="r" b="b"/>
                <a:pathLst>
                  <a:path w="4916" h="5500" extrusionOk="0">
                    <a:moveTo>
                      <a:pt x="4289" y="0"/>
                    </a:moveTo>
                    <a:cubicBezTo>
                      <a:pt x="4186" y="0"/>
                      <a:pt x="4095" y="67"/>
                      <a:pt x="4066" y="162"/>
                    </a:cubicBezTo>
                    <a:cubicBezTo>
                      <a:pt x="4066" y="162"/>
                      <a:pt x="3997" y="62"/>
                      <a:pt x="3900" y="62"/>
                    </a:cubicBezTo>
                    <a:cubicBezTo>
                      <a:pt x="3875" y="62"/>
                      <a:pt x="3849" y="69"/>
                      <a:pt x="3821" y="86"/>
                    </a:cubicBezTo>
                    <a:cubicBezTo>
                      <a:pt x="3750" y="124"/>
                      <a:pt x="3690" y="189"/>
                      <a:pt x="3663" y="271"/>
                    </a:cubicBezTo>
                    <a:cubicBezTo>
                      <a:pt x="3663" y="271"/>
                      <a:pt x="3630" y="247"/>
                      <a:pt x="3584" y="247"/>
                    </a:cubicBezTo>
                    <a:cubicBezTo>
                      <a:pt x="3545" y="247"/>
                      <a:pt x="3497" y="264"/>
                      <a:pt x="3450" y="326"/>
                    </a:cubicBezTo>
                    <a:cubicBezTo>
                      <a:pt x="3379" y="407"/>
                      <a:pt x="3287" y="462"/>
                      <a:pt x="3183" y="484"/>
                    </a:cubicBezTo>
                    <a:lnTo>
                      <a:pt x="3020" y="565"/>
                    </a:lnTo>
                    <a:cubicBezTo>
                      <a:pt x="2927" y="614"/>
                      <a:pt x="2840" y="691"/>
                      <a:pt x="2780" y="778"/>
                    </a:cubicBezTo>
                    <a:cubicBezTo>
                      <a:pt x="2693" y="762"/>
                      <a:pt x="2606" y="751"/>
                      <a:pt x="2513" y="751"/>
                    </a:cubicBezTo>
                    <a:cubicBezTo>
                      <a:pt x="2426" y="756"/>
                      <a:pt x="2344" y="783"/>
                      <a:pt x="2273" y="832"/>
                    </a:cubicBezTo>
                    <a:cubicBezTo>
                      <a:pt x="2208" y="800"/>
                      <a:pt x="2137" y="783"/>
                      <a:pt x="2061" y="778"/>
                    </a:cubicBezTo>
                    <a:cubicBezTo>
                      <a:pt x="1973" y="778"/>
                      <a:pt x="1881" y="767"/>
                      <a:pt x="1794" y="751"/>
                    </a:cubicBezTo>
                    <a:cubicBezTo>
                      <a:pt x="1772" y="669"/>
                      <a:pt x="1712" y="598"/>
                      <a:pt x="1636" y="565"/>
                    </a:cubicBezTo>
                    <a:cubicBezTo>
                      <a:pt x="1600" y="549"/>
                      <a:pt x="1563" y="541"/>
                      <a:pt x="1527" y="541"/>
                    </a:cubicBezTo>
                    <a:cubicBezTo>
                      <a:pt x="1490" y="541"/>
                      <a:pt x="1453" y="549"/>
                      <a:pt x="1418" y="565"/>
                    </a:cubicBezTo>
                    <a:cubicBezTo>
                      <a:pt x="1401" y="484"/>
                      <a:pt x="1352" y="407"/>
                      <a:pt x="1281" y="353"/>
                    </a:cubicBezTo>
                    <a:cubicBezTo>
                      <a:pt x="1242" y="314"/>
                      <a:pt x="1188" y="295"/>
                      <a:pt x="1135" y="295"/>
                    </a:cubicBezTo>
                    <a:cubicBezTo>
                      <a:pt x="1122" y="295"/>
                      <a:pt x="1109" y="296"/>
                      <a:pt x="1096" y="298"/>
                    </a:cubicBezTo>
                    <a:lnTo>
                      <a:pt x="1014" y="189"/>
                    </a:lnTo>
                    <a:cubicBezTo>
                      <a:pt x="972" y="186"/>
                      <a:pt x="929" y="184"/>
                      <a:pt x="886" y="184"/>
                    </a:cubicBezTo>
                    <a:cubicBezTo>
                      <a:pt x="787" y="184"/>
                      <a:pt x="688" y="194"/>
                      <a:pt x="589" y="217"/>
                    </a:cubicBezTo>
                    <a:cubicBezTo>
                      <a:pt x="350" y="271"/>
                      <a:pt x="377" y="380"/>
                      <a:pt x="377" y="380"/>
                    </a:cubicBezTo>
                    <a:cubicBezTo>
                      <a:pt x="377" y="380"/>
                      <a:pt x="268" y="407"/>
                      <a:pt x="137" y="702"/>
                    </a:cubicBezTo>
                    <a:cubicBezTo>
                      <a:pt x="1" y="990"/>
                      <a:pt x="110" y="1099"/>
                      <a:pt x="83" y="1257"/>
                    </a:cubicBezTo>
                    <a:cubicBezTo>
                      <a:pt x="55" y="1421"/>
                      <a:pt x="137" y="1448"/>
                      <a:pt x="137" y="1448"/>
                    </a:cubicBezTo>
                    <a:lnTo>
                      <a:pt x="137" y="1552"/>
                    </a:lnTo>
                    <a:cubicBezTo>
                      <a:pt x="137" y="1661"/>
                      <a:pt x="192" y="1824"/>
                      <a:pt x="137" y="1955"/>
                    </a:cubicBezTo>
                    <a:cubicBezTo>
                      <a:pt x="83" y="2086"/>
                      <a:pt x="83" y="2064"/>
                      <a:pt x="110" y="2222"/>
                    </a:cubicBezTo>
                    <a:cubicBezTo>
                      <a:pt x="137" y="2380"/>
                      <a:pt x="83" y="2434"/>
                      <a:pt x="55" y="2543"/>
                    </a:cubicBezTo>
                    <a:cubicBezTo>
                      <a:pt x="44" y="2625"/>
                      <a:pt x="50" y="2707"/>
                      <a:pt x="83" y="2783"/>
                    </a:cubicBezTo>
                    <a:lnTo>
                      <a:pt x="28" y="2996"/>
                    </a:lnTo>
                    <a:cubicBezTo>
                      <a:pt x="1" y="3132"/>
                      <a:pt x="39" y="3268"/>
                      <a:pt x="137" y="3372"/>
                    </a:cubicBezTo>
                    <a:cubicBezTo>
                      <a:pt x="137" y="3372"/>
                      <a:pt x="164" y="3688"/>
                      <a:pt x="377" y="3851"/>
                    </a:cubicBezTo>
                    <a:cubicBezTo>
                      <a:pt x="426" y="3893"/>
                      <a:pt x="488" y="3914"/>
                      <a:pt x="549" y="3914"/>
                    </a:cubicBezTo>
                    <a:cubicBezTo>
                      <a:pt x="623" y="3914"/>
                      <a:pt x="697" y="3884"/>
                      <a:pt x="747" y="3824"/>
                    </a:cubicBezTo>
                    <a:cubicBezTo>
                      <a:pt x="796" y="4080"/>
                      <a:pt x="938" y="4309"/>
                      <a:pt x="1151" y="4467"/>
                    </a:cubicBezTo>
                    <a:cubicBezTo>
                      <a:pt x="1336" y="4467"/>
                      <a:pt x="1260" y="4412"/>
                      <a:pt x="1281" y="4303"/>
                    </a:cubicBezTo>
                    <a:cubicBezTo>
                      <a:pt x="1309" y="4200"/>
                      <a:pt x="1069" y="4118"/>
                      <a:pt x="987" y="4036"/>
                    </a:cubicBezTo>
                    <a:cubicBezTo>
                      <a:pt x="911" y="3955"/>
                      <a:pt x="884" y="3742"/>
                      <a:pt x="884" y="3742"/>
                    </a:cubicBezTo>
                    <a:cubicBezTo>
                      <a:pt x="976" y="3650"/>
                      <a:pt x="1058" y="3541"/>
                      <a:pt x="1123" y="3421"/>
                    </a:cubicBezTo>
                    <a:cubicBezTo>
                      <a:pt x="1205" y="3263"/>
                      <a:pt x="1096" y="3132"/>
                      <a:pt x="1014" y="2914"/>
                    </a:cubicBezTo>
                    <a:cubicBezTo>
                      <a:pt x="964" y="2773"/>
                      <a:pt x="899" y="2750"/>
                      <a:pt x="861" y="2750"/>
                    </a:cubicBezTo>
                    <a:cubicBezTo>
                      <a:pt x="842" y="2750"/>
                      <a:pt x="829" y="2756"/>
                      <a:pt x="829" y="2756"/>
                    </a:cubicBezTo>
                    <a:cubicBezTo>
                      <a:pt x="856" y="2636"/>
                      <a:pt x="867" y="2505"/>
                      <a:pt x="856" y="2380"/>
                    </a:cubicBezTo>
                    <a:cubicBezTo>
                      <a:pt x="829" y="2222"/>
                      <a:pt x="775" y="2222"/>
                      <a:pt x="775" y="2222"/>
                    </a:cubicBezTo>
                    <a:cubicBezTo>
                      <a:pt x="775" y="2222"/>
                      <a:pt x="829" y="1982"/>
                      <a:pt x="856" y="1873"/>
                    </a:cubicBezTo>
                    <a:cubicBezTo>
                      <a:pt x="884" y="1770"/>
                      <a:pt x="698" y="1524"/>
                      <a:pt x="698" y="1524"/>
                    </a:cubicBezTo>
                    <a:cubicBezTo>
                      <a:pt x="742" y="1426"/>
                      <a:pt x="791" y="1328"/>
                      <a:pt x="856" y="1236"/>
                    </a:cubicBezTo>
                    <a:cubicBezTo>
                      <a:pt x="938" y="1127"/>
                      <a:pt x="856" y="990"/>
                      <a:pt x="856" y="990"/>
                    </a:cubicBezTo>
                    <a:lnTo>
                      <a:pt x="856" y="990"/>
                    </a:lnTo>
                    <a:lnTo>
                      <a:pt x="1069" y="1018"/>
                    </a:lnTo>
                    <a:cubicBezTo>
                      <a:pt x="1069" y="1018"/>
                      <a:pt x="1151" y="1263"/>
                      <a:pt x="1281" y="1312"/>
                    </a:cubicBezTo>
                    <a:cubicBezTo>
                      <a:pt x="1301" y="1320"/>
                      <a:pt x="1320" y="1323"/>
                      <a:pt x="1339" y="1323"/>
                    </a:cubicBezTo>
                    <a:cubicBezTo>
                      <a:pt x="1449" y="1323"/>
                      <a:pt x="1548" y="1208"/>
                      <a:pt x="1548" y="1208"/>
                    </a:cubicBezTo>
                    <a:cubicBezTo>
                      <a:pt x="1636" y="1317"/>
                      <a:pt x="1761" y="1383"/>
                      <a:pt x="1897" y="1394"/>
                    </a:cubicBezTo>
                    <a:cubicBezTo>
                      <a:pt x="2033" y="1394"/>
                      <a:pt x="2170" y="1366"/>
                      <a:pt x="2300" y="1312"/>
                    </a:cubicBezTo>
                    <a:cubicBezTo>
                      <a:pt x="2300" y="1312"/>
                      <a:pt x="2513" y="1448"/>
                      <a:pt x="2698" y="1448"/>
                    </a:cubicBezTo>
                    <a:cubicBezTo>
                      <a:pt x="2883" y="1448"/>
                      <a:pt x="2938" y="1236"/>
                      <a:pt x="2938" y="1236"/>
                    </a:cubicBezTo>
                    <a:cubicBezTo>
                      <a:pt x="2938" y="1236"/>
                      <a:pt x="3074" y="1271"/>
                      <a:pt x="3184" y="1271"/>
                    </a:cubicBezTo>
                    <a:cubicBezTo>
                      <a:pt x="3212" y="1271"/>
                      <a:pt x="3238" y="1268"/>
                      <a:pt x="3259" y="1263"/>
                    </a:cubicBezTo>
                    <a:cubicBezTo>
                      <a:pt x="3341" y="1230"/>
                      <a:pt x="3417" y="1176"/>
                      <a:pt x="3472" y="1105"/>
                    </a:cubicBezTo>
                    <a:cubicBezTo>
                      <a:pt x="3472" y="1105"/>
                      <a:pt x="3506" y="1120"/>
                      <a:pt x="3570" y="1120"/>
                    </a:cubicBezTo>
                    <a:cubicBezTo>
                      <a:pt x="3619" y="1120"/>
                      <a:pt x="3685" y="1111"/>
                      <a:pt x="3766" y="1078"/>
                    </a:cubicBezTo>
                    <a:cubicBezTo>
                      <a:pt x="3881" y="1029"/>
                      <a:pt x="3990" y="963"/>
                      <a:pt x="4088" y="887"/>
                    </a:cubicBezTo>
                    <a:lnTo>
                      <a:pt x="4088" y="887"/>
                    </a:lnTo>
                    <a:cubicBezTo>
                      <a:pt x="4088" y="887"/>
                      <a:pt x="4006" y="1290"/>
                      <a:pt x="4060" y="1448"/>
                    </a:cubicBezTo>
                    <a:cubicBezTo>
                      <a:pt x="4099" y="1563"/>
                      <a:pt x="4126" y="1677"/>
                      <a:pt x="4142" y="1797"/>
                    </a:cubicBezTo>
                    <a:cubicBezTo>
                      <a:pt x="4060" y="1900"/>
                      <a:pt x="4006" y="2015"/>
                      <a:pt x="3979" y="2146"/>
                    </a:cubicBezTo>
                    <a:cubicBezTo>
                      <a:pt x="3951" y="2331"/>
                      <a:pt x="4088" y="2571"/>
                      <a:pt x="4088" y="2571"/>
                    </a:cubicBezTo>
                    <a:lnTo>
                      <a:pt x="4033" y="2783"/>
                    </a:lnTo>
                    <a:cubicBezTo>
                      <a:pt x="4000" y="2903"/>
                      <a:pt x="4017" y="3028"/>
                      <a:pt x="4088" y="3132"/>
                    </a:cubicBezTo>
                    <a:lnTo>
                      <a:pt x="4006" y="3317"/>
                    </a:lnTo>
                    <a:cubicBezTo>
                      <a:pt x="3930" y="3508"/>
                      <a:pt x="4006" y="3557"/>
                      <a:pt x="4006" y="3557"/>
                    </a:cubicBezTo>
                    <a:lnTo>
                      <a:pt x="3902" y="3666"/>
                    </a:lnTo>
                    <a:cubicBezTo>
                      <a:pt x="3793" y="3775"/>
                      <a:pt x="3875" y="3824"/>
                      <a:pt x="3875" y="3824"/>
                    </a:cubicBezTo>
                    <a:lnTo>
                      <a:pt x="3663" y="4042"/>
                    </a:lnTo>
                    <a:cubicBezTo>
                      <a:pt x="3663" y="4042"/>
                      <a:pt x="3554" y="3906"/>
                      <a:pt x="3417" y="3906"/>
                    </a:cubicBezTo>
                    <a:cubicBezTo>
                      <a:pt x="3336" y="3906"/>
                      <a:pt x="3248" y="3933"/>
                      <a:pt x="3178" y="3982"/>
                    </a:cubicBezTo>
                    <a:cubicBezTo>
                      <a:pt x="3178" y="3982"/>
                      <a:pt x="2965" y="3851"/>
                      <a:pt x="2807" y="3769"/>
                    </a:cubicBezTo>
                    <a:cubicBezTo>
                      <a:pt x="2746" y="3739"/>
                      <a:pt x="2681" y="3723"/>
                      <a:pt x="2612" y="3723"/>
                    </a:cubicBezTo>
                    <a:cubicBezTo>
                      <a:pt x="2497" y="3723"/>
                      <a:pt x="2368" y="3766"/>
                      <a:pt x="2219" y="3851"/>
                    </a:cubicBezTo>
                    <a:cubicBezTo>
                      <a:pt x="1979" y="3982"/>
                      <a:pt x="1952" y="4145"/>
                      <a:pt x="1924" y="4412"/>
                    </a:cubicBezTo>
                    <a:cubicBezTo>
                      <a:pt x="1897" y="4679"/>
                      <a:pt x="2082" y="5001"/>
                      <a:pt x="2137" y="5104"/>
                    </a:cubicBezTo>
                    <a:cubicBezTo>
                      <a:pt x="2191" y="5213"/>
                      <a:pt x="2110" y="5317"/>
                      <a:pt x="2191" y="5453"/>
                    </a:cubicBezTo>
                    <a:cubicBezTo>
                      <a:pt x="2213" y="5487"/>
                      <a:pt x="2243" y="5500"/>
                      <a:pt x="2276" y="5500"/>
                    </a:cubicBezTo>
                    <a:cubicBezTo>
                      <a:pt x="2370" y="5500"/>
                      <a:pt x="2486" y="5399"/>
                      <a:pt x="2486" y="5399"/>
                    </a:cubicBezTo>
                    <a:cubicBezTo>
                      <a:pt x="2486" y="5399"/>
                      <a:pt x="2559" y="5445"/>
                      <a:pt x="2642" y="5445"/>
                    </a:cubicBezTo>
                    <a:cubicBezTo>
                      <a:pt x="2670" y="5445"/>
                      <a:pt x="2698" y="5440"/>
                      <a:pt x="2725" y="5426"/>
                    </a:cubicBezTo>
                    <a:cubicBezTo>
                      <a:pt x="2834" y="5371"/>
                      <a:pt x="2774" y="5159"/>
                      <a:pt x="2883" y="4974"/>
                    </a:cubicBezTo>
                    <a:cubicBezTo>
                      <a:pt x="2998" y="4783"/>
                      <a:pt x="2943" y="4652"/>
                      <a:pt x="3020" y="4516"/>
                    </a:cubicBezTo>
                    <a:cubicBezTo>
                      <a:pt x="3040" y="4484"/>
                      <a:pt x="3058" y="4471"/>
                      <a:pt x="3075" y="4471"/>
                    </a:cubicBezTo>
                    <a:cubicBezTo>
                      <a:pt x="3126" y="4471"/>
                      <a:pt x="3162" y="4597"/>
                      <a:pt x="3183" y="4679"/>
                    </a:cubicBezTo>
                    <a:cubicBezTo>
                      <a:pt x="3201" y="4748"/>
                      <a:pt x="3301" y="4795"/>
                      <a:pt x="3412" y="4795"/>
                    </a:cubicBezTo>
                    <a:cubicBezTo>
                      <a:pt x="3468" y="4795"/>
                      <a:pt x="3528" y="4783"/>
                      <a:pt x="3581" y="4756"/>
                    </a:cubicBezTo>
                    <a:cubicBezTo>
                      <a:pt x="3635" y="4730"/>
                      <a:pt x="3693" y="4722"/>
                      <a:pt x="3753" y="4722"/>
                    </a:cubicBezTo>
                    <a:cubicBezTo>
                      <a:pt x="3873" y="4722"/>
                      <a:pt x="4004" y="4756"/>
                      <a:pt x="4142" y="4756"/>
                    </a:cubicBezTo>
                    <a:cubicBezTo>
                      <a:pt x="4355" y="4756"/>
                      <a:pt x="4327" y="4756"/>
                      <a:pt x="4491" y="4489"/>
                    </a:cubicBezTo>
                    <a:cubicBezTo>
                      <a:pt x="4649" y="4222"/>
                      <a:pt x="4573" y="4091"/>
                      <a:pt x="4649" y="3933"/>
                    </a:cubicBezTo>
                    <a:cubicBezTo>
                      <a:pt x="4731" y="3769"/>
                      <a:pt x="4840" y="3557"/>
                      <a:pt x="4812" y="3317"/>
                    </a:cubicBezTo>
                    <a:cubicBezTo>
                      <a:pt x="4801" y="3176"/>
                      <a:pt x="4780" y="3034"/>
                      <a:pt x="4758" y="2892"/>
                    </a:cubicBezTo>
                    <a:cubicBezTo>
                      <a:pt x="4731" y="2756"/>
                      <a:pt x="4840" y="2701"/>
                      <a:pt x="4812" y="2516"/>
                    </a:cubicBezTo>
                    <a:cubicBezTo>
                      <a:pt x="4785" y="2331"/>
                      <a:pt x="4758" y="2331"/>
                      <a:pt x="4840" y="2195"/>
                    </a:cubicBezTo>
                    <a:cubicBezTo>
                      <a:pt x="4889" y="2135"/>
                      <a:pt x="4861" y="2037"/>
                      <a:pt x="4785" y="2009"/>
                    </a:cubicBezTo>
                    <a:cubicBezTo>
                      <a:pt x="4801" y="1933"/>
                      <a:pt x="4829" y="1862"/>
                      <a:pt x="4867" y="1797"/>
                    </a:cubicBezTo>
                    <a:cubicBezTo>
                      <a:pt x="4916" y="1693"/>
                      <a:pt x="4812" y="1557"/>
                      <a:pt x="4812" y="1557"/>
                    </a:cubicBezTo>
                    <a:lnTo>
                      <a:pt x="4867" y="1421"/>
                    </a:lnTo>
                    <a:cubicBezTo>
                      <a:pt x="4916" y="1285"/>
                      <a:pt x="4703" y="1208"/>
                      <a:pt x="4703" y="1208"/>
                    </a:cubicBezTo>
                    <a:cubicBezTo>
                      <a:pt x="4769" y="1121"/>
                      <a:pt x="4807" y="1018"/>
                      <a:pt x="4812" y="914"/>
                    </a:cubicBezTo>
                    <a:cubicBezTo>
                      <a:pt x="4801" y="811"/>
                      <a:pt x="4742" y="718"/>
                      <a:pt x="4649" y="674"/>
                    </a:cubicBezTo>
                    <a:cubicBezTo>
                      <a:pt x="4698" y="571"/>
                      <a:pt x="4725" y="462"/>
                      <a:pt x="4731" y="353"/>
                    </a:cubicBezTo>
                    <a:cubicBezTo>
                      <a:pt x="4731" y="189"/>
                      <a:pt x="4545" y="31"/>
                      <a:pt x="4333" y="4"/>
                    </a:cubicBezTo>
                    <a:cubicBezTo>
                      <a:pt x="4318" y="2"/>
                      <a:pt x="4304" y="0"/>
                      <a:pt x="42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6" name="Google Shape;916;p50"/>
              <p:cNvSpPr/>
              <p:nvPr/>
            </p:nvSpPr>
            <p:spPr>
              <a:xfrm>
                <a:off x="4717044" y="1913828"/>
                <a:ext cx="128757" cy="87762"/>
              </a:xfrm>
              <a:custGeom>
                <a:avLst/>
                <a:gdLst/>
                <a:ahLst/>
                <a:cxnLst/>
                <a:rect l="l" t="t" r="r" b="b"/>
                <a:pathLst>
                  <a:path w="4617" h="3147" extrusionOk="0">
                    <a:moveTo>
                      <a:pt x="1353" y="1"/>
                    </a:moveTo>
                    <a:cubicBezTo>
                      <a:pt x="1277" y="1"/>
                      <a:pt x="1203" y="9"/>
                      <a:pt x="1129" y="24"/>
                    </a:cubicBezTo>
                    <a:cubicBezTo>
                      <a:pt x="753" y="100"/>
                      <a:pt x="448" y="198"/>
                      <a:pt x="273" y="378"/>
                    </a:cubicBezTo>
                    <a:cubicBezTo>
                      <a:pt x="1" y="650"/>
                      <a:pt x="99" y="787"/>
                      <a:pt x="126" y="1141"/>
                    </a:cubicBezTo>
                    <a:cubicBezTo>
                      <a:pt x="159" y="1495"/>
                      <a:pt x="213" y="1942"/>
                      <a:pt x="213" y="2323"/>
                    </a:cubicBezTo>
                    <a:cubicBezTo>
                      <a:pt x="213" y="2710"/>
                      <a:pt x="186" y="2884"/>
                      <a:pt x="306" y="3031"/>
                    </a:cubicBezTo>
                    <a:cubicBezTo>
                      <a:pt x="370" y="3113"/>
                      <a:pt x="422" y="3146"/>
                      <a:pt x="504" y="3146"/>
                    </a:cubicBezTo>
                    <a:cubicBezTo>
                      <a:pt x="569" y="3146"/>
                      <a:pt x="654" y="3125"/>
                      <a:pt x="780" y="3091"/>
                    </a:cubicBezTo>
                    <a:cubicBezTo>
                      <a:pt x="1189" y="2972"/>
                      <a:pt x="1042" y="2764"/>
                      <a:pt x="1336" y="2677"/>
                    </a:cubicBezTo>
                    <a:cubicBezTo>
                      <a:pt x="1636" y="2590"/>
                      <a:pt x="1897" y="2530"/>
                      <a:pt x="1897" y="2530"/>
                    </a:cubicBezTo>
                    <a:cubicBezTo>
                      <a:pt x="2137" y="2470"/>
                      <a:pt x="2344" y="2116"/>
                      <a:pt x="2344" y="2116"/>
                    </a:cubicBezTo>
                    <a:cubicBezTo>
                      <a:pt x="2377" y="2187"/>
                      <a:pt x="2415" y="2258"/>
                      <a:pt x="2458" y="2323"/>
                    </a:cubicBezTo>
                    <a:cubicBezTo>
                      <a:pt x="2502" y="2416"/>
                      <a:pt x="2535" y="2514"/>
                      <a:pt x="2546" y="2617"/>
                    </a:cubicBezTo>
                    <a:lnTo>
                      <a:pt x="2665" y="2590"/>
                    </a:lnTo>
                    <a:cubicBezTo>
                      <a:pt x="2649" y="2492"/>
                      <a:pt x="2649" y="2389"/>
                      <a:pt x="2665" y="2290"/>
                    </a:cubicBezTo>
                    <a:cubicBezTo>
                      <a:pt x="2698" y="2116"/>
                      <a:pt x="2606" y="2089"/>
                      <a:pt x="2932" y="2056"/>
                    </a:cubicBezTo>
                    <a:cubicBezTo>
                      <a:pt x="3254" y="2023"/>
                      <a:pt x="3461" y="1909"/>
                      <a:pt x="3701" y="1522"/>
                    </a:cubicBezTo>
                    <a:cubicBezTo>
                      <a:pt x="3935" y="1141"/>
                      <a:pt x="3995" y="934"/>
                      <a:pt x="4142" y="814"/>
                    </a:cubicBezTo>
                    <a:cubicBezTo>
                      <a:pt x="4289" y="699"/>
                      <a:pt x="4376" y="694"/>
                      <a:pt x="4524" y="547"/>
                    </a:cubicBezTo>
                    <a:cubicBezTo>
                      <a:pt x="4524" y="547"/>
                      <a:pt x="4616" y="492"/>
                      <a:pt x="4257" y="345"/>
                    </a:cubicBezTo>
                    <a:cubicBezTo>
                      <a:pt x="4040" y="255"/>
                      <a:pt x="3901" y="220"/>
                      <a:pt x="3725" y="220"/>
                    </a:cubicBezTo>
                    <a:cubicBezTo>
                      <a:pt x="3613" y="220"/>
                      <a:pt x="3486" y="235"/>
                      <a:pt x="3314" y="258"/>
                    </a:cubicBezTo>
                    <a:cubicBezTo>
                      <a:pt x="3060" y="289"/>
                      <a:pt x="2824" y="342"/>
                      <a:pt x="2597" y="342"/>
                    </a:cubicBezTo>
                    <a:cubicBezTo>
                      <a:pt x="2429" y="342"/>
                      <a:pt x="2266" y="313"/>
                      <a:pt x="2104" y="225"/>
                    </a:cubicBezTo>
                    <a:cubicBezTo>
                      <a:pt x="1819" y="70"/>
                      <a:pt x="1579" y="1"/>
                      <a:pt x="135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7" name="Google Shape;917;p50"/>
              <p:cNvSpPr/>
              <p:nvPr/>
            </p:nvSpPr>
            <p:spPr>
              <a:xfrm>
                <a:off x="4770086" y="1801832"/>
                <a:ext cx="84973" cy="86730"/>
              </a:xfrm>
              <a:custGeom>
                <a:avLst/>
                <a:gdLst/>
                <a:ahLst/>
                <a:cxnLst/>
                <a:rect l="l" t="t" r="r" b="b"/>
                <a:pathLst>
                  <a:path w="3047" h="3110" extrusionOk="0">
                    <a:moveTo>
                      <a:pt x="486" y="0"/>
                    </a:moveTo>
                    <a:cubicBezTo>
                      <a:pt x="472" y="0"/>
                      <a:pt x="459" y="3"/>
                      <a:pt x="447" y="7"/>
                    </a:cubicBezTo>
                    <a:cubicBezTo>
                      <a:pt x="371" y="46"/>
                      <a:pt x="311" y="193"/>
                      <a:pt x="355" y="264"/>
                    </a:cubicBezTo>
                    <a:cubicBezTo>
                      <a:pt x="252" y="242"/>
                      <a:pt x="227" y="197"/>
                      <a:pt x="194" y="197"/>
                    </a:cubicBezTo>
                    <a:cubicBezTo>
                      <a:pt x="185" y="197"/>
                      <a:pt x="176" y="201"/>
                      <a:pt x="164" y="209"/>
                    </a:cubicBezTo>
                    <a:cubicBezTo>
                      <a:pt x="93" y="258"/>
                      <a:pt x="39" y="427"/>
                      <a:pt x="39" y="427"/>
                    </a:cubicBezTo>
                    <a:cubicBezTo>
                      <a:pt x="110" y="438"/>
                      <a:pt x="175" y="487"/>
                      <a:pt x="208" y="552"/>
                    </a:cubicBezTo>
                    <a:cubicBezTo>
                      <a:pt x="262" y="667"/>
                      <a:pt x="289" y="645"/>
                      <a:pt x="273" y="765"/>
                    </a:cubicBezTo>
                    <a:cubicBezTo>
                      <a:pt x="153" y="781"/>
                      <a:pt x="120" y="759"/>
                      <a:pt x="1" y="825"/>
                    </a:cubicBezTo>
                    <a:cubicBezTo>
                      <a:pt x="55" y="1114"/>
                      <a:pt x="153" y="1391"/>
                      <a:pt x="289" y="1648"/>
                    </a:cubicBezTo>
                    <a:lnTo>
                      <a:pt x="295" y="1735"/>
                    </a:lnTo>
                    <a:cubicBezTo>
                      <a:pt x="251" y="2323"/>
                      <a:pt x="704" y="2884"/>
                      <a:pt x="1270" y="3053"/>
                    </a:cubicBezTo>
                    <a:cubicBezTo>
                      <a:pt x="1405" y="3093"/>
                      <a:pt x="1543" y="3110"/>
                      <a:pt x="1682" y="3110"/>
                    </a:cubicBezTo>
                    <a:cubicBezTo>
                      <a:pt x="2038" y="3110"/>
                      <a:pt x="2402" y="3001"/>
                      <a:pt x="2747" y="2895"/>
                    </a:cubicBezTo>
                    <a:cubicBezTo>
                      <a:pt x="2807" y="2879"/>
                      <a:pt x="2970" y="2803"/>
                      <a:pt x="2987" y="2743"/>
                    </a:cubicBezTo>
                    <a:cubicBezTo>
                      <a:pt x="3047" y="2541"/>
                      <a:pt x="2916" y="2443"/>
                      <a:pt x="2910" y="2389"/>
                    </a:cubicBezTo>
                    <a:cubicBezTo>
                      <a:pt x="2790" y="1773"/>
                      <a:pt x="2496" y="1375"/>
                      <a:pt x="1940" y="1092"/>
                    </a:cubicBezTo>
                    <a:cubicBezTo>
                      <a:pt x="1739" y="983"/>
                      <a:pt x="1570" y="917"/>
                      <a:pt x="1570" y="917"/>
                    </a:cubicBezTo>
                    <a:cubicBezTo>
                      <a:pt x="1592" y="857"/>
                      <a:pt x="1575" y="792"/>
                      <a:pt x="1537" y="743"/>
                    </a:cubicBezTo>
                    <a:cubicBezTo>
                      <a:pt x="1526" y="667"/>
                      <a:pt x="1570" y="541"/>
                      <a:pt x="1537" y="438"/>
                    </a:cubicBezTo>
                    <a:cubicBezTo>
                      <a:pt x="1474" y="264"/>
                      <a:pt x="1384" y="228"/>
                      <a:pt x="1319" y="228"/>
                    </a:cubicBezTo>
                    <a:cubicBezTo>
                      <a:pt x="1271" y="228"/>
                      <a:pt x="1238" y="247"/>
                      <a:pt x="1238" y="247"/>
                    </a:cubicBezTo>
                    <a:cubicBezTo>
                      <a:pt x="1238" y="247"/>
                      <a:pt x="1020" y="101"/>
                      <a:pt x="843" y="101"/>
                    </a:cubicBezTo>
                    <a:cubicBezTo>
                      <a:pt x="796" y="101"/>
                      <a:pt x="751" y="112"/>
                      <a:pt x="714" y="138"/>
                    </a:cubicBezTo>
                    <a:cubicBezTo>
                      <a:pt x="691" y="73"/>
                      <a:pt x="569" y="0"/>
                      <a:pt x="4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918" name="Google Shape;918;p50"/>
          <p:cNvSpPr txBox="1"/>
          <p:nvPr/>
        </p:nvSpPr>
        <p:spPr>
          <a:xfrm>
            <a:off x="2477450" y="2511752"/>
            <a:ext cx="1969500" cy="4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>
              <a:buClr>
                <a:srgbClr val="121214"/>
              </a:buClr>
              <a:buSzPts val="1100"/>
            </a:pPr>
            <a:r>
              <a:rPr lang="fa-IR" sz="24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علامت</a:t>
            </a:r>
            <a:r>
              <a:rPr lang="en" sz="24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 B</a:t>
            </a:r>
            <a:endParaRPr sz="2400" dirty="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919" name="Google Shape;919;p50"/>
          <p:cNvSpPr txBox="1"/>
          <p:nvPr/>
        </p:nvSpPr>
        <p:spPr>
          <a:xfrm>
            <a:off x="2477450" y="2793050"/>
            <a:ext cx="1969500" cy="5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قالب پاورپوینت طب سنتی قابل ویرایش می باشد</a:t>
            </a:r>
            <a:endParaRPr sz="1600" dirty="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920" name="Google Shape;920;p50"/>
          <p:cNvSpPr txBox="1"/>
          <p:nvPr/>
        </p:nvSpPr>
        <p:spPr>
          <a:xfrm>
            <a:off x="2477450" y="3801050"/>
            <a:ext cx="1969500" cy="4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>
              <a:buClr>
                <a:srgbClr val="121214"/>
              </a:buClr>
              <a:buSzPts val="1100"/>
            </a:pPr>
            <a:r>
              <a:rPr lang="fa-IR" sz="24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علامت</a:t>
            </a:r>
            <a:r>
              <a:rPr lang="en" sz="24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 C</a:t>
            </a:r>
            <a:endParaRPr sz="2400" dirty="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921" name="Google Shape;921;p50"/>
          <p:cNvSpPr txBox="1"/>
          <p:nvPr/>
        </p:nvSpPr>
        <p:spPr>
          <a:xfrm>
            <a:off x="2477450" y="4079250"/>
            <a:ext cx="1969500" cy="5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قالب پاورپوینت طب سنتی قابل ویرایش می باشد</a:t>
            </a:r>
            <a:endParaRPr sz="1600" dirty="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922" name="Google Shape;922;p50"/>
          <p:cNvSpPr txBox="1"/>
          <p:nvPr/>
        </p:nvSpPr>
        <p:spPr>
          <a:xfrm>
            <a:off x="2477450" y="1506851"/>
            <a:ext cx="1969500" cy="5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>
              <a:spcAft>
                <a:spcPts val="1200"/>
              </a:spcAft>
            </a:pPr>
            <a:r>
              <a:rPr lang="fa-IR" dirty="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قالب پاورپوینت طب سنتی قابل ویرایش می باشد</a:t>
            </a:r>
            <a:endParaRPr sz="1800" dirty="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923" name="Google Shape;923;p50"/>
          <p:cNvSpPr txBox="1"/>
          <p:nvPr/>
        </p:nvSpPr>
        <p:spPr>
          <a:xfrm>
            <a:off x="2477450" y="1253950"/>
            <a:ext cx="1969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/>
            <a:r>
              <a:rPr lang="fa-IR" sz="24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علامت </a:t>
            </a:r>
            <a:r>
              <a:rPr lang="en-US" sz="24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A</a:t>
            </a:r>
            <a:endParaRPr sz="2400" dirty="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cxnSp>
        <p:nvCxnSpPr>
          <p:cNvPr id="924" name="Google Shape;924;p50"/>
          <p:cNvCxnSpPr>
            <a:stCxn id="923" idx="1"/>
          </p:cNvCxnSpPr>
          <p:nvPr/>
        </p:nvCxnSpPr>
        <p:spPr>
          <a:xfrm flipH="1">
            <a:off x="1431950" y="1473400"/>
            <a:ext cx="1045500" cy="5379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25" name="Google Shape;925;p50"/>
          <p:cNvCxnSpPr>
            <a:stCxn id="918" idx="1"/>
          </p:cNvCxnSpPr>
          <p:nvPr/>
        </p:nvCxnSpPr>
        <p:spPr>
          <a:xfrm rot="10800000">
            <a:off x="1531850" y="2517452"/>
            <a:ext cx="945600" cy="2127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26" name="Google Shape;926;p50"/>
          <p:cNvCxnSpPr>
            <a:stCxn id="920" idx="1"/>
          </p:cNvCxnSpPr>
          <p:nvPr/>
        </p:nvCxnSpPr>
        <p:spPr>
          <a:xfrm rot="10800000">
            <a:off x="1531850" y="2961950"/>
            <a:ext cx="945600" cy="10575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27" name="Google Shape;927;p50"/>
          <p:cNvSpPr/>
          <p:nvPr/>
        </p:nvSpPr>
        <p:spPr>
          <a:xfrm>
            <a:off x="6162500" y="1662688"/>
            <a:ext cx="1568100" cy="291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28" name="Google Shape;928;p50"/>
          <p:cNvSpPr/>
          <p:nvPr/>
        </p:nvSpPr>
        <p:spPr>
          <a:xfrm>
            <a:off x="6162500" y="1662688"/>
            <a:ext cx="1082700" cy="291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29" name="Google Shape;929;p50"/>
          <p:cNvSpPr txBox="1"/>
          <p:nvPr/>
        </p:nvSpPr>
        <p:spPr>
          <a:xfrm>
            <a:off x="4815928" y="1637992"/>
            <a:ext cx="1346700" cy="3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عنوان در اینجا</a:t>
            </a:r>
            <a:endParaRPr dirty="0">
              <a:solidFill>
                <a:schemeClr val="dk1"/>
              </a:solidFill>
              <a:latin typeface="Domine"/>
              <a:ea typeface="Domine"/>
              <a:cs typeface="B Nazanin" panose="00000400000000000000" pitchFamily="2" charset="-78"/>
              <a:sym typeface="Domine"/>
            </a:endParaRPr>
          </a:p>
        </p:txBody>
      </p:sp>
      <p:sp>
        <p:nvSpPr>
          <p:cNvPr id="930" name="Google Shape;930;p50"/>
          <p:cNvSpPr txBox="1"/>
          <p:nvPr/>
        </p:nvSpPr>
        <p:spPr>
          <a:xfrm>
            <a:off x="7730675" y="1638037"/>
            <a:ext cx="661500" cy="3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60%</a:t>
            </a:r>
            <a:endParaRPr sz="160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931" name="Google Shape;931;p50"/>
          <p:cNvSpPr/>
          <p:nvPr/>
        </p:nvSpPr>
        <p:spPr>
          <a:xfrm>
            <a:off x="6162500" y="2075795"/>
            <a:ext cx="1568100" cy="291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32" name="Google Shape;932;p50"/>
          <p:cNvSpPr txBox="1"/>
          <p:nvPr/>
        </p:nvSpPr>
        <p:spPr>
          <a:xfrm>
            <a:off x="4815928" y="2051102"/>
            <a:ext cx="1346700" cy="3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sz="16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عنوان در اینجا</a:t>
            </a:r>
          </a:p>
        </p:txBody>
      </p:sp>
      <p:sp>
        <p:nvSpPr>
          <p:cNvPr id="933" name="Google Shape;933;p50"/>
          <p:cNvSpPr txBox="1"/>
          <p:nvPr/>
        </p:nvSpPr>
        <p:spPr>
          <a:xfrm>
            <a:off x="7730675" y="2051138"/>
            <a:ext cx="661500" cy="3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30%</a:t>
            </a:r>
            <a:endParaRPr sz="160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934" name="Google Shape;934;p50"/>
          <p:cNvSpPr/>
          <p:nvPr/>
        </p:nvSpPr>
        <p:spPr>
          <a:xfrm>
            <a:off x="6162500" y="2492986"/>
            <a:ext cx="1568100" cy="291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35" name="Google Shape;935;p50"/>
          <p:cNvSpPr txBox="1"/>
          <p:nvPr/>
        </p:nvSpPr>
        <p:spPr>
          <a:xfrm>
            <a:off x="4815928" y="2468236"/>
            <a:ext cx="1346700" cy="3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sz="1600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عنوان در اینجا</a:t>
            </a:r>
          </a:p>
        </p:txBody>
      </p:sp>
      <p:sp>
        <p:nvSpPr>
          <p:cNvPr id="936" name="Google Shape;936;p50"/>
          <p:cNvSpPr txBox="1"/>
          <p:nvPr/>
        </p:nvSpPr>
        <p:spPr>
          <a:xfrm>
            <a:off x="7730675" y="2468237"/>
            <a:ext cx="661500" cy="3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10%</a:t>
            </a:r>
            <a:endParaRPr sz="160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937" name="Google Shape;937;p50"/>
          <p:cNvSpPr/>
          <p:nvPr/>
        </p:nvSpPr>
        <p:spPr>
          <a:xfrm>
            <a:off x="6162500" y="2077806"/>
            <a:ext cx="608700" cy="291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38" name="Google Shape;938;p50"/>
          <p:cNvSpPr/>
          <p:nvPr/>
        </p:nvSpPr>
        <p:spPr>
          <a:xfrm>
            <a:off x="6162500" y="2492986"/>
            <a:ext cx="226800" cy="291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39" name="Google Shape;939;p50"/>
          <p:cNvSpPr/>
          <p:nvPr/>
        </p:nvSpPr>
        <p:spPr>
          <a:xfrm>
            <a:off x="6311012" y="3562918"/>
            <a:ext cx="717900" cy="717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40" name="Google Shape;940;p50"/>
          <p:cNvSpPr/>
          <p:nvPr/>
        </p:nvSpPr>
        <p:spPr>
          <a:xfrm>
            <a:off x="7503712" y="3562918"/>
            <a:ext cx="717900" cy="717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41" name="Google Shape;941;p50"/>
          <p:cNvSpPr txBox="1"/>
          <p:nvPr/>
        </p:nvSpPr>
        <p:spPr>
          <a:xfrm>
            <a:off x="4892137" y="4288968"/>
            <a:ext cx="11067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Venus</a:t>
            </a:r>
            <a:endParaRPr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942" name="Google Shape;942;p50"/>
          <p:cNvSpPr txBox="1"/>
          <p:nvPr/>
        </p:nvSpPr>
        <p:spPr>
          <a:xfrm>
            <a:off x="6100725" y="4288968"/>
            <a:ext cx="11067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Neptune</a:t>
            </a:r>
            <a:endParaRPr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943" name="Google Shape;943;p50"/>
          <p:cNvSpPr txBox="1"/>
          <p:nvPr/>
        </p:nvSpPr>
        <p:spPr>
          <a:xfrm>
            <a:off x="7309312" y="4288968"/>
            <a:ext cx="1106700" cy="3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Jupiter</a:t>
            </a:r>
            <a:endParaRPr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944" name="Google Shape;944;p50"/>
          <p:cNvSpPr/>
          <p:nvPr/>
        </p:nvSpPr>
        <p:spPr>
          <a:xfrm>
            <a:off x="6162500" y="1224450"/>
            <a:ext cx="1568100" cy="291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45" name="Google Shape;945;p50"/>
          <p:cNvSpPr/>
          <p:nvPr/>
        </p:nvSpPr>
        <p:spPr>
          <a:xfrm>
            <a:off x="6162500" y="1224450"/>
            <a:ext cx="1082700" cy="291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946" name="Google Shape;946;p50"/>
          <p:cNvSpPr txBox="1"/>
          <p:nvPr/>
        </p:nvSpPr>
        <p:spPr>
          <a:xfrm>
            <a:off x="4815928" y="1199750"/>
            <a:ext cx="1346700" cy="3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latin typeface="Domine"/>
                <a:ea typeface="Domine"/>
                <a:cs typeface="B Nazanin" panose="00000400000000000000" pitchFamily="2" charset="-78"/>
                <a:sym typeface="Domine"/>
              </a:rPr>
              <a:t>عنوان در اینجا</a:t>
            </a:r>
          </a:p>
        </p:txBody>
      </p:sp>
      <p:sp>
        <p:nvSpPr>
          <p:cNvPr id="947" name="Google Shape;947;p50"/>
          <p:cNvSpPr txBox="1"/>
          <p:nvPr/>
        </p:nvSpPr>
        <p:spPr>
          <a:xfrm>
            <a:off x="7730675" y="1199800"/>
            <a:ext cx="661500" cy="3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60%</a:t>
            </a:r>
            <a:endParaRPr sz="1600">
              <a:solidFill>
                <a:schemeClr val="dk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grpSp>
        <p:nvGrpSpPr>
          <p:cNvPr id="948" name="Google Shape;948;p50"/>
          <p:cNvGrpSpPr/>
          <p:nvPr/>
        </p:nvGrpSpPr>
        <p:grpSpPr>
          <a:xfrm>
            <a:off x="6561533" y="3744185"/>
            <a:ext cx="185109" cy="355406"/>
            <a:chOff x="4969421" y="2902852"/>
            <a:chExt cx="185109" cy="355406"/>
          </a:xfrm>
        </p:grpSpPr>
        <p:sp>
          <p:nvSpPr>
            <p:cNvPr id="949" name="Google Shape;949;p50"/>
            <p:cNvSpPr/>
            <p:nvPr/>
          </p:nvSpPr>
          <p:spPr>
            <a:xfrm>
              <a:off x="5022906" y="3084138"/>
              <a:ext cx="16310" cy="15959"/>
            </a:xfrm>
            <a:custGeom>
              <a:avLst/>
              <a:gdLst/>
              <a:ahLst/>
              <a:cxnLst/>
              <a:rect l="l" t="t" r="r" b="b"/>
              <a:pathLst>
                <a:path w="512" h="501" extrusionOk="0">
                  <a:moveTo>
                    <a:pt x="262" y="1"/>
                  </a:moveTo>
                  <a:cubicBezTo>
                    <a:pt x="119" y="1"/>
                    <a:pt x="0" y="120"/>
                    <a:pt x="0" y="251"/>
                  </a:cubicBezTo>
                  <a:cubicBezTo>
                    <a:pt x="0" y="406"/>
                    <a:pt x="119" y="501"/>
                    <a:pt x="262" y="501"/>
                  </a:cubicBezTo>
                  <a:cubicBezTo>
                    <a:pt x="393" y="501"/>
                    <a:pt x="512" y="382"/>
                    <a:pt x="512" y="251"/>
                  </a:cubicBezTo>
                  <a:cubicBezTo>
                    <a:pt x="512" y="120"/>
                    <a:pt x="405" y="13"/>
                    <a:pt x="2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0" name="Google Shape;950;p50"/>
            <p:cNvSpPr/>
            <p:nvPr/>
          </p:nvSpPr>
          <p:spPr>
            <a:xfrm>
              <a:off x="5086998" y="3107265"/>
              <a:ext cx="13284" cy="13315"/>
            </a:xfrm>
            <a:custGeom>
              <a:avLst/>
              <a:gdLst/>
              <a:ahLst/>
              <a:cxnLst/>
              <a:rect l="l" t="t" r="r" b="b"/>
              <a:pathLst>
                <a:path w="417" h="418" extrusionOk="0">
                  <a:moveTo>
                    <a:pt x="221" y="0"/>
                  </a:moveTo>
                  <a:cubicBezTo>
                    <a:pt x="215" y="0"/>
                    <a:pt x="209" y="0"/>
                    <a:pt x="203" y="1"/>
                  </a:cubicBezTo>
                  <a:cubicBezTo>
                    <a:pt x="84" y="1"/>
                    <a:pt x="0" y="96"/>
                    <a:pt x="0" y="215"/>
                  </a:cubicBezTo>
                  <a:cubicBezTo>
                    <a:pt x="0" y="334"/>
                    <a:pt x="84" y="418"/>
                    <a:pt x="203" y="418"/>
                  </a:cubicBezTo>
                  <a:cubicBezTo>
                    <a:pt x="334" y="418"/>
                    <a:pt x="417" y="334"/>
                    <a:pt x="417" y="215"/>
                  </a:cubicBezTo>
                  <a:cubicBezTo>
                    <a:pt x="417" y="92"/>
                    <a:pt x="322" y="0"/>
                    <a:pt x="2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1" name="Google Shape;951;p50"/>
            <p:cNvSpPr/>
            <p:nvPr/>
          </p:nvSpPr>
          <p:spPr>
            <a:xfrm>
              <a:off x="5039566" y="3205092"/>
              <a:ext cx="13315" cy="13347"/>
            </a:xfrm>
            <a:custGeom>
              <a:avLst/>
              <a:gdLst/>
              <a:ahLst/>
              <a:cxnLst/>
              <a:rect l="l" t="t" r="r" b="b"/>
              <a:pathLst>
                <a:path w="418" h="419" extrusionOk="0">
                  <a:moveTo>
                    <a:pt x="225" y="1"/>
                  </a:moveTo>
                  <a:cubicBezTo>
                    <a:pt x="218" y="1"/>
                    <a:pt x="211" y="1"/>
                    <a:pt x="203" y="2"/>
                  </a:cubicBezTo>
                  <a:cubicBezTo>
                    <a:pt x="84" y="2"/>
                    <a:pt x="1" y="85"/>
                    <a:pt x="1" y="204"/>
                  </a:cubicBezTo>
                  <a:cubicBezTo>
                    <a:pt x="1" y="323"/>
                    <a:pt x="84" y="419"/>
                    <a:pt x="203" y="419"/>
                  </a:cubicBezTo>
                  <a:cubicBezTo>
                    <a:pt x="334" y="419"/>
                    <a:pt x="418" y="323"/>
                    <a:pt x="418" y="204"/>
                  </a:cubicBezTo>
                  <a:cubicBezTo>
                    <a:pt x="418" y="92"/>
                    <a:pt x="343" y="1"/>
                    <a:pt x="2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2" name="Google Shape;952;p50"/>
            <p:cNvSpPr/>
            <p:nvPr/>
          </p:nvSpPr>
          <p:spPr>
            <a:xfrm>
              <a:off x="5086998" y="3175530"/>
              <a:ext cx="13284" cy="13315"/>
            </a:xfrm>
            <a:custGeom>
              <a:avLst/>
              <a:gdLst/>
              <a:ahLst/>
              <a:cxnLst/>
              <a:rect l="l" t="t" r="r" b="b"/>
              <a:pathLst>
                <a:path w="417" h="418" extrusionOk="0">
                  <a:moveTo>
                    <a:pt x="219" y="0"/>
                  </a:moveTo>
                  <a:cubicBezTo>
                    <a:pt x="214" y="0"/>
                    <a:pt x="208" y="1"/>
                    <a:pt x="203" y="1"/>
                  </a:cubicBezTo>
                  <a:cubicBezTo>
                    <a:pt x="84" y="1"/>
                    <a:pt x="0" y="96"/>
                    <a:pt x="0" y="215"/>
                  </a:cubicBezTo>
                  <a:cubicBezTo>
                    <a:pt x="0" y="323"/>
                    <a:pt x="84" y="418"/>
                    <a:pt x="203" y="418"/>
                  </a:cubicBezTo>
                  <a:cubicBezTo>
                    <a:pt x="334" y="418"/>
                    <a:pt x="417" y="323"/>
                    <a:pt x="417" y="215"/>
                  </a:cubicBezTo>
                  <a:cubicBezTo>
                    <a:pt x="417" y="103"/>
                    <a:pt x="320" y="0"/>
                    <a:pt x="2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3" name="Google Shape;953;p50"/>
            <p:cNvSpPr/>
            <p:nvPr/>
          </p:nvSpPr>
          <p:spPr>
            <a:xfrm>
              <a:off x="5033131" y="3137623"/>
              <a:ext cx="17106" cy="17106"/>
            </a:xfrm>
            <a:custGeom>
              <a:avLst/>
              <a:gdLst/>
              <a:ahLst/>
              <a:cxnLst/>
              <a:rect l="l" t="t" r="r" b="b"/>
              <a:pathLst>
                <a:path w="537" h="537" extrusionOk="0">
                  <a:moveTo>
                    <a:pt x="262" y="1"/>
                  </a:moveTo>
                  <a:cubicBezTo>
                    <a:pt x="120" y="1"/>
                    <a:pt x="1" y="120"/>
                    <a:pt x="1" y="274"/>
                  </a:cubicBezTo>
                  <a:cubicBezTo>
                    <a:pt x="1" y="417"/>
                    <a:pt x="120" y="536"/>
                    <a:pt x="262" y="536"/>
                  </a:cubicBezTo>
                  <a:cubicBezTo>
                    <a:pt x="417" y="536"/>
                    <a:pt x="536" y="417"/>
                    <a:pt x="536" y="274"/>
                  </a:cubicBezTo>
                  <a:cubicBezTo>
                    <a:pt x="536" y="120"/>
                    <a:pt x="417" y="1"/>
                    <a:pt x="2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4" name="Google Shape;954;p50"/>
            <p:cNvSpPr/>
            <p:nvPr/>
          </p:nvSpPr>
          <p:spPr>
            <a:xfrm>
              <a:off x="4969421" y="2902852"/>
              <a:ext cx="185109" cy="355406"/>
            </a:xfrm>
            <a:custGeom>
              <a:avLst/>
              <a:gdLst/>
              <a:ahLst/>
              <a:cxnLst/>
              <a:rect l="l" t="t" r="r" b="b"/>
              <a:pathLst>
                <a:path w="5811" h="11157" extrusionOk="0">
                  <a:moveTo>
                    <a:pt x="1916" y="4904"/>
                  </a:moveTo>
                  <a:cubicBezTo>
                    <a:pt x="2183" y="4904"/>
                    <a:pt x="2490" y="4967"/>
                    <a:pt x="2810" y="5156"/>
                  </a:cubicBezTo>
                  <a:cubicBezTo>
                    <a:pt x="3108" y="5335"/>
                    <a:pt x="3426" y="5421"/>
                    <a:pt x="3748" y="5421"/>
                  </a:cubicBezTo>
                  <a:cubicBezTo>
                    <a:pt x="4069" y="5421"/>
                    <a:pt x="4394" y="5335"/>
                    <a:pt x="4703" y="5168"/>
                  </a:cubicBezTo>
                  <a:lnTo>
                    <a:pt x="4703" y="9025"/>
                  </a:lnTo>
                  <a:cubicBezTo>
                    <a:pt x="4703" y="10026"/>
                    <a:pt x="3906" y="10823"/>
                    <a:pt x="2905" y="10823"/>
                  </a:cubicBezTo>
                  <a:cubicBezTo>
                    <a:pt x="1905" y="10823"/>
                    <a:pt x="1108" y="10026"/>
                    <a:pt x="1108" y="9025"/>
                  </a:cubicBezTo>
                  <a:lnTo>
                    <a:pt x="1108" y="5108"/>
                  </a:lnTo>
                  <a:cubicBezTo>
                    <a:pt x="1228" y="5038"/>
                    <a:pt x="1528" y="4904"/>
                    <a:pt x="1916" y="4904"/>
                  </a:cubicBezTo>
                  <a:close/>
                  <a:moveTo>
                    <a:pt x="512" y="1"/>
                  </a:moveTo>
                  <a:cubicBezTo>
                    <a:pt x="226" y="1"/>
                    <a:pt x="0" y="227"/>
                    <a:pt x="0" y="513"/>
                  </a:cubicBezTo>
                  <a:lnTo>
                    <a:pt x="0" y="834"/>
                  </a:lnTo>
                  <a:cubicBezTo>
                    <a:pt x="0" y="1120"/>
                    <a:pt x="226" y="1346"/>
                    <a:pt x="512" y="1346"/>
                  </a:cubicBezTo>
                  <a:lnTo>
                    <a:pt x="774" y="1346"/>
                  </a:lnTo>
                  <a:lnTo>
                    <a:pt x="774" y="9025"/>
                  </a:lnTo>
                  <a:cubicBezTo>
                    <a:pt x="774" y="10204"/>
                    <a:pt x="1727" y="11157"/>
                    <a:pt x="2905" y="11157"/>
                  </a:cubicBezTo>
                  <a:cubicBezTo>
                    <a:pt x="4084" y="11157"/>
                    <a:pt x="5037" y="10204"/>
                    <a:pt x="5037" y="9025"/>
                  </a:cubicBezTo>
                  <a:lnTo>
                    <a:pt x="5037" y="3441"/>
                  </a:lnTo>
                  <a:cubicBezTo>
                    <a:pt x="5037" y="3358"/>
                    <a:pt x="4953" y="3275"/>
                    <a:pt x="4870" y="3275"/>
                  </a:cubicBezTo>
                  <a:cubicBezTo>
                    <a:pt x="4775" y="3275"/>
                    <a:pt x="4703" y="3358"/>
                    <a:pt x="4703" y="3441"/>
                  </a:cubicBezTo>
                  <a:lnTo>
                    <a:pt x="4703" y="4787"/>
                  </a:lnTo>
                  <a:cubicBezTo>
                    <a:pt x="4571" y="4873"/>
                    <a:pt x="4209" y="5081"/>
                    <a:pt x="3757" y="5081"/>
                  </a:cubicBezTo>
                  <a:cubicBezTo>
                    <a:pt x="3519" y="5081"/>
                    <a:pt x="3256" y="5023"/>
                    <a:pt x="2989" y="4858"/>
                  </a:cubicBezTo>
                  <a:cubicBezTo>
                    <a:pt x="2617" y="4633"/>
                    <a:pt x="2259" y="4557"/>
                    <a:pt x="1945" y="4557"/>
                  </a:cubicBezTo>
                  <a:cubicBezTo>
                    <a:pt x="1596" y="4557"/>
                    <a:pt x="1302" y="4651"/>
                    <a:pt x="1108" y="4739"/>
                  </a:cubicBezTo>
                  <a:lnTo>
                    <a:pt x="1108" y="1334"/>
                  </a:lnTo>
                  <a:lnTo>
                    <a:pt x="4703" y="1334"/>
                  </a:lnTo>
                  <a:lnTo>
                    <a:pt x="4703" y="2560"/>
                  </a:lnTo>
                  <a:cubicBezTo>
                    <a:pt x="4703" y="2656"/>
                    <a:pt x="4775" y="2727"/>
                    <a:pt x="4870" y="2727"/>
                  </a:cubicBezTo>
                  <a:cubicBezTo>
                    <a:pt x="4953" y="2727"/>
                    <a:pt x="5037" y="2656"/>
                    <a:pt x="5037" y="2560"/>
                  </a:cubicBezTo>
                  <a:lnTo>
                    <a:pt x="5037" y="1334"/>
                  </a:lnTo>
                  <a:lnTo>
                    <a:pt x="5299" y="1334"/>
                  </a:lnTo>
                  <a:cubicBezTo>
                    <a:pt x="5584" y="1334"/>
                    <a:pt x="5811" y="1108"/>
                    <a:pt x="5811" y="822"/>
                  </a:cubicBezTo>
                  <a:lnTo>
                    <a:pt x="5811" y="501"/>
                  </a:lnTo>
                  <a:cubicBezTo>
                    <a:pt x="5787" y="227"/>
                    <a:pt x="5549" y="1"/>
                    <a:pt x="5287" y="1"/>
                  </a:cubicBezTo>
                  <a:lnTo>
                    <a:pt x="1822" y="1"/>
                  </a:lnTo>
                  <a:cubicBezTo>
                    <a:pt x="1727" y="1"/>
                    <a:pt x="1655" y="84"/>
                    <a:pt x="1655" y="167"/>
                  </a:cubicBezTo>
                  <a:cubicBezTo>
                    <a:pt x="1655" y="263"/>
                    <a:pt x="1727" y="334"/>
                    <a:pt x="1822" y="334"/>
                  </a:cubicBezTo>
                  <a:lnTo>
                    <a:pt x="5287" y="334"/>
                  </a:lnTo>
                  <a:cubicBezTo>
                    <a:pt x="5394" y="334"/>
                    <a:pt x="5465" y="405"/>
                    <a:pt x="5465" y="513"/>
                  </a:cubicBezTo>
                  <a:lnTo>
                    <a:pt x="5465" y="834"/>
                  </a:lnTo>
                  <a:cubicBezTo>
                    <a:pt x="5465" y="941"/>
                    <a:pt x="5394" y="1013"/>
                    <a:pt x="5287" y="1013"/>
                  </a:cubicBezTo>
                  <a:lnTo>
                    <a:pt x="512" y="1013"/>
                  </a:lnTo>
                  <a:cubicBezTo>
                    <a:pt x="405" y="1013"/>
                    <a:pt x="334" y="941"/>
                    <a:pt x="334" y="834"/>
                  </a:cubicBezTo>
                  <a:lnTo>
                    <a:pt x="334" y="513"/>
                  </a:lnTo>
                  <a:cubicBezTo>
                    <a:pt x="334" y="405"/>
                    <a:pt x="405" y="334"/>
                    <a:pt x="512" y="334"/>
                  </a:cubicBezTo>
                  <a:lnTo>
                    <a:pt x="941" y="334"/>
                  </a:lnTo>
                  <a:cubicBezTo>
                    <a:pt x="1024" y="334"/>
                    <a:pt x="1108" y="263"/>
                    <a:pt x="1108" y="167"/>
                  </a:cubicBezTo>
                  <a:cubicBezTo>
                    <a:pt x="1108" y="84"/>
                    <a:pt x="1024" y="1"/>
                    <a:pt x="9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955" name="Google Shape;955;p50"/>
          <p:cNvSpPr/>
          <p:nvPr/>
        </p:nvSpPr>
        <p:spPr>
          <a:xfrm>
            <a:off x="7700732" y="3738384"/>
            <a:ext cx="368308" cy="366970"/>
          </a:xfrm>
          <a:custGeom>
            <a:avLst/>
            <a:gdLst/>
            <a:ahLst/>
            <a:cxnLst/>
            <a:rect l="l" t="t" r="r" b="b"/>
            <a:pathLst>
              <a:path w="11562" h="11520" extrusionOk="0">
                <a:moveTo>
                  <a:pt x="9204" y="402"/>
                </a:moveTo>
                <a:lnTo>
                  <a:pt x="11145" y="2343"/>
                </a:lnTo>
                <a:lnTo>
                  <a:pt x="11073" y="2414"/>
                </a:lnTo>
                <a:lnTo>
                  <a:pt x="9132" y="474"/>
                </a:lnTo>
                <a:lnTo>
                  <a:pt x="9204" y="402"/>
                </a:lnTo>
                <a:close/>
                <a:moveTo>
                  <a:pt x="7049" y="1712"/>
                </a:moveTo>
                <a:lnTo>
                  <a:pt x="9823" y="4486"/>
                </a:lnTo>
                <a:lnTo>
                  <a:pt x="9668" y="4629"/>
                </a:lnTo>
                <a:lnTo>
                  <a:pt x="6906" y="1855"/>
                </a:lnTo>
                <a:lnTo>
                  <a:pt x="7049" y="1712"/>
                </a:lnTo>
                <a:close/>
                <a:moveTo>
                  <a:pt x="5025" y="4927"/>
                </a:moveTo>
                <a:lnTo>
                  <a:pt x="5025" y="4927"/>
                </a:lnTo>
                <a:cubicBezTo>
                  <a:pt x="5192" y="5022"/>
                  <a:pt x="5465" y="5224"/>
                  <a:pt x="5703" y="5760"/>
                </a:cubicBezTo>
                <a:cubicBezTo>
                  <a:pt x="5965" y="6367"/>
                  <a:pt x="6323" y="6629"/>
                  <a:pt x="6596" y="6724"/>
                </a:cubicBezTo>
                <a:lnTo>
                  <a:pt x="5489" y="7832"/>
                </a:lnTo>
                <a:cubicBezTo>
                  <a:pt x="5048" y="8272"/>
                  <a:pt x="4462" y="8519"/>
                  <a:pt x="3836" y="8519"/>
                </a:cubicBezTo>
                <a:cubicBezTo>
                  <a:pt x="3768" y="8519"/>
                  <a:pt x="3700" y="8516"/>
                  <a:pt x="3632" y="8510"/>
                </a:cubicBezTo>
                <a:cubicBezTo>
                  <a:pt x="3298" y="8487"/>
                  <a:pt x="3048" y="8237"/>
                  <a:pt x="3025" y="7903"/>
                </a:cubicBezTo>
                <a:cubicBezTo>
                  <a:pt x="2977" y="7308"/>
                  <a:pt x="3156" y="6713"/>
                  <a:pt x="3525" y="6248"/>
                </a:cubicBezTo>
                <a:cubicBezTo>
                  <a:pt x="4358" y="7058"/>
                  <a:pt x="4334" y="7117"/>
                  <a:pt x="4465" y="7117"/>
                </a:cubicBezTo>
                <a:cubicBezTo>
                  <a:pt x="4608" y="7117"/>
                  <a:pt x="4691" y="6939"/>
                  <a:pt x="4584" y="6832"/>
                </a:cubicBezTo>
                <a:lnTo>
                  <a:pt x="3763" y="6010"/>
                </a:lnTo>
                <a:lnTo>
                  <a:pt x="4120" y="5653"/>
                </a:lnTo>
                <a:cubicBezTo>
                  <a:pt x="4477" y="5998"/>
                  <a:pt x="4489" y="6093"/>
                  <a:pt x="4608" y="6093"/>
                </a:cubicBezTo>
                <a:cubicBezTo>
                  <a:pt x="4763" y="6093"/>
                  <a:pt x="4834" y="5915"/>
                  <a:pt x="4727" y="5808"/>
                </a:cubicBezTo>
                <a:lnTo>
                  <a:pt x="4358" y="5439"/>
                </a:lnTo>
                <a:lnTo>
                  <a:pt x="4715" y="5081"/>
                </a:lnTo>
                <a:cubicBezTo>
                  <a:pt x="5072" y="5415"/>
                  <a:pt x="5084" y="5510"/>
                  <a:pt x="5203" y="5510"/>
                </a:cubicBezTo>
                <a:cubicBezTo>
                  <a:pt x="5358" y="5510"/>
                  <a:pt x="5430" y="5331"/>
                  <a:pt x="5322" y="5224"/>
                </a:cubicBezTo>
                <a:lnTo>
                  <a:pt x="5025" y="4927"/>
                </a:lnTo>
                <a:close/>
                <a:moveTo>
                  <a:pt x="2751" y="8248"/>
                </a:moveTo>
                <a:cubicBezTo>
                  <a:pt x="2858" y="8487"/>
                  <a:pt x="3048" y="8677"/>
                  <a:pt x="3287" y="8784"/>
                </a:cubicBezTo>
                <a:cubicBezTo>
                  <a:pt x="3036" y="9022"/>
                  <a:pt x="3001" y="9106"/>
                  <a:pt x="2882" y="9106"/>
                </a:cubicBezTo>
                <a:cubicBezTo>
                  <a:pt x="2763" y="9106"/>
                  <a:pt x="2727" y="9010"/>
                  <a:pt x="2477" y="8784"/>
                </a:cubicBezTo>
                <a:cubicBezTo>
                  <a:pt x="2405" y="8713"/>
                  <a:pt x="2405" y="8594"/>
                  <a:pt x="2477" y="8510"/>
                </a:cubicBezTo>
                <a:lnTo>
                  <a:pt x="2751" y="8248"/>
                </a:lnTo>
                <a:close/>
                <a:moveTo>
                  <a:pt x="9216" y="0"/>
                </a:moveTo>
                <a:cubicBezTo>
                  <a:pt x="9171" y="0"/>
                  <a:pt x="9127" y="15"/>
                  <a:pt x="9097" y="45"/>
                </a:cubicBezTo>
                <a:lnTo>
                  <a:pt x="8775" y="355"/>
                </a:lnTo>
                <a:cubicBezTo>
                  <a:pt x="8716" y="414"/>
                  <a:pt x="8716" y="533"/>
                  <a:pt x="8775" y="593"/>
                </a:cubicBezTo>
                <a:lnTo>
                  <a:pt x="9037" y="855"/>
                </a:lnTo>
                <a:lnTo>
                  <a:pt x="8775" y="1105"/>
                </a:lnTo>
                <a:cubicBezTo>
                  <a:pt x="8716" y="1164"/>
                  <a:pt x="8716" y="1283"/>
                  <a:pt x="8775" y="1343"/>
                </a:cubicBezTo>
                <a:cubicBezTo>
                  <a:pt x="8805" y="1373"/>
                  <a:pt x="8850" y="1387"/>
                  <a:pt x="8894" y="1387"/>
                </a:cubicBezTo>
                <a:cubicBezTo>
                  <a:pt x="8939" y="1387"/>
                  <a:pt x="8984" y="1373"/>
                  <a:pt x="9013" y="1343"/>
                </a:cubicBezTo>
                <a:lnTo>
                  <a:pt x="9275" y="1093"/>
                </a:lnTo>
                <a:lnTo>
                  <a:pt x="10466" y="2283"/>
                </a:lnTo>
                <a:lnTo>
                  <a:pt x="9275" y="3474"/>
                </a:lnTo>
                <a:lnTo>
                  <a:pt x="8085" y="2283"/>
                </a:lnTo>
                <a:lnTo>
                  <a:pt x="8406" y="1950"/>
                </a:lnTo>
                <a:cubicBezTo>
                  <a:pt x="8466" y="1890"/>
                  <a:pt x="8466" y="1771"/>
                  <a:pt x="8406" y="1712"/>
                </a:cubicBezTo>
                <a:cubicBezTo>
                  <a:pt x="8376" y="1682"/>
                  <a:pt x="8332" y="1667"/>
                  <a:pt x="8287" y="1667"/>
                </a:cubicBezTo>
                <a:cubicBezTo>
                  <a:pt x="8242" y="1667"/>
                  <a:pt x="8198" y="1682"/>
                  <a:pt x="8168" y="1712"/>
                </a:cubicBezTo>
                <a:lnTo>
                  <a:pt x="7847" y="2045"/>
                </a:lnTo>
                <a:cubicBezTo>
                  <a:pt x="7168" y="1390"/>
                  <a:pt x="7168" y="1331"/>
                  <a:pt x="7049" y="1331"/>
                </a:cubicBezTo>
                <a:cubicBezTo>
                  <a:pt x="6930" y="1331"/>
                  <a:pt x="6906" y="1414"/>
                  <a:pt x="6549" y="1760"/>
                </a:cubicBezTo>
                <a:cubicBezTo>
                  <a:pt x="6489" y="1819"/>
                  <a:pt x="6489" y="1938"/>
                  <a:pt x="6549" y="1998"/>
                </a:cubicBezTo>
                <a:lnTo>
                  <a:pt x="6918" y="2367"/>
                </a:lnTo>
                <a:lnTo>
                  <a:pt x="3346" y="5939"/>
                </a:lnTo>
                <a:cubicBezTo>
                  <a:pt x="2870" y="6462"/>
                  <a:pt x="2620" y="7165"/>
                  <a:pt x="2644" y="7879"/>
                </a:cubicBezTo>
                <a:lnTo>
                  <a:pt x="2215" y="8308"/>
                </a:lnTo>
                <a:cubicBezTo>
                  <a:pt x="2108" y="8403"/>
                  <a:pt x="2072" y="8534"/>
                  <a:pt x="2072" y="8677"/>
                </a:cubicBezTo>
                <a:cubicBezTo>
                  <a:pt x="2072" y="8915"/>
                  <a:pt x="2227" y="9070"/>
                  <a:pt x="2227" y="9070"/>
                </a:cubicBezTo>
                <a:lnTo>
                  <a:pt x="60" y="11237"/>
                </a:lnTo>
                <a:cubicBezTo>
                  <a:pt x="0" y="11296"/>
                  <a:pt x="0" y="11415"/>
                  <a:pt x="60" y="11475"/>
                </a:cubicBezTo>
                <a:cubicBezTo>
                  <a:pt x="90" y="11505"/>
                  <a:pt x="134" y="11520"/>
                  <a:pt x="179" y="11520"/>
                </a:cubicBezTo>
                <a:cubicBezTo>
                  <a:pt x="224" y="11520"/>
                  <a:pt x="268" y="11505"/>
                  <a:pt x="298" y="11475"/>
                </a:cubicBezTo>
                <a:lnTo>
                  <a:pt x="2465" y="9296"/>
                </a:lnTo>
                <a:lnTo>
                  <a:pt x="2477" y="9320"/>
                </a:lnTo>
                <a:cubicBezTo>
                  <a:pt x="2584" y="9421"/>
                  <a:pt x="2718" y="9472"/>
                  <a:pt x="2852" y="9472"/>
                </a:cubicBezTo>
                <a:cubicBezTo>
                  <a:pt x="2986" y="9472"/>
                  <a:pt x="3120" y="9421"/>
                  <a:pt x="3227" y="9320"/>
                </a:cubicBezTo>
                <a:lnTo>
                  <a:pt x="3656" y="8891"/>
                </a:lnTo>
                <a:cubicBezTo>
                  <a:pt x="3685" y="8892"/>
                  <a:pt x="3715" y="8893"/>
                  <a:pt x="3745" y="8893"/>
                </a:cubicBezTo>
                <a:cubicBezTo>
                  <a:pt x="4485" y="8893"/>
                  <a:pt x="5176" y="8609"/>
                  <a:pt x="5680" y="8094"/>
                </a:cubicBezTo>
                <a:lnTo>
                  <a:pt x="7835" y="5939"/>
                </a:lnTo>
                <a:cubicBezTo>
                  <a:pt x="7906" y="5879"/>
                  <a:pt x="7906" y="5760"/>
                  <a:pt x="7835" y="5700"/>
                </a:cubicBezTo>
                <a:cubicBezTo>
                  <a:pt x="7805" y="5671"/>
                  <a:pt x="7760" y="5656"/>
                  <a:pt x="7717" y="5656"/>
                </a:cubicBezTo>
                <a:cubicBezTo>
                  <a:pt x="7674" y="5656"/>
                  <a:pt x="7632" y="5671"/>
                  <a:pt x="7608" y="5700"/>
                </a:cubicBezTo>
                <a:lnTo>
                  <a:pt x="6811" y="6486"/>
                </a:lnTo>
                <a:cubicBezTo>
                  <a:pt x="6668" y="6462"/>
                  <a:pt x="6275" y="6343"/>
                  <a:pt x="5965" y="5641"/>
                </a:cubicBezTo>
                <a:cubicBezTo>
                  <a:pt x="5680" y="5022"/>
                  <a:pt x="5358" y="4748"/>
                  <a:pt x="5120" y="4629"/>
                </a:cubicBezTo>
                <a:lnTo>
                  <a:pt x="5251" y="4498"/>
                </a:lnTo>
                <a:lnTo>
                  <a:pt x="6073" y="5319"/>
                </a:lnTo>
                <a:cubicBezTo>
                  <a:pt x="6102" y="5349"/>
                  <a:pt x="6147" y="5364"/>
                  <a:pt x="6192" y="5364"/>
                </a:cubicBezTo>
                <a:cubicBezTo>
                  <a:pt x="6236" y="5364"/>
                  <a:pt x="6281" y="5349"/>
                  <a:pt x="6311" y="5319"/>
                </a:cubicBezTo>
                <a:cubicBezTo>
                  <a:pt x="6370" y="5260"/>
                  <a:pt x="6370" y="5141"/>
                  <a:pt x="6311" y="5081"/>
                </a:cubicBezTo>
                <a:lnTo>
                  <a:pt x="5489" y="4260"/>
                </a:lnTo>
                <a:lnTo>
                  <a:pt x="5846" y="3903"/>
                </a:lnTo>
                <a:lnTo>
                  <a:pt x="6215" y="4272"/>
                </a:lnTo>
                <a:cubicBezTo>
                  <a:pt x="6245" y="4301"/>
                  <a:pt x="6290" y="4316"/>
                  <a:pt x="6335" y="4316"/>
                </a:cubicBezTo>
                <a:cubicBezTo>
                  <a:pt x="6379" y="4316"/>
                  <a:pt x="6424" y="4301"/>
                  <a:pt x="6454" y="4272"/>
                </a:cubicBezTo>
                <a:cubicBezTo>
                  <a:pt x="6513" y="4212"/>
                  <a:pt x="6513" y="4093"/>
                  <a:pt x="6454" y="4034"/>
                </a:cubicBezTo>
                <a:lnTo>
                  <a:pt x="6084" y="3665"/>
                </a:lnTo>
                <a:lnTo>
                  <a:pt x="6442" y="3307"/>
                </a:lnTo>
                <a:lnTo>
                  <a:pt x="6811" y="3676"/>
                </a:lnTo>
                <a:cubicBezTo>
                  <a:pt x="6841" y="3706"/>
                  <a:pt x="6885" y="3721"/>
                  <a:pt x="6930" y="3721"/>
                </a:cubicBezTo>
                <a:cubicBezTo>
                  <a:pt x="6974" y="3721"/>
                  <a:pt x="7019" y="3706"/>
                  <a:pt x="7049" y="3676"/>
                </a:cubicBezTo>
                <a:cubicBezTo>
                  <a:pt x="7108" y="3617"/>
                  <a:pt x="7108" y="3498"/>
                  <a:pt x="7049" y="3438"/>
                </a:cubicBezTo>
                <a:lnTo>
                  <a:pt x="6680" y="3069"/>
                </a:lnTo>
                <a:lnTo>
                  <a:pt x="7144" y="2605"/>
                </a:lnTo>
                <a:lnTo>
                  <a:pt x="8906" y="4379"/>
                </a:lnTo>
                <a:lnTo>
                  <a:pt x="8287" y="4998"/>
                </a:lnTo>
                <a:cubicBezTo>
                  <a:pt x="8228" y="5058"/>
                  <a:pt x="8228" y="5177"/>
                  <a:pt x="8287" y="5236"/>
                </a:cubicBezTo>
                <a:cubicBezTo>
                  <a:pt x="8317" y="5266"/>
                  <a:pt x="8362" y="5281"/>
                  <a:pt x="8406" y="5281"/>
                </a:cubicBezTo>
                <a:cubicBezTo>
                  <a:pt x="8451" y="5281"/>
                  <a:pt x="8495" y="5266"/>
                  <a:pt x="8525" y="5236"/>
                </a:cubicBezTo>
                <a:lnTo>
                  <a:pt x="9144" y="4617"/>
                </a:lnTo>
                <a:cubicBezTo>
                  <a:pt x="9502" y="4962"/>
                  <a:pt x="9525" y="5034"/>
                  <a:pt x="9644" y="5034"/>
                </a:cubicBezTo>
                <a:cubicBezTo>
                  <a:pt x="9680" y="5034"/>
                  <a:pt x="9728" y="5010"/>
                  <a:pt x="9764" y="4986"/>
                </a:cubicBezTo>
                <a:cubicBezTo>
                  <a:pt x="10121" y="4617"/>
                  <a:pt x="10192" y="4593"/>
                  <a:pt x="10192" y="4486"/>
                </a:cubicBezTo>
                <a:cubicBezTo>
                  <a:pt x="10192" y="4367"/>
                  <a:pt x="10133" y="4379"/>
                  <a:pt x="9478" y="3688"/>
                </a:cubicBezTo>
                <a:lnTo>
                  <a:pt x="10668" y="2498"/>
                </a:lnTo>
                <a:cubicBezTo>
                  <a:pt x="10907" y="2724"/>
                  <a:pt x="10930" y="2819"/>
                  <a:pt x="11037" y="2819"/>
                </a:cubicBezTo>
                <a:cubicBezTo>
                  <a:pt x="11085" y="2819"/>
                  <a:pt x="11133" y="2795"/>
                  <a:pt x="11157" y="2772"/>
                </a:cubicBezTo>
                <a:lnTo>
                  <a:pt x="11502" y="2462"/>
                </a:lnTo>
                <a:cubicBezTo>
                  <a:pt x="11561" y="2402"/>
                  <a:pt x="11561" y="2283"/>
                  <a:pt x="11502" y="2224"/>
                </a:cubicBezTo>
                <a:lnTo>
                  <a:pt x="9335" y="45"/>
                </a:lnTo>
                <a:cubicBezTo>
                  <a:pt x="9305" y="15"/>
                  <a:pt x="9260" y="0"/>
                  <a:pt x="921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956" name="Google Shape;956;p50"/>
          <p:cNvGrpSpPr/>
          <p:nvPr/>
        </p:nvGrpSpPr>
        <p:grpSpPr>
          <a:xfrm rot="10800000" flipH="1">
            <a:off x="7341417" y="-12"/>
            <a:ext cx="1802595" cy="1372667"/>
            <a:chOff x="510150" y="3107400"/>
            <a:chExt cx="1696400" cy="1291800"/>
          </a:xfrm>
        </p:grpSpPr>
        <p:sp>
          <p:nvSpPr>
            <p:cNvPr id="957" name="Google Shape;957;p50"/>
            <p:cNvSpPr/>
            <p:nvPr/>
          </p:nvSpPr>
          <p:spPr>
            <a:xfrm>
              <a:off x="1804300" y="3566100"/>
              <a:ext cx="4400" cy="16075"/>
            </a:xfrm>
            <a:custGeom>
              <a:avLst/>
              <a:gdLst/>
              <a:ahLst/>
              <a:cxnLst/>
              <a:rect l="l" t="t" r="r" b="b"/>
              <a:pathLst>
                <a:path w="176" h="643" extrusionOk="0">
                  <a:moveTo>
                    <a:pt x="73" y="0"/>
                  </a:moveTo>
                  <a:cubicBezTo>
                    <a:pt x="49" y="211"/>
                    <a:pt x="25" y="421"/>
                    <a:pt x="1" y="632"/>
                  </a:cubicBezTo>
                  <a:cubicBezTo>
                    <a:pt x="50" y="635"/>
                    <a:pt x="102" y="639"/>
                    <a:pt x="151" y="642"/>
                  </a:cubicBezTo>
                  <a:cubicBezTo>
                    <a:pt x="159" y="429"/>
                    <a:pt x="166" y="215"/>
                    <a:pt x="175" y="3"/>
                  </a:cubicBezTo>
                  <a:cubicBezTo>
                    <a:pt x="141" y="2"/>
                    <a:pt x="106" y="2"/>
                    <a:pt x="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8" name="Google Shape;958;p50"/>
            <p:cNvSpPr/>
            <p:nvPr/>
          </p:nvSpPr>
          <p:spPr>
            <a:xfrm>
              <a:off x="1803625" y="3432450"/>
              <a:ext cx="24775" cy="89975"/>
            </a:xfrm>
            <a:custGeom>
              <a:avLst/>
              <a:gdLst/>
              <a:ahLst/>
              <a:cxnLst/>
              <a:rect l="l" t="t" r="r" b="b"/>
              <a:pathLst>
                <a:path w="991" h="3599" extrusionOk="0">
                  <a:moveTo>
                    <a:pt x="990" y="0"/>
                  </a:moveTo>
                  <a:lnTo>
                    <a:pt x="990" y="0"/>
                  </a:lnTo>
                  <a:cubicBezTo>
                    <a:pt x="285" y="1161"/>
                    <a:pt x="285" y="2390"/>
                    <a:pt x="1" y="3542"/>
                  </a:cubicBezTo>
                  <a:cubicBezTo>
                    <a:pt x="79" y="3561"/>
                    <a:pt x="159" y="3579"/>
                    <a:pt x="237" y="3599"/>
                  </a:cubicBezTo>
                  <a:cubicBezTo>
                    <a:pt x="480" y="2439"/>
                    <a:pt x="723" y="1278"/>
                    <a:pt x="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9" name="Google Shape;959;p50"/>
            <p:cNvSpPr/>
            <p:nvPr/>
          </p:nvSpPr>
          <p:spPr>
            <a:xfrm>
              <a:off x="1304300" y="3414350"/>
              <a:ext cx="155850" cy="984850"/>
            </a:xfrm>
            <a:custGeom>
              <a:avLst/>
              <a:gdLst/>
              <a:ahLst/>
              <a:cxnLst/>
              <a:rect l="l" t="t" r="r" b="b"/>
              <a:pathLst>
                <a:path w="6234" h="39394" extrusionOk="0">
                  <a:moveTo>
                    <a:pt x="2584" y="1"/>
                  </a:moveTo>
                  <a:cubicBezTo>
                    <a:pt x="2334" y="201"/>
                    <a:pt x="2191" y="435"/>
                    <a:pt x="2115" y="691"/>
                  </a:cubicBezTo>
                  <a:cubicBezTo>
                    <a:pt x="1957" y="1219"/>
                    <a:pt x="1816" y="1754"/>
                    <a:pt x="1698" y="2294"/>
                  </a:cubicBezTo>
                  <a:cubicBezTo>
                    <a:pt x="1394" y="3700"/>
                    <a:pt x="1031" y="5087"/>
                    <a:pt x="591" y="6460"/>
                  </a:cubicBezTo>
                  <a:cubicBezTo>
                    <a:pt x="342" y="7242"/>
                    <a:pt x="131" y="8067"/>
                    <a:pt x="98" y="8882"/>
                  </a:cubicBezTo>
                  <a:cubicBezTo>
                    <a:pt x="0" y="11251"/>
                    <a:pt x="390" y="13517"/>
                    <a:pt x="1855" y="15485"/>
                  </a:cubicBezTo>
                  <a:cubicBezTo>
                    <a:pt x="2367" y="16174"/>
                    <a:pt x="2832" y="16902"/>
                    <a:pt x="3382" y="17559"/>
                  </a:cubicBezTo>
                  <a:cubicBezTo>
                    <a:pt x="4455" y="18839"/>
                    <a:pt x="4913" y="20358"/>
                    <a:pt x="5134" y="21953"/>
                  </a:cubicBezTo>
                  <a:cubicBezTo>
                    <a:pt x="5366" y="23624"/>
                    <a:pt x="5546" y="25304"/>
                    <a:pt x="5658" y="26985"/>
                  </a:cubicBezTo>
                  <a:cubicBezTo>
                    <a:pt x="5731" y="28117"/>
                    <a:pt x="5727" y="29266"/>
                    <a:pt x="5616" y="30392"/>
                  </a:cubicBezTo>
                  <a:cubicBezTo>
                    <a:pt x="5455" y="32007"/>
                    <a:pt x="5205" y="33612"/>
                    <a:pt x="4829" y="35200"/>
                  </a:cubicBezTo>
                  <a:cubicBezTo>
                    <a:pt x="4489" y="36638"/>
                    <a:pt x="4113" y="38060"/>
                    <a:pt x="3494" y="39394"/>
                  </a:cubicBezTo>
                  <a:lnTo>
                    <a:pt x="4091" y="39394"/>
                  </a:lnTo>
                  <a:cubicBezTo>
                    <a:pt x="4462" y="38544"/>
                    <a:pt x="4780" y="37674"/>
                    <a:pt x="5001" y="36768"/>
                  </a:cubicBezTo>
                  <a:cubicBezTo>
                    <a:pt x="5343" y="35367"/>
                    <a:pt x="5596" y="33943"/>
                    <a:pt x="5870" y="32526"/>
                  </a:cubicBezTo>
                  <a:cubicBezTo>
                    <a:pt x="6119" y="31227"/>
                    <a:pt x="6234" y="29911"/>
                    <a:pt x="6195" y="28588"/>
                  </a:cubicBezTo>
                  <a:cubicBezTo>
                    <a:pt x="6124" y="26192"/>
                    <a:pt x="5831" y="23815"/>
                    <a:pt x="5500" y="21445"/>
                  </a:cubicBezTo>
                  <a:cubicBezTo>
                    <a:pt x="5319" y="20159"/>
                    <a:pt x="4873" y="18938"/>
                    <a:pt x="4104" y="17869"/>
                  </a:cubicBezTo>
                  <a:cubicBezTo>
                    <a:pt x="3567" y="17121"/>
                    <a:pt x="3004" y="16394"/>
                    <a:pt x="2437" y="15669"/>
                  </a:cubicBezTo>
                  <a:cubicBezTo>
                    <a:pt x="1691" y="14714"/>
                    <a:pt x="1104" y="13664"/>
                    <a:pt x="775" y="12506"/>
                  </a:cubicBezTo>
                  <a:cubicBezTo>
                    <a:pt x="306" y="10860"/>
                    <a:pt x="334" y="9181"/>
                    <a:pt x="637" y="7500"/>
                  </a:cubicBezTo>
                  <a:cubicBezTo>
                    <a:pt x="773" y="6741"/>
                    <a:pt x="1085" y="6043"/>
                    <a:pt x="1298" y="5315"/>
                  </a:cubicBezTo>
                  <a:cubicBezTo>
                    <a:pt x="1718" y="3878"/>
                    <a:pt x="1996" y="2398"/>
                    <a:pt x="2337" y="938"/>
                  </a:cubicBezTo>
                  <a:cubicBezTo>
                    <a:pt x="2410" y="623"/>
                    <a:pt x="2501" y="314"/>
                    <a:pt x="25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0" name="Google Shape;960;p50"/>
            <p:cNvSpPr/>
            <p:nvPr/>
          </p:nvSpPr>
          <p:spPr>
            <a:xfrm>
              <a:off x="510150" y="3911125"/>
              <a:ext cx="604125" cy="488075"/>
            </a:xfrm>
            <a:custGeom>
              <a:avLst/>
              <a:gdLst/>
              <a:ahLst/>
              <a:cxnLst/>
              <a:rect l="l" t="t" r="r" b="b"/>
              <a:pathLst>
                <a:path w="24165" h="19523" extrusionOk="0">
                  <a:moveTo>
                    <a:pt x="18073" y="0"/>
                  </a:moveTo>
                  <a:cubicBezTo>
                    <a:pt x="17800" y="0"/>
                    <a:pt x="17523" y="24"/>
                    <a:pt x="17240" y="70"/>
                  </a:cubicBezTo>
                  <a:cubicBezTo>
                    <a:pt x="16862" y="130"/>
                    <a:pt x="16465" y="308"/>
                    <a:pt x="16163" y="542"/>
                  </a:cubicBezTo>
                  <a:cubicBezTo>
                    <a:pt x="15512" y="1049"/>
                    <a:pt x="14913" y="1623"/>
                    <a:pt x="14536" y="2383"/>
                  </a:cubicBezTo>
                  <a:cubicBezTo>
                    <a:pt x="14222" y="3016"/>
                    <a:pt x="13907" y="3651"/>
                    <a:pt x="13572" y="4273"/>
                  </a:cubicBezTo>
                  <a:cubicBezTo>
                    <a:pt x="13136" y="5081"/>
                    <a:pt x="12709" y="5894"/>
                    <a:pt x="12222" y="6672"/>
                  </a:cubicBezTo>
                  <a:cubicBezTo>
                    <a:pt x="11814" y="7321"/>
                    <a:pt x="11340" y="7932"/>
                    <a:pt x="10874" y="8542"/>
                  </a:cubicBezTo>
                  <a:cubicBezTo>
                    <a:pt x="9978" y="9714"/>
                    <a:pt x="9064" y="10872"/>
                    <a:pt x="7933" y="11831"/>
                  </a:cubicBezTo>
                  <a:cubicBezTo>
                    <a:pt x="6175" y="13326"/>
                    <a:pt x="4276" y="14524"/>
                    <a:pt x="1891" y="14732"/>
                  </a:cubicBezTo>
                  <a:cubicBezTo>
                    <a:pt x="1295" y="14783"/>
                    <a:pt x="710" y="14950"/>
                    <a:pt x="0" y="15087"/>
                  </a:cubicBezTo>
                  <a:cubicBezTo>
                    <a:pt x="367" y="15478"/>
                    <a:pt x="712" y="15577"/>
                    <a:pt x="1055" y="15678"/>
                  </a:cubicBezTo>
                  <a:cubicBezTo>
                    <a:pt x="2564" y="16124"/>
                    <a:pt x="4109" y="16371"/>
                    <a:pt x="5682" y="16403"/>
                  </a:cubicBezTo>
                  <a:cubicBezTo>
                    <a:pt x="5823" y="16405"/>
                    <a:pt x="5963" y="16407"/>
                    <a:pt x="6104" y="16407"/>
                  </a:cubicBezTo>
                  <a:cubicBezTo>
                    <a:pt x="7817" y="16407"/>
                    <a:pt x="9494" y="16191"/>
                    <a:pt x="11085" y="15469"/>
                  </a:cubicBezTo>
                  <a:cubicBezTo>
                    <a:pt x="12064" y="15024"/>
                    <a:pt x="13005" y="14532"/>
                    <a:pt x="13871" y="13878"/>
                  </a:cubicBezTo>
                  <a:cubicBezTo>
                    <a:pt x="15241" y="12843"/>
                    <a:pt x="16667" y="11882"/>
                    <a:pt x="18058" y="10875"/>
                  </a:cubicBezTo>
                  <a:cubicBezTo>
                    <a:pt x="19216" y="10036"/>
                    <a:pt x="20383" y="9213"/>
                    <a:pt x="21622" y="8497"/>
                  </a:cubicBezTo>
                  <a:cubicBezTo>
                    <a:pt x="21724" y="8439"/>
                    <a:pt x="21777" y="8297"/>
                    <a:pt x="21853" y="8195"/>
                  </a:cubicBezTo>
                  <a:lnTo>
                    <a:pt x="21853" y="8195"/>
                  </a:lnTo>
                  <a:cubicBezTo>
                    <a:pt x="21252" y="8345"/>
                    <a:pt x="20741" y="8603"/>
                    <a:pt x="20250" y="8894"/>
                  </a:cubicBezTo>
                  <a:cubicBezTo>
                    <a:pt x="19381" y="9410"/>
                    <a:pt x="18503" y="9912"/>
                    <a:pt x="17670" y="10482"/>
                  </a:cubicBezTo>
                  <a:cubicBezTo>
                    <a:pt x="16074" y="11572"/>
                    <a:pt x="14524" y="12729"/>
                    <a:pt x="12928" y="13818"/>
                  </a:cubicBezTo>
                  <a:cubicBezTo>
                    <a:pt x="10948" y="15170"/>
                    <a:pt x="8752" y="15879"/>
                    <a:pt x="6345" y="15885"/>
                  </a:cubicBezTo>
                  <a:cubicBezTo>
                    <a:pt x="6336" y="15885"/>
                    <a:pt x="6327" y="15885"/>
                    <a:pt x="6318" y="15885"/>
                  </a:cubicBezTo>
                  <a:cubicBezTo>
                    <a:pt x="6051" y="15885"/>
                    <a:pt x="5784" y="15864"/>
                    <a:pt x="5518" y="15849"/>
                  </a:cubicBezTo>
                  <a:cubicBezTo>
                    <a:pt x="5253" y="15836"/>
                    <a:pt x="4988" y="15815"/>
                    <a:pt x="4722" y="15798"/>
                  </a:cubicBezTo>
                  <a:cubicBezTo>
                    <a:pt x="9685" y="14562"/>
                    <a:pt x="13569" y="11884"/>
                    <a:pt x="16392" y="7667"/>
                  </a:cubicBezTo>
                  <a:lnTo>
                    <a:pt x="16392" y="7667"/>
                  </a:lnTo>
                  <a:cubicBezTo>
                    <a:pt x="16165" y="7789"/>
                    <a:pt x="15954" y="7941"/>
                    <a:pt x="15799" y="8138"/>
                  </a:cubicBezTo>
                  <a:cubicBezTo>
                    <a:pt x="14673" y="9577"/>
                    <a:pt x="13234" y="10685"/>
                    <a:pt x="11858" y="11857"/>
                  </a:cubicBezTo>
                  <a:cubicBezTo>
                    <a:pt x="11300" y="12330"/>
                    <a:pt x="10683" y="12773"/>
                    <a:pt x="10026" y="13088"/>
                  </a:cubicBezTo>
                  <a:cubicBezTo>
                    <a:pt x="8253" y="13939"/>
                    <a:pt x="6420" y="14651"/>
                    <a:pt x="4512" y="15150"/>
                  </a:cubicBezTo>
                  <a:cubicBezTo>
                    <a:pt x="4156" y="15242"/>
                    <a:pt x="3799" y="15311"/>
                    <a:pt x="3433" y="15311"/>
                  </a:cubicBezTo>
                  <a:cubicBezTo>
                    <a:pt x="3186" y="15311"/>
                    <a:pt x="2934" y="15280"/>
                    <a:pt x="2676" y="15203"/>
                  </a:cubicBezTo>
                  <a:cubicBezTo>
                    <a:pt x="3151" y="15087"/>
                    <a:pt x="3635" y="15001"/>
                    <a:pt x="4095" y="14846"/>
                  </a:cubicBezTo>
                  <a:cubicBezTo>
                    <a:pt x="4560" y="14691"/>
                    <a:pt x="5025" y="14511"/>
                    <a:pt x="5449" y="14269"/>
                  </a:cubicBezTo>
                  <a:cubicBezTo>
                    <a:pt x="7116" y="13323"/>
                    <a:pt x="8637" y="12188"/>
                    <a:pt x="9825" y="10658"/>
                  </a:cubicBezTo>
                  <a:cubicBezTo>
                    <a:pt x="10464" y="9836"/>
                    <a:pt x="11089" y="9000"/>
                    <a:pt x="11715" y="8166"/>
                  </a:cubicBezTo>
                  <a:cubicBezTo>
                    <a:pt x="12697" y="6860"/>
                    <a:pt x="13512" y="5460"/>
                    <a:pt x="14174" y="3959"/>
                  </a:cubicBezTo>
                  <a:cubicBezTo>
                    <a:pt x="14518" y="3181"/>
                    <a:pt x="14990" y="2448"/>
                    <a:pt x="15491" y="1756"/>
                  </a:cubicBezTo>
                  <a:cubicBezTo>
                    <a:pt x="15983" y="1076"/>
                    <a:pt x="16626" y="493"/>
                    <a:pt x="17523" y="447"/>
                  </a:cubicBezTo>
                  <a:cubicBezTo>
                    <a:pt x="17648" y="441"/>
                    <a:pt x="17773" y="438"/>
                    <a:pt x="17898" y="438"/>
                  </a:cubicBezTo>
                  <a:cubicBezTo>
                    <a:pt x="18690" y="438"/>
                    <a:pt x="19461" y="584"/>
                    <a:pt x="20144" y="1106"/>
                  </a:cubicBezTo>
                  <a:cubicBezTo>
                    <a:pt x="21058" y="1802"/>
                    <a:pt x="21872" y="2578"/>
                    <a:pt x="22440" y="3590"/>
                  </a:cubicBezTo>
                  <a:cubicBezTo>
                    <a:pt x="23181" y="4909"/>
                    <a:pt x="23583" y="6305"/>
                    <a:pt x="23438" y="7827"/>
                  </a:cubicBezTo>
                  <a:cubicBezTo>
                    <a:pt x="23366" y="8586"/>
                    <a:pt x="23264" y="9342"/>
                    <a:pt x="23162" y="10097"/>
                  </a:cubicBezTo>
                  <a:cubicBezTo>
                    <a:pt x="23133" y="10309"/>
                    <a:pt x="23084" y="10526"/>
                    <a:pt x="22998" y="10720"/>
                  </a:cubicBezTo>
                  <a:cubicBezTo>
                    <a:pt x="22619" y="11591"/>
                    <a:pt x="22228" y="12457"/>
                    <a:pt x="21829" y="13318"/>
                  </a:cubicBezTo>
                  <a:cubicBezTo>
                    <a:pt x="20822" y="15494"/>
                    <a:pt x="19610" y="17549"/>
                    <a:pt x="18138" y="19446"/>
                  </a:cubicBezTo>
                  <a:cubicBezTo>
                    <a:pt x="18118" y="19472"/>
                    <a:pt x="18099" y="19497"/>
                    <a:pt x="18079" y="19523"/>
                  </a:cubicBezTo>
                  <a:lnTo>
                    <a:pt x="18638" y="19523"/>
                  </a:lnTo>
                  <a:cubicBezTo>
                    <a:pt x="20452" y="17164"/>
                    <a:pt x="21882" y="14568"/>
                    <a:pt x="23202" y="11902"/>
                  </a:cubicBezTo>
                  <a:cubicBezTo>
                    <a:pt x="23324" y="11657"/>
                    <a:pt x="23440" y="11395"/>
                    <a:pt x="23491" y="11129"/>
                  </a:cubicBezTo>
                  <a:cubicBezTo>
                    <a:pt x="23649" y="10317"/>
                    <a:pt x="23721" y="9485"/>
                    <a:pt x="23927" y="8687"/>
                  </a:cubicBezTo>
                  <a:cubicBezTo>
                    <a:pt x="24165" y="7765"/>
                    <a:pt x="24126" y="6867"/>
                    <a:pt x="23950" y="5950"/>
                  </a:cubicBezTo>
                  <a:cubicBezTo>
                    <a:pt x="23532" y="3756"/>
                    <a:pt x="22405" y="2060"/>
                    <a:pt x="20557" y="787"/>
                  </a:cubicBezTo>
                  <a:cubicBezTo>
                    <a:pt x="19767" y="243"/>
                    <a:pt x="18945" y="0"/>
                    <a:pt x="180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1" name="Google Shape;961;p50"/>
            <p:cNvSpPr/>
            <p:nvPr/>
          </p:nvSpPr>
          <p:spPr>
            <a:xfrm>
              <a:off x="1167575" y="4070675"/>
              <a:ext cx="97425" cy="328525"/>
            </a:xfrm>
            <a:custGeom>
              <a:avLst/>
              <a:gdLst/>
              <a:ahLst/>
              <a:cxnLst/>
              <a:rect l="l" t="t" r="r" b="b"/>
              <a:pathLst>
                <a:path w="3897" h="13141" extrusionOk="0">
                  <a:moveTo>
                    <a:pt x="0" y="1"/>
                  </a:moveTo>
                  <a:cubicBezTo>
                    <a:pt x="0" y="285"/>
                    <a:pt x="95" y="499"/>
                    <a:pt x="217" y="697"/>
                  </a:cubicBezTo>
                  <a:cubicBezTo>
                    <a:pt x="727" y="1530"/>
                    <a:pt x="1257" y="2353"/>
                    <a:pt x="1757" y="3192"/>
                  </a:cubicBezTo>
                  <a:cubicBezTo>
                    <a:pt x="2624" y="4651"/>
                    <a:pt x="3084" y="6242"/>
                    <a:pt x="2987" y="7932"/>
                  </a:cubicBezTo>
                  <a:cubicBezTo>
                    <a:pt x="2899" y="9448"/>
                    <a:pt x="2408" y="10888"/>
                    <a:pt x="1716" y="12233"/>
                  </a:cubicBezTo>
                  <a:cubicBezTo>
                    <a:pt x="1561" y="12535"/>
                    <a:pt x="1405" y="12839"/>
                    <a:pt x="1248" y="13141"/>
                  </a:cubicBezTo>
                  <a:lnTo>
                    <a:pt x="1898" y="13141"/>
                  </a:lnTo>
                  <a:cubicBezTo>
                    <a:pt x="2522" y="12052"/>
                    <a:pt x="2940" y="10890"/>
                    <a:pt x="3306" y="9688"/>
                  </a:cubicBezTo>
                  <a:cubicBezTo>
                    <a:pt x="3896" y="7748"/>
                    <a:pt x="3572" y="5929"/>
                    <a:pt x="2826" y="4126"/>
                  </a:cubicBezTo>
                  <a:cubicBezTo>
                    <a:pt x="2316" y="2890"/>
                    <a:pt x="1483" y="1857"/>
                    <a:pt x="731" y="774"/>
                  </a:cubicBezTo>
                  <a:cubicBezTo>
                    <a:pt x="531" y="485"/>
                    <a:pt x="247" y="257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2" name="Google Shape;962;p50"/>
            <p:cNvSpPr/>
            <p:nvPr/>
          </p:nvSpPr>
          <p:spPr>
            <a:xfrm>
              <a:off x="1519600" y="3107400"/>
              <a:ext cx="497150" cy="1291800"/>
            </a:xfrm>
            <a:custGeom>
              <a:avLst/>
              <a:gdLst/>
              <a:ahLst/>
              <a:cxnLst/>
              <a:rect l="l" t="t" r="r" b="b"/>
              <a:pathLst>
                <a:path w="19886" h="51672" extrusionOk="0">
                  <a:moveTo>
                    <a:pt x="18762" y="1453"/>
                  </a:moveTo>
                  <a:lnTo>
                    <a:pt x="18762" y="1453"/>
                  </a:lnTo>
                  <a:cubicBezTo>
                    <a:pt x="18669" y="1806"/>
                    <a:pt x="18631" y="2082"/>
                    <a:pt x="18526" y="2328"/>
                  </a:cubicBezTo>
                  <a:cubicBezTo>
                    <a:pt x="18142" y="3231"/>
                    <a:pt x="17763" y="4136"/>
                    <a:pt x="17335" y="5017"/>
                  </a:cubicBezTo>
                  <a:cubicBezTo>
                    <a:pt x="16502" y="6728"/>
                    <a:pt x="15876" y="8506"/>
                    <a:pt x="15342" y="10333"/>
                  </a:cubicBezTo>
                  <a:cubicBezTo>
                    <a:pt x="14619" y="12804"/>
                    <a:pt x="14306" y="15321"/>
                    <a:pt x="14338" y="17877"/>
                  </a:cubicBezTo>
                  <a:cubicBezTo>
                    <a:pt x="14357" y="19407"/>
                    <a:pt x="14541" y="20933"/>
                    <a:pt x="14622" y="22462"/>
                  </a:cubicBezTo>
                  <a:cubicBezTo>
                    <a:pt x="14693" y="23774"/>
                    <a:pt x="14766" y="25090"/>
                    <a:pt x="14759" y="26402"/>
                  </a:cubicBezTo>
                  <a:cubicBezTo>
                    <a:pt x="14750" y="27717"/>
                    <a:pt x="14717" y="29040"/>
                    <a:pt x="14556" y="30342"/>
                  </a:cubicBezTo>
                  <a:cubicBezTo>
                    <a:pt x="14431" y="31368"/>
                    <a:pt x="14133" y="32380"/>
                    <a:pt x="13848" y="33380"/>
                  </a:cubicBezTo>
                  <a:cubicBezTo>
                    <a:pt x="13208" y="35616"/>
                    <a:pt x="12117" y="37646"/>
                    <a:pt x="10855" y="39580"/>
                  </a:cubicBezTo>
                  <a:cubicBezTo>
                    <a:pt x="10290" y="40448"/>
                    <a:pt x="9595" y="41230"/>
                    <a:pt x="8831" y="41988"/>
                  </a:cubicBezTo>
                  <a:cubicBezTo>
                    <a:pt x="8981" y="41691"/>
                    <a:pt x="9123" y="41392"/>
                    <a:pt x="9284" y="41102"/>
                  </a:cubicBezTo>
                  <a:cubicBezTo>
                    <a:pt x="10178" y="39488"/>
                    <a:pt x="11017" y="37851"/>
                    <a:pt x="11634" y="36102"/>
                  </a:cubicBezTo>
                  <a:cubicBezTo>
                    <a:pt x="12240" y="34380"/>
                    <a:pt x="12625" y="32631"/>
                    <a:pt x="12527" y="30792"/>
                  </a:cubicBezTo>
                  <a:cubicBezTo>
                    <a:pt x="12506" y="30399"/>
                    <a:pt x="12595" y="30004"/>
                    <a:pt x="12620" y="29608"/>
                  </a:cubicBezTo>
                  <a:cubicBezTo>
                    <a:pt x="12703" y="28257"/>
                    <a:pt x="12604" y="26915"/>
                    <a:pt x="12399" y="25575"/>
                  </a:cubicBezTo>
                  <a:cubicBezTo>
                    <a:pt x="12156" y="23986"/>
                    <a:pt x="11962" y="22389"/>
                    <a:pt x="11747" y="20796"/>
                  </a:cubicBezTo>
                  <a:cubicBezTo>
                    <a:pt x="11700" y="20795"/>
                    <a:pt x="11655" y="20793"/>
                    <a:pt x="11610" y="20792"/>
                  </a:cubicBezTo>
                  <a:cubicBezTo>
                    <a:pt x="11587" y="20954"/>
                    <a:pt x="11526" y="21121"/>
                    <a:pt x="11550" y="21276"/>
                  </a:cubicBezTo>
                  <a:cubicBezTo>
                    <a:pt x="11693" y="22244"/>
                    <a:pt x="11884" y="23208"/>
                    <a:pt x="11999" y="24180"/>
                  </a:cubicBezTo>
                  <a:cubicBezTo>
                    <a:pt x="12100" y="25032"/>
                    <a:pt x="12151" y="25893"/>
                    <a:pt x="12171" y="26751"/>
                  </a:cubicBezTo>
                  <a:cubicBezTo>
                    <a:pt x="12193" y="27700"/>
                    <a:pt x="12181" y="28652"/>
                    <a:pt x="12138" y="29601"/>
                  </a:cubicBezTo>
                  <a:cubicBezTo>
                    <a:pt x="12097" y="30521"/>
                    <a:pt x="12022" y="31442"/>
                    <a:pt x="11920" y="32356"/>
                  </a:cubicBezTo>
                  <a:cubicBezTo>
                    <a:pt x="11709" y="34233"/>
                    <a:pt x="11078" y="35983"/>
                    <a:pt x="10341" y="37711"/>
                  </a:cubicBezTo>
                  <a:cubicBezTo>
                    <a:pt x="9714" y="39183"/>
                    <a:pt x="8935" y="40576"/>
                    <a:pt x="8219" y="42001"/>
                  </a:cubicBezTo>
                  <a:cubicBezTo>
                    <a:pt x="7972" y="42494"/>
                    <a:pt x="7789" y="43018"/>
                    <a:pt x="7548" y="43514"/>
                  </a:cubicBezTo>
                  <a:cubicBezTo>
                    <a:pt x="7035" y="44579"/>
                    <a:pt x="6217" y="45424"/>
                    <a:pt x="5474" y="46323"/>
                  </a:cubicBezTo>
                  <a:cubicBezTo>
                    <a:pt x="5163" y="46700"/>
                    <a:pt x="4844" y="47072"/>
                    <a:pt x="4492" y="47491"/>
                  </a:cubicBezTo>
                  <a:cubicBezTo>
                    <a:pt x="4291" y="47161"/>
                    <a:pt x="4480" y="46882"/>
                    <a:pt x="4622" y="46675"/>
                  </a:cubicBezTo>
                  <a:cubicBezTo>
                    <a:pt x="5616" y="45224"/>
                    <a:pt x="6180" y="43553"/>
                    <a:pt x="7013" y="42021"/>
                  </a:cubicBezTo>
                  <a:cubicBezTo>
                    <a:pt x="7422" y="41269"/>
                    <a:pt x="7732" y="40464"/>
                    <a:pt x="8102" y="39690"/>
                  </a:cubicBezTo>
                  <a:cubicBezTo>
                    <a:pt x="9002" y="37812"/>
                    <a:pt x="9479" y="35821"/>
                    <a:pt x="9717" y="33760"/>
                  </a:cubicBezTo>
                  <a:cubicBezTo>
                    <a:pt x="9906" y="32111"/>
                    <a:pt x="9930" y="30463"/>
                    <a:pt x="9947" y="28802"/>
                  </a:cubicBezTo>
                  <a:cubicBezTo>
                    <a:pt x="9969" y="26574"/>
                    <a:pt x="9802" y="24396"/>
                    <a:pt x="9303" y="22226"/>
                  </a:cubicBezTo>
                  <a:lnTo>
                    <a:pt x="9305" y="22226"/>
                  </a:lnTo>
                  <a:cubicBezTo>
                    <a:pt x="8981" y="20822"/>
                    <a:pt x="8774" y="19390"/>
                    <a:pt x="8569" y="17963"/>
                  </a:cubicBezTo>
                  <a:cubicBezTo>
                    <a:pt x="8387" y="16694"/>
                    <a:pt x="8595" y="15471"/>
                    <a:pt x="9093" y="14276"/>
                  </a:cubicBezTo>
                  <a:cubicBezTo>
                    <a:pt x="10035" y="12010"/>
                    <a:pt x="11443" y="10043"/>
                    <a:pt x="12914" y="8104"/>
                  </a:cubicBezTo>
                  <a:cubicBezTo>
                    <a:pt x="14642" y="5826"/>
                    <a:pt x="16500" y="3664"/>
                    <a:pt x="18515" y="1635"/>
                  </a:cubicBezTo>
                  <a:cubicBezTo>
                    <a:pt x="18556" y="1593"/>
                    <a:pt x="18610" y="1563"/>
                    <a:pt x="18762" y="1453"/>
                  </a:cubicBezTo>
                  <a:close/>
                  <a:moveTo>
                    <a:pt x="19885" y="0"/>
                  </a:moveTo>
                  <a:cubicBezTo>
                    <a:pt x="19052" y="427"/>
                    <a:pt x="18452" y="838"/>
                    <a:pt x="17936" y="1352"/>
                  </a:cubicBezTo>
                  <a:cubicBezTo>
                    <a:pt x="16088" y="3194"/>
                    <a:pt x="14357" y="5139"/>
                    <a:pt x="12747" y="7199"/>
                  </a:cubicBezTo>
                  <a:cubicBezTo>
                    <a:pt x="11437" y="8873"/>
                    <a:pt x="10187" y="10574"/>
                    <a:pt x="9115" y="12413"/>
                  </a:cubicBezTo>
                  <a:cubicBezTo>
                    <a:pt x="7807" y="14656"/>
                    <a:pt x="7518" y="17002"/>
                    <a:pt x="8096" y="19511"/>
                  </a:cubicBezTo>
                  <a:cubicBezTo>
                    <a:pt x="8475" y="21156"/>
                    <a:pt x="8796" y="22814"/>
                    <a:pt x="9085" y="24478"/>
                  </a:cubicBezTo>
                  <a:cubicBezTo>
                    <a:pt x="9338" y="25930"/>
                    <a:pt x="9326" y="27402"/>
                    <a:pt x="9356" y="28876"/>
                  </a:cubicBezTo>
                  <a:cubicBezTo>
                    <a:pt x="9401" y="31066"/>
                    <a:pt x="9246" y="33228"/>
                    <a:pt x="8903" y="35385"/>
                  </a:cubicBezTo>
                  <a:cubicBezTo>
                    <a:pt x="8605" y="37252"/>
                    <a:pt x="7923" y="38997"/>
                    <a:pt x="7186" y="40718"/>
                  </a:cubicBezTo>
                  <a:cubicBezTo>
                    <a:pt x="6632" y="42016"/>
                    <a:pt x="5998" y="43279"/>
                    <a:pt x="5384" y="44552"/>
                  </a:cubicBezTo>
                  <a:cubicBezTo>
                    <a:pt x="4865" y="45628"/>
                    <a:pt x="4377" y="46723"/>
                    <a:pt x="3786" y="47761"/>
                  </a:cubicBezTo>
                  <a:cubicBezTo>
                    <a:pt x="3044" y="49060"/>
                    <a:pt x="1927" y="50039"/>
                    <a:pt x="778" y="50973"/>
                  </a:cubicBezTo>
                  <a:cubicBezTo>
                    <a:pt x="539" y="51167"/>
                    <a:pt x="261" y="51335"/>
                    <a:pt x="82" y="51574"/>
                  </a:cubicBezTo>
                  <a:cubicBezTo>
                    <a:pt x="56" y="51609"/>
                    <a:pt x="26" y="51639"/>
                    <a:pt x="1" y="51672"/>
                  </a:cubicBezTo>
                  <a:lnTo>
                    <a:pt x="816" y="51672"/>
                  </a:lnTo>
                  <a:cubicBezTo>
                    <a:pt x="2014" y="50743"/>
                    <a:pt x="3095" y="49679"/>
                    <a:pt x="4199" y="48643"/>
                  </a:cubicBezTo>
                  <a:cubicBezTo>
                    <a:pt x="5526" y="47397"/>
                    <a:pt x="6601" y="45931"/>
                    <a:pt x="7747" y="44526"/>
                  </a:cubicBezTo>
                  <a:cubicBezTo>
                    <a:pt x="9067" y="42906"/>
                    <a:pt x="10383" y="41288"/>
                    <a:pt x="11509" y="39523"/>
                  </a:cubicBezTo>
                  <a:cubicBezTo>
                    <a:pt x="12640" y="37753"/>
                    <a:pt x="13551" y="35894"/>
                    <a:pt x="14145" y="33863"/>
                  </a:cubicBezTo>
                  <a:cubicBezTo>
                    <a:pt x="14526" y="32559"/>
                    <a:pt x="14778" y="31248"/>
                    <a:pt x="14939" y="29909"/>
                  </a:cubicBezTo>
                  <a:cubicBezTo>
                    <a:pt x="15073" y="28783"/>
                    <a:pt x="15237" y="27669"/>
                    <a:pt x="15150" y="26520"/>
                  </a:cubicBezTo>
                  <a:cubicBezTo>
                    <a:pt x="15048" y="25180"/>
                    <a:pt x="15121" y="23828"/>
                    <a:pt x="15054" y="22485"/>
                  </a:cubicBezTo>
                  <a:cubicBezTo>
                    <a:pt x="14999" y="21413"/>
                    <a:pt x="14789" y="20348"/>
                    <a:pt x="14759" y="19277"/>
                  </a:cubicBezTo>
                  <a:cubicBezTo>
                    <a:pt x="14729" y="18184"/>
                    <a:pt x="14855" y="17089"/>
                    <a:pt x="14878" y="15993"/>
                  </a:cubicBezTo>
                  <a:cubicBezTo>
                    <a:pt x="14938" y="13100"/>
                    <a:pt x="15711" y="10362"/>
                    <a:pt x="16687" y="7673"/>
                  </a:cubicBezTo>
                  <a:cubicBezTo>
                    <a:pt x="17030" y="6727"/>
                    <a:pt x="17484" y="5820"/>
                    <a:pt x="17891" y="4898"/>
                  </a:cubicBezTo>
                  <a:cubicBezTo>
                    <a:pt x="18387" y="3778"/>
                    <a:pt x="18899" y="2664"/>
                    <a:pt x="19378" y="1537"/>
                  </a:cubicBezTo>
                  <a:cubicBezTo>
                    <a:pt x="19565" y="1097"/>
                    <a:pt x="19681" y="626"/>
                    <a:pt x="198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3" name="Google Shape;963;p50"/>
            <p:cNvSpPr/>
            <p:nvPr/>
          </p:nvSpPr>
          <p:spPr>
            <a:xfrm>
              <a:off x="1101450" y="4345500"/>
              <a:ext cx="31850" cy="53700"/>
            </a:xfrm>
            <a:custGeom>
              <a:avLst/>
              <a:gdLst/>
              <a:ahLst/>
              <a:cxnLst/>
              <a:rect l="l" t="t" r="r" b="b"/>
              <a:pathLst>
                <a:path w="1274" h="2148" extrusionOk="0">
                  <a:moveTo>
                    <a:pt x="1274" y="1"/>
                  </a:moveTo>
                  <a:lnTo>
                    <a:pt x="1274" y="1"/>
                  </a:lnTo>
                  <a:cubicBezTo>
                    <a:pt x="791" y="694"/>
                    <a:pt x="414" y="1437"/>
                    <a:pt x="0" y="2148"/>
                  </a:cubicBezTo>
                  <a:lnTo>
                    <a:pt x="311" y="2148"/>
                  </a:lnTo>
                  <a:cubicBezTo>
                    <a:pt x="528" y="1742"/>
                    <a:pt x="741" y="1331"/>
                    <a:pt x="962" y="927"/>
                  </a:cubicBezTo>
                  <a:cubicBezTo>
                    <a:pt x="1050" y="768"/>
                    <a:pt x="1102" y="587"/>
                    <a:pt x="1161" y="413"/>
                  </a:cubicBezTo>
                  <a:cubicBezTo>
                    <a:pt x="1208" y="279"/>
                    <a:pt x="1236" y="137"/>
                    <a:pt x="12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" name="Google Shape;964;p50"/>
            <p:cNvSpPr/>
            <p:nvPr/>
          </p:nvSpPr>
          <p:spPr>
            <a:xfrm>
              <a:off x="2000300" y="4217900"/>
              <a:ext cx="206225" cy="181300"/>
            </a:xfrm>
            <a:custGeom>
              <a:avLst/>
              <a:gdLst/>
              <a:ahLst/>
              <a:cxnLst/>
              <a:rect l="l" t="t" r="r" b="b"/>
              <a:pathLst>
                <a:path w="8249" h="7252" extrusionOk="0">
                  <a:moveTo>
                    <a:pt x="8248" y="1"/>
                  </a:moveTo>
                  <a:cubicBezTo>
                    <a:pt x="8239" y="14"/>
                    <a:pt x="8227" y="25"/>
                    <a:pt x="8217" y="37"/>
                  </a:cubicBezTo>
                  <a:cubicBezTo>
                    <a:pt x="6800" y="1816"/>
                    <a:pt x="5364" y="3572"/>
                    <a:pt x="3609" y="5037"/>
                  </a:cubicBezTo>
                  <a:cubicBezTo>
                    <a:pt x="2514" y="5951"/>
                    <a:pt x="1289" y="6664"/>
                    <a:pt x="0" y="7252"/>
                  </a:cubicBezTo>
                  <a:lnTo>
                    <a:pt x="1326" y="7252"/>
                  </a:lnTo>
                  <a:cubicBezTo>
                    <a:pt x="2911" y="6377"/>
                    <a:pt x="4296" y="5272"/>
                    <a:pt x="5551" y="4005"/>
                  </a:cubicBezTo>
                  <a:cubicBezTo>
                    <a:pt x="6522" y="3023"/>
                    <a:pt x="7367" y="1917"/>
                    <a:pt x="8248" y="846"/>
                  </a:cubicBezTo>
                  <a:lnTo>
                    <a:pt x="82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" name="Google Shape;965;p50"/>
            <p:cNvSpPr/>
            <p:nvPr/>
          </p:nvSpPr>
          <p:spPr>
            <a:xfrm>
              <a:off x="1123925" y="4030675"/>
              <a:ext cx="30025" cy="29275"/>
            </a:xfrm>
            <a:custGeom>
              <a:avLst/>
              <a:gdLst/>
              <a:ahLst/>
              <a:cxnLst/>
              <a:rect l="l" t="t" r="r" b="b"/>
              <a:pathLst>
                <a:path w="1201" h="1171" extrusionOk="0">
                  <a:moveTo>
                    <a:pt x="0" y="1"/>
                  </a:moveTo>
                  <a:cubicBezTo>
                    <a:pt x="400" y="390"/>
                    <a:pt x="800" y="780"/>
                    <a:pt x="1200" y="1171"/>
                  </a:cubicBezTo>
                  <a:cubicBezTo>
                    <a:pt x="1020" y="551"/>
                    <a:pt x="486" y="302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" name="Google Shape;966;p50"/>
            <p:cNvSpPr/>
            <p:nvPr/>
          </p:nvSpPr>
          <p:spPr>
            <a:xfrm>
              <a:off x="1677050" y="4095350"/>
              <a:ext cx="529500" cy="303850"/>
            </a:xfrm>
            <a:custGeom>
              <a:avLst/>
              <a:gdLst/>
              <a:ahLst/>
              <a:cxnLst/>
              <a:rect l="l" t="t" r="r" b="b"/>
              <a:pathLst>
                <a:path w="21180" h="12154" extrusionOk="0">
                  <a:moveTo>
                    <a:pt x="21180" y="0"/>
                  </a:moveTo>
                  <a:cubicBezTo>
                    <a:pt x="20620" y="49"/>
                    <a:pt x="20063" y="101"/>
                    <a:pt x="19506" y="161"/>
                  </a:cubicBezTo>
                  <a:cubicBezTo>
                    <a:pt x="18935" y="224"/>
                    <a:pt x="18368" y="397"/>
                    <a:pt x="17819" y="582"/>
                  </a:cubicBezTo>
                  <a:cubicBezTo>
                    <a:pt x="16419" y="1055"/>
                    <a:pt x="15073" y="1646"/>
                    <a:pt x="13747" y="2307"/>
                  </a:cubicBezTo>
                  <a:cubicBezTo>
                    <a:pt x="12141" y="3106"/>
                    <a:pt x="10656" y="4080"/>
                    <a:pt x="9220" y="5131"/>
                  </a:cubicBezTo>
                  <a:cubicBezTo>
                    <a:pt x="8283" y="5817"/>
                    <a:pt x="7479" y="6680"/>
                    <a:pt x="6565" y="7404"/>
                  </a:cubicBezTo>
                  <a:cubicBezTo>
                    <a:pt x="4954" y="8676"/>
                    <a:pt x="3351" y="9968"/>
                    <a:pt x="1661" y="11128"/>
                  </a:cubicBezTo>
                  <a:cubicBezTo>
                    <a:pt x="1122" y="11497"/>
                    <a:pt x="566" y="11834"/>
                    <a:pt x="1" y="12154"/>
                  </a:cubicBezTo>
                  <a:lnTo>
                    <a:pt x="1041" y="12154"/>
                  </a:lnTo>
                  <a:cubicBezTo>
                    <a:pt x="1360" y="11968"/>
                    <a:pt x="1683" y="11790"/>
                    <a:pt x="1995" y="11587"/>
                  </a:cubicBezTo>
                  <a:cubicBezTo>
                    <a:pt x="3202" y="10802"/>
                    <a:pt x="4357" y="9927"/>
                    <a:pt x="5476" y="9022"/>
                  </a:cubicBezTo>
                  <a:cubicBezTo>
                    <a:pt x="6832" y="7924"/>
                    <a:pt x="8101" y="6719"/>
                    <a:pt x="9459" y="5625"/>
                  </a:cubicBezTo>
                  <a:cubicBezTo>
                    <a:pt x="10219" y="5010"/>
                    <a:pt x="11100" y="4548"/>
                    <a:pt x="11896" y="3973"/>
                  </a:cubicBezTo>
                  <a:cubicBezTo>
                    <a:pt x="13049" y="3140"/>
                    <a:pt x="14362" y="2612"/>
                    <a:pt x="15611" y="1961"/>
                  </a:cubicBezTo>
                  <a:cubicBezTo>
                    <a:pt x="15935" y="1793"/>
                    <a:pt x="16284" y="1664"/>
                    <a:pt x="16634" y="1554"/>
                  </a:cubicBezTo>
                  <a:cubicBezTo>
                    <a:pt x="17705" y="1214"/>
                    <a:pt x="18765" y="817"/>
                    <a:pt x="19860" y="579"/>
                  </a:cubicBezTo>
                  <a:cubicBezTo>
                    <a:pt x="20297" y="485"/>
                    <a:pt x="20738" y="415"/>
                    <a:pt x="21180" y="363"/>
                  </a:cubicBezTo>
                  <a:lnTo>
                    <a:pt x="2118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" name="Google Shape;967;p50"/>
            <p:cNvSpPr/>
            <p:nvPr/>
          </p:nvSpPr>
          <p:spPr>
            <a:xfrm>
              <a:off x="1366850" y="3372600"/>
              <a:ext cx="288575" cy="1026600"/>
            </a:xfrm>
            <a:custGeom>
              <a:avLst/>
              <a:gdLst/>
              <a:ahLst/>
              <a:cxnLst/>
              <a:rect l="l" t="t" r="r" b="b"/>
              <a:pathLst>
                <a:path w="11543" h="41064" extrusionOk="0">
                  <a:moveTo>
                    <a:pt x="834" y="0"/>
                  </a:moveTo>
                  <a:cubicBezTo>
                    <a:pt x="437" y="284"/>
                    <a:pt x="244" y="698"/>
                    <a:pt x="1" y="1220"/>
                  </a:cubicBezTo>
                  <a:cubicBezTo>
                    <a:pt x="265" y="1098"/>
                    <a:pt x="413" y="1030"/>
                    <a:pt x="613" y="937"/>
                  </a:cubicBezTo>
                  <a:cubicBezTo>
                    <a:pt x="1014" y="2549"/>
                    <a:pt x="1700" y="3987"/>
                    <a:pt x="2429" y="5405"/>
                  </a:cubicBezTo>
                  <a:cubicBezTo>
                    <a:pt x="2512" y="5569"/>
                    <a:pt x="2557" y="5752"/>
                    <a:pt x="2637" y="5918"/>
                  </a:cubicBezTo>
                  <a:cubicBezTo>
                    <a:pt x="3285" y="7239"/>
                    <a:pt x="3872" y="8597"/>
                    <a:pt x="4605" y="9869"/>
                  </a:cubicBezTo>
                  <a:cubicBezTo>
                    <a:pt x="5829" y="11996"/>
                    <a:pt x="7133" y="14077"/>
                    <a:pt x="8437" y="16155"/>
                  </a:cubicBezTo>
                  <a:cubicBezTo>
                    <a:pt x="9490" y="17831"/>
                    <a:pt x="10030" y="19665"/>
                    <a:pt x="10273" y="21607"/>
                  </a:cubicBezTo>
                  <a:cubicBezTo>
                    <a:pt x="10399" y="22613"/>
                    <a:pt x="10544" y="23617"/>
                    <a:pt x="10631" y="24626"/>
                  </a:cubicBezTo>
                  <a:cubicBezTo>
                    <a:pt x="10700" y="25417"/>
                    <a:pt x="10730" y="26216"/>
                    <a:pt x="10709" y="27010"/>
                  </a:cubicBezTo>
                  <a:cubicBezTo>
                    <a:pt x="10675" y="28301"/>
                    <a:pt x="10407" y="29560"/>
                    <a:pt x="10141" y="30825"/>
                  </a:cubicBezTo>
                  <a:cubicBezTo>
                    <a:pt x="9830" y="32301"/>
                    <a:pt x="9559" y="33786"/>
                    <a:pt x="8983" y="35184"/>
                  </a:cubicBezTo>
                  <a:cubicBezTo>
                    <a:pt x="8339" y="36744"/>
                    <a:pt x="7623" y="38246"/>
                    <a:pt x="6299" y="39405"/>
                  </a:cubicBezTo>
                  <a:cubicBezTo>
                    <a:pt x="5706" y="39926"/>
                    <a:pt x="5150" y="40488"/>
                    <a:pt x="4605" y="41064"/>
                  </a:cubicBezTo>
                  <a:lnTo>
                    <a:pt x="5419" y="41064"/>
                  </a:lnTo>
                  <a:cubicBezTo>
                    <a:pt x="5717" y="40784"/>
                    <a:pt x="6014" y="40506"/>
                    <a:pt x="6308" y="40222"/>
                  </a:cubicBezTo>
                  <a:cubicBezTo>
                    <a:pt x="7010" y="39538"/>
                    <a:pt x="7819" y="38938"/>
                    <a:pt x="8299" y="38065"/>
                  </a:cubicBezTo>
                  <a:cubicBezTo>
                    <a:pt x="9216" y="36398"/>
                    <a:pt x="9999" y="34667"/>
                    <a:pt x="10399" y="32793"/>
                  </a:cubicBezTo>
                  <a:cubicBezTo>
                    <a:pt x="10559" y="32047"/>
                    <a:pt x="10604" y="31273"/>
                    <a:pt x="10819" y="30545"/>
                  </a:cubicBezTo>
                  <a:cubicBezTo>
                    <a:pt x="11402" y="28574"/>
                    <a:pt x="11542" y="26577"/>
                    <a:pt x="11311" y="24543"/>
                  </a:cubicBezTo>
                  <a:cubicBezTo>
                    <a:pt x="11202" y="23596"/>
                    <a:pt x="11060" y="22650"/>
                    <a:pt x="10998" y="21698"/>
                  </a:cubicBezTo>
                  <a:lnTo>
                    <a:pt x="10998" y="21700"/>
                  </a:lnTo>
                  <a:cubicBezTo>
                    <a:pt x="10902" y="20203"/>
                    <a:pt x="10431" y="18803"/>
                    <a:pt x="9846" y="17461"/>
                  </a:cubicBezTo>
                  <a:cubicBezTo>
                    <a:pt x="8748" y="14943"/>
                    <a:pt x="7112" y="12730"/>
                    <a:pt x="5638" y="10430"/>
                  </a:cubicBezTo>
                  <a:cubicBezTo>
                    <a:pt x="4908" y="9291"/>
                    <a:pt x="4266" y="8112"/>
                    <a:pt x="3650" y="6915"/>
                  </a:cubicBezTo>
                  <a:cubicBezTo>
                    <a:pt x="3117" y="5878"/>
                    <a:pt x="2640" y="4812"/>
                    <a:pt x="2151" y="3754"/>
                  </a:cubicBezTo>
                  <a:cubicBezTo>
                    <a:pt x="1932" y="3281"/>
                    <a:pt x="1712" y="2808"/>
                    <a:pt x="1544" y="2317"/>
                  </a:cubicBezTo>
                  <a:cubicBezTo>
                    <a:pt x="1290" y="1569"/>
                    <a:pt x="1077" y="805"/>
                    <a:pt x="8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" name="Google Shape;968;p50"/>
            <p:cNvSpPr/>
            <p:nvPr/>
          </p:nvSpPr>
          <p:spPr>
            <a:xfrm>
              <a:off x="1425025" y="3692150"/>
              <a:ext cx="152125" cy="707050"/>
            </a:xfrm>
            <a:custGeom>
              <a:avLst/>
              <a:gdLst/>
              <a:ahLst/>
              <a:cxnLst/>
              <a:rect l="l" t="t" r="r" b="b"/>
              <a:pathLst>
                <a:path w="6085" h="28282" extrusionOk="0">
                  <a:moveTo>
                    <a:pt x="1023" y="0"/>
                  </a:moveTo>
                  <a:cubicBezTo>
                    <a:pt x="975" y="20"/>
                    <a:pt x="928" y="41"/>
                    <a:pt x="880" y="60"/>
                  </a:cubicBezTo>
                  <a:cubicBezTo>
                    <a:pt x="979" y="334"/>
                    <a:pt x="1054" y="620"/>
                    <a:pt x="1182" y="880"/>
                  </a:cubicBezTo>
                  <a:cubicBezTo>
                    <a:pt x="1794" y="2118"/>
                    <a:pt x="2411" y="3351"/>
                    <a:pt x="3184" y="4504"/>
                  </a:cubicBezTo>
                  <a:cubicBezTo>
                    <a:pt x="3572" y="5085"/>
                    <a:pt x="3839" y="5749"/>
                    <a:pt x="4131" y="6390"/>
                  </a:cubicBezTo>
                  <a:cubicBezTo>
                    <a:pt x="4751" y="7743"/>
                    <a:pt x="4979" y="9199"/>
                    <a:pt x="5247" y="10649"/>
                  </a:cubicBezTo>
                  <a:cubicBezTo>
                    <a:pt x="5360" y="11267"/>
                    <a:pt x="5433" y="11867"/>
                    <a:pt x="5293" y="12471"/>
                  </a:cubicBezTo>
                  <a:cubicBezTo>
                    <a:pt x="5086" y="13369"/>
                    <a:pt x="4863" y="14264"/>
                    <a:pt x="4605" y="15146"/>
                  </a:cubicBezTo>
                  <a:cubicBezTo>
                    <a:pt x="4355" y="16001"/>
                    <a:pt x="4005" y="16826"/>
                    <a:pt x="3782" y="17686"/>
                  </a:cubicBezTo>
                  <a:cubicBezTo>
                    <a:pt x="3268" y="19673"/>
                    <a:pt x="2803" y="21671"/>
                    <a:pt x="2320" y="23665"/>
                  </a:cubicBezTo>
                  <a:cubicBezTo>
                    <a:pt x="1969" y="25114"/>
                    <a:pt x="1361" y="26437"/>
                    <a:pt x="475" y="27643"/>
                  </a:cubicBezTo>
                  <a:cubicBezTo>
                    <a:pt x="322" y="27852"/>
                    <a:pt x="143" y="28056"/>
                    <a:pt x="0" y="28282"/>
                  </a:cubicBezTo>
                  <a:lnTo>
                    <a:pt x="298" y="28282"/>
                  </a:lnTo>
                  <a:cubicBezTo>
                    <a:pt x="408" y="28141"/>
                    <a:pt x="517" y="27998"/>
                    <a:pt x="641" y="27870"/>
                  </a:cubicBezTo>
                  <a:cubicBezTo>
                    <a:pt x="1629" y="26847"/>
                    <a:pt x="2229" y="25592"/>
                    <a:pt x="2674" y="24288"/>
                  </a:cubicBezTo>
                  <a:cubicBezTo>
                    <a:pt x="3127" y="22963"/>
                    <a:pt x="3381" y="21569"/>
                    <a:pt x="3739" y="20211"/>
                  </a:cubicBezTo>
                  <a:cubicBezTo>
                    <a:pt x="4005" y="19201"/>
                    <a:pt x="4286" y="18195"/>
                    <a:pt x="4581" y="17193"/>
                  </a:cubicBezTo>
                  <a:cubicBezTo>
                    <a:pt x="4970" y="15870"/>
                    <a:pt x="5448" y="14567"/>
                    <a:pt x="5754" y="13225"/>
                  </a:cubicBezTo>
                  <a:cubicBezTo>
                    <a:pt x="5933" y="12438"/>
                    <a:pt x="6084" y="11602"/>
                    <a:pt x="5797" y="10770"/>
                  </a:cubicBezTo>
                  <a:cubicBezTo>
                    <a:pt x="5648" y="10340"/>
                    <a:pt x="5594" y="9877"/>
                    <a:pt x="5512" y="9426"/>
                  </a:cubicBezTo>
                  <a:cubicBezTo>
                    <a:pt x="5196" y="7686"/>
                    <a:pt x="4587" y="6064"/>
                    <a:pt x="3654" y="4558"/>
                  </a:cubicBezTo>
                  <a:cubicBezTo>
                    <a:pt x="2946" y="3412"/>
                    <a:pt x="2265" y="2251"/>
                    <a:pt x="1582" y="1091"/>
                  </a:cubicBezTo>
                  <a:cubicBezTo>
                    <a:pt x="1376" y="739"/>
                    <a:pt x="1208" y="364"/>
                    <a:pt x="10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" name="Google Shape;969;p50"/>
            <p:cNvSpPr/>
            <p:nvPr/>
          </p:nvSpPr>
          <p:spPr>
            <a:xfrm>
              <a:off x="1789525" y="4291325"/>
              <a:ext cx="146950" cy="107875"/>
            </a:xfrm>
            <a:custGeom>
              <a:avLst/>
              <a:gdLst/>
              <a:ahLst/>
              <a:cxnLst/>
              <a:rect l="l" t="t" r="r" b="b"/>
              <a:pathLst>
                <a:path w="5878" h="4315" extrusionOk="0">
                  <a:moveTo>
                    <a:pt x="5878" y="1"/>
                  </a:moveTo>
                  <a:cubicBezTo>
                    <a:pt x="5252" y="47"/>
                    <a:pt x="4918" y="377"/>
                    <a:pt x="4580" y="617"/>
                  </a:cubicBezTo>
                  <a:cubicBezTo>
                    <a:pt x="3933" y="1079"/>
                    <a:pt x="3335" y="1610"/>
                    <a:pt x="2720" y="2115"/>
                  </a:cubicBezTo>
                  <a:cubicBezTo>
                    <a:pt x="1843" y="2834"/>
                    <a:pt x="1010" y="3616"/>
                    <a:pt x="82" y="4262"/>
                  </a:cubicBezTo>
                  <a:cubicBezTo>
                    <a:pt x="55" y="4282"/>
                    <a:pt x="26" y="4297"/>
                    <a:pt x="1" y="4315"/>
                  </a:cubicBezTo>
                  <a:lnTo>
                    <a:pt x="929" y="4315"/>
                  </a:lnTo>
                  <a:cubicBezTo>
                    <a:pt x="1193" y="4109"/>
                    <a:pt x="1457" y="3900"/>
                    <a:pt x="1691" y="3665"/>
                  </a:cubicBezTo>
                  <a:cubicBezTo>
                    <a:pt x="2885" y="2462"/>
                    <a:pt x="4202" y="1413"/>
                    <a:pt x="5530" y="372"/>
                  </a:cubicBezTo>
                  <a:cubicBezTo>
                    <a:pt x="5621" y="301"/>
                    <a:pt x="5690" y="204"/>
                    <a:pt x="58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53"/>
          <p:cNvSpPr/>
          <p:nvPr/>
        </p:nvSpPr>
        <p:spPr>
          <a:xfrm>
            <a:off x="5361850" y="1433075"/>
            <a:ext cx="3067200" cy="3006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007" name="Google Shape;1007;p53"/>
          <p:cNvSpPr txBox="1">
            <a:spLocks noGrp="1"/>
          </p:cNvSpPr>
          <p:nvPr>
            <p:ph type="title"/>
          </p:nvPr>
        </p:nvSpPr>
        <p:spPr>
          <a:xfrm>
            <a:off x="720000" y="535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تجزیه و تحلیل نتایج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008" name="Google Shape;1008;p53"/>
          <p:cNvSpPr/>
          <p:nvPr/>
        </p:nvSpPr>
        <p:spPr>
          <a:xfrm>
            <a:off x="1077083" y="1439811"/>
            <a:ext cx="983400" cy="98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009" name="Google Shape;1009;p53"/>
          <p:cNvSpPr/>
          <p:nvPr/>
        </p:nvSpPr>
        <p:spPr>
          <a:xfrm flipH="1">
            <a:off x="1077190" y="1439811"/>
            <a:ext cx="983400" cy="983400"/>
          </a:xfrm>
          <a:prstGeom prst="pie">
            <a:avLst>
              <a:gd name="adj1" fmla="val 13653590"/>
              <a:gd name="adj2" fmla="val 1620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010" name="Google Shape;1010;p53"/>
          <p:cNvSpPr txBox="1">
            <a:spLocks noGrp="1"/>
          </p:cNvSpPr>
          <p:nvPr>
            <p:ph type="subTitle" idx="4294967295"/>
          </p:nvPr>
        </p:nvSpPr>
        <p:spPr>
          <a:xfrm>
            <a:off x="3257649" y="1906904"/>
            <a:ext cx="1830165" cy="7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طب سنتی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011" name="Google Shape;1011;p53"/>
          <p:cNvSpPr txBox="1">
            <a:spLocks noGrp="1"/>
          </p:cNvSpPr>
          <p:nvPr>
            <p:ph type="title" idx="4294967295"/>
          </p:nvPr>
        </p:nvSpPr>
        <p:spPr>
          <a:xfrm>
            <a:off x="3257655" y="1659700"/>
            <a:ext cx="1559400" cy="36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>
              <a:buSzPts val="1100"/>
            </a:pPr>
            <a:r>
              <a:rPr lang="fa-IR" sz="2000" dirty="0">
                <a:cs typeface="B Nazanin" panose="00000400000000000000" pitchFamily="2" charset="-78"/>
              </a:rPr>
              <a:t>گروه الف</a:t>
            </a:r>
            <a:endParaRPr sz="2000" dirty="0">
              <a:cs typeface="B Nazanin" panose="00000400000000000000" pitchFamily="2" charset="-78"/>
            </a:endParaRPr>
          </a:p>
        </p:txBody>
      </p:sp>
      <p:sp>
        <p:nvSpPr>
          <p:cNvPr id="1012" name="Google Shape;1012;p53"/>
          <p:cNvSpPr txBox="1">
            <a:spLocks noGrp="1"/>
          </p:cNvSpPr>
          <p:nvPr>
            <p:ph type="title" idx="4294967295"/>
          </p:nvPr>
        </p:nvSpPr>
        <p:spPr>
          <a:xfrm>
            <a:off x="2611005" y="1659700"/>
            <a:ext cx="714600" cy="36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cs typeface="B Nazanin" panose="00000400000000000000" pitchFamily="2" charset="-78"/>
              </a:rPr>
              <a:t>10%</a:t>
            </a:r>
            <a:endParaRPr sz="1800">
              <a:cs typeface="B Nazanin" panose="00000400000000000000" pitchFamily="2" charset="-78"/>
            </a:endParaRPr>
          </a:p>
        </p:txBody>
      </p:sp>
      <p:cxnSp>
        <p:nvCxnSpPr>
          <p:cNvPr id="1013" name="Google Shape;1013;p53"/>
          <p:cNvCxnSpPr/>
          <p:nvPr/>
        </p:nvCxnSpPr>
        <p:spPr>
          <a:xfrm>
            <a:off x="2500443" y="1966725"/>
            <a:ext cx="757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14" name="Google Shape;1014;p53"/>
          <p:cNvSpPr/>
          <p:nvPr/>
        </p:nvSpPr>
        <p:spPr>
          <a:xfrm>
            <a:off x="1077083" y="3292873"/>
            <a:ext cx="983400" cy="9834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015" name="Google Shape;1015;p53"/>
          <p:cNvSpPr/>
          <p:nvPr/>
        </p:nvSpPr>
        <p:spPr>
          <a:xfrm flipH="1">
            <a:off x="1077190" y="3292873"/>
            <a:ext cx="983400" cy="983400"/>
          </a:xfrm>
          <a:prstGeom prst="pie">
            <a:avLst>
              <a:gd name="adj1" fmla="val 5419503"/>
              <a:gd name="adj2" fmla="val 1620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016" name="Google Shape;1016;p53"/>
          <p:cNvSpPr txBox="1">
            <a:spLocks noGrp="1"/>
          </p:cNvSpPr>
          <p:nvPr>
            <p:ph type="subTitle" idx="4294967295"/>
          </p:nvPr>
        </p:nvSpPr>
        <p:spPr>
          <a:xfrm>
            <a:off x="3257650" y="3759963"/>
            <a:ext cx="1830164" cy="7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طب سنتی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017" name="Google Shape;1017;p53"/>
          <p:cNvSpPr txBox="1">
            <a:spLocks noGrp="1"/>
          </p:cNvSpPr>
          <p:nvPr>
            <p:ph type="title" idx="4294967295"/>
          </p:nvPr>
        </p:nvSpPr>
        <p:spPr>
          <a:xfrm>
            <a:off x="3257655" y="3512760"/>
            <a:ext cx="1559400" cy="36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>
              <a:buSzPts val="1100"/>
            </a:pPr>
            <a:r>
              <a:rPr lang="fa-IR" sz="2000" dirty="0">
                <a:cs typeface="B Nazanin" panose="00000400000000000000" pitchFamily="2" charset="-78"/>
              </a:rPr>
              <a:t>گروه </a:t>
            </a:r>
            <a:r>
              <a:rPr lang="en-US" sz="2000" dirty="0">
                <a:cs typeface="B Nazanin" panose="00000400000000000000" pitchFamily="2" charset="-78"/>
              </a:rPr>
              <a:t>B</a:t>
            </a:r>
            <a:endParaRPr sz="2000" dirty="0">
              <a:cs typeface="B Nazanin" panose="00000400000000000000" pitchFamily="2" charset="-78"/>
            </a:endParaRPr>
          </a:p>
        </p:txBody>
      </p:sp>
      <p:sp>
        <p:nvSpPr>
          <p:cNvPr id="1018" name="Google Shape;1018;p53"/>
          <p:cNvSpPr txBox="1">
            <a:spLocks noGrp="1"/>
          </p:cNvSpPr>
          <p:nvPr>
            <p:ph type="title" idx="4294967295"/>
          </p:nvPr>
        </p:nvSpPr>
        <p:spPr>
          <a:xfrm>
            <a:off x="2611005" y="3512762"/>
            <a:ext cx="714600" cy="36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cs typeface="B Nazanin" panose="00000400000000000000" pitchFamily="2" charset="-78"/>
              </a:rPr>
              <a:t>50%</a:t>
            </a:r>
            <a:endParaRPr sz="1800">
              <a:cs typeface="B Nazanin" panose="00000400000000000000" pitchFamily="2" charset="-78"/>
            </a:endParaRPr>
          </a:p>
        </p:txBody>
      </p:sp>
      <p:cxnSp>
        <p:nvCxnSpPr>
          <p:cNvPr id="1019" name="Google Shape;1019;p53"/>
          <p:cNvCxnSpPr/>
          <p:nvPr/>
        </p:nvCxnSpPr>
        <p:spPr>
          <a:xfrm>
            <a:off x="2500443" y="3819787"/>
            <a:ext cx="757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20" name="Google Shape;1020;p53"/>
          <p:cNvSpPr txBox="1">
            <a:spLocks noGrp="1"/>
          </p:cNvSpPr>
          <p:nvPr>
            <p:ph type="subTitle" idx="4294967295"/>
          </p:nvPr>
        </p:nvSpPr>
        <p:spPr>
          <a:xfrm>
            <a:off x="5529607" y="1895800"/>
            <a:ext cx="2743800" cy="98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buSzPts val="1100"/>
              <a:buNone/>
            </a:pPr>
            <a:r>
              <a:rPr lang="fa-IR" dirty="0">
                <a:solidFill>
                  <a:schemeClr val="lt1"/>
                </a:solidFill>
                <a:cs typeface="B Nazanin" panose="00000400000000000000" pitchFamily="2" charset="-78"/>
              </a:rPr>
              <a:t>قالب پاورپوینت طب سنتی قابل ویرایش می باشد</a:t>
            </a:r>
            <a:endParaRPr sz="1400" dirty="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1021" name="Google Shape;1021;p53"/>
          <p:cNvSpPr txBox="1">
            <a:spLocks noGrp="1"/>
          </p:cNvSpPr>
          <p:nvPr>
            <p:ph type="title" idx="4294967295"/>
          </p:nvPr>
        </p:nvSpPr>
        <p:spPr>
          <a:xfrm>
            <a:off x="5529607" y="1672795"/>
            <a:ext cx="2743800" cy="36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 rtl="1">
              <a:buSzPts val="1100"/>
            </a:pPr>
            <a:r>
              <a:rPr lang="fa-IR" sz="2000" dirty="0">
                <a:solidFill>
                  <a:schemeClr val="lt1"/>
                </a:solidFill>
                <a:cs typeface="B Nazanin" panose="00000400000000000000" pitchFamily="2" charset="-78"/>
              </a:rPr>
              <a:t>نتیجه</a:t>
            </a:r>
            <a:endParaRPr sz="2000" dirty="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1022" name="Google Shape;1022;p53"/>
          <p:cNvGraphicFramePr/>
          <p:nvPr>
            <p:extLst>
              <p:ext uri="{D42A27DB-BD31-4B8C-83A1-F6EECF244321}">
                <p14:modId xmlns:p14="http://schemas.microsoft.com/office/powerpoint/2010/main" val="2765378481"/>
              </p:ext>
            </p:extLst>
          </p:nvPr>
        </p:nvGraphicFramePr>
        <p:xfrm>
          <a:off x="5625138" y="3065025"/>
          <a:ext cx="2625525" cy="1097190"/>
        </p:xfrm>
        <a:graphic>
          <a:graphicData uri="http://schemas.openxmlformats.org/drawingml/2006/table">
            <a:tbl>
              <a:tblPr>
                <a:noFill/>
                <a:tableStyleId>{2926488E-B326-48E8-BB9C-942BDBC18958}</a:tableStyleId>
              </a:tblPr>
              <a:tblGrid>
                <a:gridCol w="72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7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200" dirty="0">
                          <a:latin typeface="Domine"/>
                          <a:ea typeface="Domine"/>
                          <a:cs typeface="Domine"/>
                          <a:sym typeface="Domine"/>
                        </a:rPr>
                        <a:t>گروه</a:t>
                      </a:r>
                      <a:endParaRPr sz="1200" dirty="0">
                        <a:latin typeface="Domine"/>
                        <a:ea typeface="Domine"/>
                        <a:cs typeface="Domine"/>
                        <a:sym typeface="Domine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200" dirty="0">
                          <a:latin typeface="Domine"/>
                          <a:ea typeface="Domine"/>
                          <a:cs typeface="Domine"/>
                          <a:sym typeface="Domine"/>
                        </a:rPr>
                        <a:t>درصد</a:t>
                      </a:r>
                      <a:endParaRPr sz="1200" dirty="0">
                        <a:latin typeface="Domine"/>
                        <a:ea typeface="Domine"/>
                        <a:cs typeface="Domine"/>
                        <a:sym typeface="Domine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200" dirty="0">
                          <a:latin typeface="Domine"/>
                          <a:ea typeface="Domine"/>
                          <a:cs typeface="Domine"/>
                          <a:sym typeface="Domine"/>
                        </a:rPr>
                        <a:t>نتیجه</a:t>
                      </a:r>
                      <a:endParaRPr sz="1200" dirty="0">
                        <a:latin typeface="Domine"/>
                        <a:ea typeface="Domine"/>
                        <a:cs typeface="Domine"/>
                        <a:sym typeface="Domine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7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enor Sans"/>
                          <a:ea typeface="Tenor Sans"/>
                          <a:cs typeface="Tenor Sans"/>
                          <a:sym typeface="Tenor Sans"/>
                        </a:rPr>
                        <a:t>A</a:t>
                      </a:r>
                      <a:endParaRPr sz="1100">
                        <a:latin typeface="Tenor Sans"/>
                        <a:ea typeface="Tenor Sans"/>
                        <a:cs typeface="Tenor Sans"/>
                        <a:sym typeface="Tenor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enor Sans"/>
                          <a:ea typeface="Tenor Sans"/>
                          <a:cs typeface="Tenor Sans"/>
                          <a:sym typeface="Tenor Sans"/>
                        </a:rPr>
                        <a:t>10%</a:t>
                      </a:r>
                      <a:endParaRPr sz="1200">
                        <a:latin typeface="Tenor Sans"/>
                        <a:ea typeface="Tenor Sans"/>
                        <a:cs typeface="Tenor Sans"/>
                        <a:sym typeface="Tenor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enor Sans"/>
                          <a:ea typeface="Tenor Sans"/>
                          <a:cs typeface="Tenor Sans"/>
                          <a:sym typeface="Tenor Sans"/>
                        </a:rPr>
                        <a:t>Disapproved</a:t>
                      </a:r>
                      <a:endParaRPr sz="1200">
                        <a:latin typeface="Tenor Sans"/>
                        <a:ea typeface="Tenor Sans"/>
                        <a:cs typeface="Tenor Sans"/>
                        <a:sym typeface="Tenor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7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enor Sans"/>
                          <a:ea typeface="Tenor Sans"/>
                          <a:cs typeface="Tenor Sans"/>
                          <a:sym typeface="Tenor Sans"/>
                        </a:rPr>
                        <a:t>B</a:t>
                      </a:r>
                      <a:endParaRPr sz="1100">
                        <a:latin typeface="Tenor Sans"/>
                        <a:ea typeface="Tenor Sans"/>
                        <a:cs typeface="Tenor Sans"/>
                        <a:sym typeface="Tenor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enor Sans"/>
                          <a:ea typeface="Tenor Sans"/>
                          <a:cs typeface="Tenor Sans"/>
                          <a:sym typeface="Tenor Sans"/>
                        </a:rPr>
                        <a:t>50%</a:t>
                      </a:r>
                      <a:endParaRPr sz="1200">
                        <a:latin typeface="Tenor Sans"/>
                        <a:ea typeface="Tenor Sans"/>
                        <a:cs typeface="Tenor Sans"/>
                        <a:sym typeface="Tenor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Tenor Sans"/>
                          <a:ea typeface="Tenor Sans"/>
                          <a:cs typeface="Tenor Sans"/>
                          <a:sym typeface="Tenor Sans"/>
                        </a:rPr>
                        <a:t>Approved</a:t>
                      </a:r>
                      <a:endParaRPr sz="1200" dirty="0">
                        <a:latin typeface="Tenor Sans"/>
                        <a:ea typeface="Tenor Sans"/>
                        <a:cs typeface="Tenor Sans"/>
                        <a:sym typeface="Tenor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023" name="Google Shape;1023;p53"/>
          <p:cNvGrpSpPr/>
          <p:nvPr/>
        </p:nvGrpSpPr>
        <p:grpSpPr>
          <a:xfrm rot="10800000" flipH="1">
            <a:off x="7341417" y="-12"/>
            <a:ext cx="1802595" cy="1372667"/>
            <a:chOff x="510150" y="3107400"/>
            <a:chExt cx="1696400" cy="1291800"/>
          </a:xfrm>
        </p:grpSpPr>
        <p:sp>
          <p:nvSpPr>
            <p:cNvPr id="1024" name="Google Shape;1024;p53"/>
            <p:cNvSpPr/>
            <p:nvPr/>
          </p:nvSpPr>
          <p:spPr>
            <a:xfrm>
              <a:off x="1804300" y="3566100"/>
              <a:ext cx="4400" cy="16075"/>
            </a:xfrm>
            <a:custGeom>
              <a:avLst/>
              <a:gdLst/>
              <a:ahLst/>
              <a:cxnLst/>
              <a:rect l="l" t="t" r="r" b="b"/>
              <a:pathLst>
                <a:path w="176" h="643" extrusionOk="0">
                  <a:moveTo>
                    <a:pt x="73" y="0"/>
                  </a:moveTo>
                  <a:cubicBezTo>
                    <a:pt x="49" y="211"/>
                    <a:pt x="25" y="421"/>
                    <a:pt x="1" y="632"/>
                  </a:cubicBezTo>
                  <a:cubicBezTo>
                    <a:pt x="50" y="635"/>
                    <a:pt x="102" y="639"/>
                    <a:pt x="151" y="642"/>
                  </a:cubicBezTo>
                  <a:cubicBezTo>
                    <a:pt x="159" y="429"/>
                    <a:pt x="166" y="215"/>
                    <a:pt x="175" y="3"/>
                  </a:cubicBezTo>
                  <a:cubicBezTo>
                    <a:pt x="141" y="2"/>
                    <a:pt x="106" y="2"/>
                    <a:pt x="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" name="Google Shape;1025;p53"/>
            <p:cNvSpPr/>
            <p:nvPr/>
          </p:nvSpPr>
          <p:spPr>
            <a:xfrm>
              <a:off x="1803625" y="3432450"/>
              <a:ext cx="24775" cy="89975"/>
            </a:xfrm>
            <a:custGeom>
              <a:avLst/>
              <a:gdLst/>
              <a:ahLst/>
              <a:cxnLst/>
              <a:rect l="l" t="t" r="r" b="b"/>
              <a:pathLst>
                <a:path w="991" h="3599" extrusionOk="0">
                  <a:moveTo>
                    <a:pt x="990" y="0"/>
                  </a:moveTo>
                  <a:lnTo>
                    <a:pt x="990" y="0"/>
                  </a:lnTo>
                  <a:cubicBezTo>
                    <a:pt x="285" y="1161"/>
                    <a:pt x="285" y="2390"/>
                    <a:pt x="1" y="3542"/>
                  </a:cubicBezTo>
                  <a:cubicBezTo>
                    <a:pt x="79" y="3561"/>
                    <a:pt x="159" y="3579"/>
                    <a:pt x="237" y="3599"/>
                  </a:cubicBezTo>
                  <a:cubicBezTo>
                    <a:pt x="480" y="2439"/>
                    <a:pt x="723" y="1278"/>
                    <a:pt x="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" name="Google Shape;1026;p53"/>
            <p:cNvSpPr/>
            <p:nvPr/>
          </p:nvSpPr>
          <p:spPr>
            <a:xfrm>
              <a:off x="1304300" y="3414350"/>
              <a:ext cx="155850" cy="984850"/>
            </a:xfrm>
            <a:custGeom>
              <a:avLst/>
              <a:gdLst/>
              <a:ahLst/>
              <a:cxnLst/>
              <a:rect l="l" t="t" r="r" b="b"/>
              <a:pathLst>
                <a:path w="6234" h="39394" extrusionOk="0">
                  <a:moveTo>
                    <a:pt x="2584" y="1"/>
                  </a:moveTo>
                  <a:cubicBezTo>
                    <a:pt x="2334" y="201"/>
                    <a:pt x="2191" y="435"/>
                    <a:pt x="2115" y="691"/>
                  </a:cubicBezTo>
                  <a:cubicBezTo>
                    <a:pt x="1957" y="1219"/>
                    <a:pt x="1816" y="1754"/>
                    <a:pt x="1698" y="2294"/>
                  </a:cubicBezTo>
                  <a:cubicBezTo>
                    <a:pt x="1394" y="3700"/>
                    <a:pt x="1031" y="5087"/>
                    <a:pt x="591" y="6460"/>
                  </a:cubicBezTo>
                  <a:cubicBezTo>
                    <a:pt x="342" y="7242"/>
                    <a:pt x="131" y="8067"/>
                    <a:pt x="98" y="8882"/>
                  </a:cubicBezTo>
                  <a:cubicBezTo>
                    <a:pt x="0" y="11251"/>
                    <a:pt x="390" y="13517"/>
                    <a:pt x="1855" y="15485"/>
                  </a:cubicBezTo>
                  <a:cubicBezTo>
                    <a:pt x="2367" y="16174"/>
                    <a:pt x="2832" y="16902"/>
                    <a:pt x="3382" y="17559"/>
                  </a:cubicBezTo>
                  <a:cubicBezTo>
                    <a:pt x="4455" y="18839"/>
                    <a:pt x="4913" y="20358"/>
                    <a:pt x="5134" y="21953"/>
                  </a:cubicBezTo>
                  <a:cubicBezTo>
                    <a:pt x="5366" y="23624"/>
                    <a:pt x="5546" y="25304"/>
                    <a:pt x="5658" y="26985"/>
                  </a:cubicBezTo>
                  <a:cubicBezTo>
                    <a:pt x="5731" y="28117"/>
                    <a:pt x="5727" y="29266"/>
                    <a:pt x="5616" y="30392"/>
                  </a:cubicBezTo>
                  <a:cubicBezTo>
                    <a:pt x="5455" y="32007"/>
                    <a:pt x="5205" y="33612"/>
                    <a:pt x="4829" y="35200"/>
                  </a:cubicBezTo>
                  <a:cubicBezTo>
                    <a:pt x="4489" y="36638"/>
                    <a:pt x="4113" y="38060"/>
                    <a:pt x="3494" y="39394"/>
                  </a:cubicBezTo>
                  <a:lnTo>
                    <a:pt x="4091" y="39394"/>
                  </a:lnTo>
                  <a:cubicBezTo>
                    <a:pt x="4462" y="38544"/>
                    <a:pt x="4780" y="37674"/>
                    <a:pt x="5001" y="36768"/>
                  </a:cubicBezTo>
                  <a:cubicBezTo>
                    <a:pt x="5343" y="35367"/>
                    <a:pt x="5596" y="33943"/>
                    <a:pt x="5870" y="32526"/>
                  </a:cubicBezTo>
                  <a:cubicBezTo>
                    <a:pt x="6119" y="31227"/>
                    <a:pt x="6234" y="29911"/>
                    <a:pt x="6195" y="28588"/>
                  </a:cubicBezTo>
                  <a:cubicBezTo>
                    <a:pt x="6124" y="26192"/>
                    <a:pt x="5831" y="23815"/>
                    <a:pt x="5500" y="21445"/>
                  </a:cubicBezTo>
                  <a:cubicBezTo>
                    <a:pt x="5319" y="20159"/>
                    <a:pt x="4873" y="18938"/>
                    <a:pt x="4104" y="17869"/>
                  </a:cubicBezTo>
                  <a:cubicBezTo>
                    <a:pt x="3567" y="17121"/>
                    <a:pt x="3004" y="16394"/>
                    <a:pt x="2437" y="15669"/>
                  </a:cubicBezTo>
                  <a:cubicBezTo>
                    <a:pt x="1691" y="14714"/>
                    <a:pt x="1104" y="13664"/>
                    <a:pt x="775" y="12506"/>
                  </a:cubicBezTo>
                  <a:cubicBezTo>
                    <a:pt x="306" y="10860"/>
                    <a:pt x="334" y="9181"/>
                    <a:pt x="637" y="7500"/>
                  </a:cubicBezTo>
                  <a:cubicBezTo>
                    <a:pt x="773" y="6741"/>
                    <a:pt x="1085" y="6043"/>
                    <a:pt x="1298" y="5315"/>
                  </a:cubicBezTo>
                  <a:cubicBezTo>
                    <a:pt x="1718" y="3878"/>
                    <a:pt x="1996" y="2398"/>
                    <a:pt x="2337" y="938"/>
                  </a:cubicBezTo>
                  <a:cubicBezTo>
                    <a:pt x="2410" y="623"/>
                    <a:pt x="2501" y="314"/>
                    <a:pt x="25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" name="Google Shape;1027;p53"/>
            <p:cNvSpPr/>
            <p:nvPr/>
          </p:nvSpPr>
          <p:spPr>
            <a:xfrm>
              <a:off x="510150" y="3911125"/>
              <a:ext cx="604125" cy="488075"/>
            </a:xfrm>
            <a:custGeom>
              <a:avLst/>
              <a:gdLst/>
              <a:ahLst/>
              <a:cxnLst/>
              <a:rect l="l" t="t" r="r" b="b"/>
              <a:pathLst>
                <a:path w="24165" h="19523" extrusionOk="0">
                  <a:moveTo>
                    <a:pt x="18073" y="0"/>
                  </a:moveTo>
                  <a:cubicBezTo>
                    <a:pt x="17800" y="0"/>
                    <a:pt x="17523" y="24"/>
                    <a:pt x="17240" y="70"/>
                  </a:cubicBezTo>
                  <a:cubicBezTo>
                    <a:pt x="16862" y="130"/>
                    <a:pt x="16465" y="308"/>
                    <a:pt x="16163" y="542"/>
                  </a:cubicBezTo>
                  <a:cubicBezTo>
                    <a:pt x="15512" y="1049"/>
                    <a:pt x="14913" y="1623"/>
                    <a:pt x="14536" y="2383"/>
                  </a:cubicBezTo>
                  <a:cubicBezTo>
                    <a:pt x="14222" y="3016"/>
                    <a:pt x="13907" y="3651"/>
                    <a:pt x="13572" y="4273"/>
                  </a:cubicBezTo>
                  <a:cubicBezTo>
                    <a:pt x="13136" y="5081"/>
                    <a:pt x="12709" y="5894"/>
                    <a:pt x="12222" y="6672"/>
                  </a:cubicBezTo>
                  <a:cubicBezTo>
                    <a:pt x="11814" y="7321"/>
                    <a:pt x="11340" y="7932"/>
                    <a:pt x="10874" y="8542"/>
                  </a:cubicBezTo>
                  <a:cubicBezTo>
                    <a:pt x="9978" y="9714"/>
                    <a:pt x="9064" y="10872"/>
                    <a:pt x="7933" y="11831"/>
                  </a:cubicBezTo>
                  <a:cubicBezTo>
                    <a:pt x="6175" y="13326"/>
                    <a:pt x="4276" y="14524"/>
                    <a:pt x="1891" y="14732"/>
                  </a:cubicBezTo>
                  <a:cubicBezTo>
                    <a:pt x="1295" y="14783"/>
                    <a:pt x="710" y="14950"/>
                    <a:pt x="0" y="15087"/>
                  </a:cubicBezTo>
                  <a:cubicBezTo>
                    <a:pt x="367" y="15478"/>
                    <a:pt x="712" y="15577"/>
                    <a:pt x="1055" y="15678"/>
                  </a:cubicBezTo>
                  <a:cubicBezTo>
                    <a:pt x="2564" y="16124"/>
                    <a:pt x="4109" y="16371"/>
                    <a:pt x="5682" y="16403"/>
                  </a:cubicBezTo>
                  <a:cubicBezTo>
                    <a:pt x="5823" y="16405"/>
                    <a:pt x="5963" y="16407"/>
                    <a:pt x="6104" y="16407"/>
                  </a:cubicBezTo>
                  <a:cubicBezTo>
                    <a:pt x="7817" y="16407"/>
                    <a:pt x="9494" y="16191"/>
                    <a:pt x="11085" y="15469"/>
                  </a:cubicBezTo>
                  <a:cubicBezTo>
                    <a:pt x="12064" y="15024"/>
                    <a:pt x="13005" y="14532"/>
                    <a:pt x="13871" y="13878"/>
                  </a:cubicBezTo>
                  <a:cubicBezTo>
                    <a:pt x="15241" y="12843"/>
                    <a:pt x="16667" y="11882"/>
                    <a:pt x="18058" y="10875"/>
                  </a:cubicBezTo>
                  <a:cubicBezTo>
                    <a:pt x="19216" y="10036"/>
                    <a:pt x="20383" y="9213"/>
                    <a:pt x="21622" y="8497"/>
                  </a:cubicBezTo>
                  <a:cubicBezTo>
                    <a:pt x="21724" y="8439"/>
                    <a:pt x="21777" y="8297"/>
                    <a:pt x="21853" y="8195"/>
                  </a:cubicBezTo>
                  <a:lnTo>
                    <a:pt x="21853" y="8195"/>
                  </a:lnTo>
                  <a:cubicBezTo>
                    <a:pt x="21252" y="8345"/>
                    <a:pt x="20741" y="8603"/>
                    <a:pt x="20250" y="8894"/>
                  </a:cubicBezTo>
                  <a:cubicBezTo>
                    <a:pt x="19381" y="9410"/>
                    <a:pt x="18503" y="9912"/>
                    <a:pt x="17670" y="10482"/>
                  </a:cubicBezTo>
                  <a:cubicBezTo>
                    <a:pt x="16074" y="11572"/>
                    <a:pt x="14524" y="12729"/>
                    <a:pt x="12928" y="13818"/>
                  </a:cubicBezTo>
                  <a:cubicBezTo>
                    <a:pt x="10948" y="15170"/>
                    <a:pt x="8752" y="15879"/>
                    <a:pt x="6345" y="15885"/>
                  </a:cubicBezTo>
                  <a:cubicBezTo>
                    <a:pt x="6336" y="15885"/>
                    <a:pt x="6327" y="15885"/>
                    <a:pt x="6318" y="15885"/>
                  </a:cubicBezTo>
                  <a:cubicBezTo>
                    <a:pt x="6051" y="15885"/>
                    <a:pt x="5784" y="15864"/>
                    <a:pt x="5518" y="15849"/>
                  </a:cubicBezTo>
                  <a:cubicBezTo>
                    <a:pt x="5253" y="15836"/>
                    <a:pt x="4988" y="15815"/>
                    <a:pt x="4722" y="15798"/>
                  </a:cubicBezTo>
                  <a:cubicBezTo>
                    <a:pt x="9685" y="14562"/>
                    <a:pt x="13569" y="11884"/>
                    <a:pt x="16392" y="7667"/>
                  </a:cubicBezTo>
                  <a:lnTo>
                    <a:pt x="16392" y="7667"/>
                  </a:lnTo>
                  <a:cubicBezTo>
                    <a:pt x="16165" y="7789"/>
                    <a:pt x="15954" y="7941"/>
                    <a:pt x="15799" y="8138"/>
                  </a:cubicBezTo>
                  <a:cubicBezTo>
                    <a:pt x="14673" y="9577"/>
                    <a:pt x="13234" y="10685"/>
                    <a:pt x="11858" y="11857"/>
                  </a:cubicBezTo>
                  <a:cubicBezTo>
                    <a:pt x="11300" y="12330"/>
                    <a:pt x="10683" y="12773"/>
                    <a:pt x="10026" y="13088"/>
                  </a:cubicBezTo>
                  <a:cubicBezTo>
                    <a:pt x="8253" y="13939"/>
                    <a:pt x="6420" y="14651"/>
                    <a:pt x="4512" y="15150"/>
                  </a:cubicBezTo>
                  <a:cubicBezTo>
                    <a:pt x="4156" y="15242"/>
                    <a:pt x="3799" y="15311"/>
                    <a:pt x="3433" y="15311"/>
                  </a:cubicBezTo>
                  <a:cubicBezTo>
                    <a:pt x="3186" y="15311"/>
                    <a:pt x="2934" y="15280"/>
                    <a:pt x="2676" y="15203"/>
                  </a:cubicBezTo>
                  <a:cubicBezTo>
                    <a:pt x="3151" y="15087"/>
                    <a:pt x="3635" y="15001"/>
                    <a:pt x="4095" y="14846"/>
                  </a:cubicBezTo>
                  <a:cubicBezTo>
                    <a:pt x="4560" y="14691"/>
                    <a:pt x="5025" y="14511"/>
                    <a:pt x="5449" y="14269"/>
                  </a:cubicBezTo>
                  <a:cubicBezTo>
                    <a:pt x="7116" y="13323"/>
                    <a:pt x="8637" y="12188"/>
                    <a:pt x="9825" y="10658"/>
                  </a:cubicBezTo>
                  <a:cubicBezTo>
                    <a:pt x="10464" y="9836"/>
                    <a:pt x="11089" y="9000"/>
                    <a:pt x="11715" y="8166"/>
                  </a:cubicBezTo>
                  <a:cubicBezTo>
                    <a:pt x="12697" y="6860"/>
                    <a:pt x="13512" y="5460"/>
                    <a:pt x="14174" y="3959"/>
                  </a:cubicBezTo>
                  <a:cubicBezTo>
                    <a:pt x="14518" y="3181"/>
                    <a:pt x="14990" y="2448"/>
                    <a:pt x="15491" y="1756"/>
                  </a:cubicBezTo>
                  <a:cubicBezTo>
                    <a:pt x="15983" y="1076"/>
                    <a:pt x="16626" y="493"/>
                    <a:pt x="17523" y="447"/>
                  </a:cubicBezTo>
                  <a:cubicBezTo>
                    <a:pt x="17648" y="441"/>
                    <a:pt x="17773" y="438"/>
                    <a:pt x="17898" y="438"/>
                  </a:cubicBezTo>
                  <a:cubicBezTo>
                    <a:pt x="18690" y="438"/>
                    <a:pt x="19461" y="584"/>
                    <a:pt x="20144" y="1106"/>
                  </a:cubicBezTo>
                  <a:cubicBezTo>
                    <a:pt x="21058" y="1802"/>
                    <a:pt x="21872" y="2578"/>
                    <a:pt x="22440" y="3590"/>
                  </a:cubicBezTo>
                  <a:cubicBezTo>
                    <a:pt x="23181" y="4909"/>
                    <a:pt x="23583" y="6305"/>
                    <a:pt x="23438" y="7827"/>
                  </a:cubicBezTo>
                  <a:cubicBezTo>
                    <a:pt x="23366" y="8586"/>
                    <a:pt x="23264" y="9342"/>
                    <a:pt x="23162" y="10097"/>
                  </a:cubicBezTo>
                  <a:cubicBezTo>
                    <a:pt x="23133" y="10309"/>
                    <a:pt x="23084" y="10526"/>
                    <a:pt x="22998" y="10720"/>
                  </a:cubicBezTo>
                  <a:cubicBezTo>
                    <a:pt x="22619" y="11591"/>
                    <a:pt x="22228" y="12457"/>
                    <a:pt x="21829" y="13318"/>
                  </a:cubicBezTo>
                  <a:cubicBezTo>
                    <a:pt x="20822" y="15494"/>
                    <a:pt x="19610" y="17549"/>
                    <a:pt x="18138" y="19446"/>
                  </a:cubicBezTo>
                  <a:cubicBezTo>
                    <a:pt x="18118" y="19472"/>
                    <a:pt x="18099" y="19497"/>
                    <a:pt x="18079" y="19523"/>
                  </a:cubicBezTo>
                  <a:lnTo>
                    <a:pt x="18638" y="19523"/>
                  </a:lnTo>
                  <a:cubicBezTo>
                    <a:pt x="20452" y="17164"/>
                    <a:pt x="21882" y="14568"/>
                    <a:pt x="23202" y="11902"/>
                  </a:cubicBezTo>
                  <a:cubicBezTo>
                    <a:pt x="23324" y="11657"/>
                    <a:pt x="23440" y="11395"/>
                    <a:pt x="23491" y="11129"/>
                  </a:cubicBezTo>
                  <a:cubicBezTo>
                    <a:pt x="23649" y="10317"/>
                    <a:pt x="23721" y="9485"/>
                    <a:pt x="23927" y="8687"/>
                  </a:cubicBezTo>
                  <a:cubicBezTo>
                    <a:pt x="24165" y="7765"/>
                    <a:pt x="24126" y="6867"/>
                    <a:pt x="23950" y="5950"/>
                  </a:cubicBezTo>
                  <a:cubicBezTo>
                    <a:pt x="23532" y="3756"/>
                    <a:pt x="22405" y="2060"/>
                    <a:pt x="20557" y="787"/>
                  </a:cubicBezTo>
                  <a:cubicBezTo>
                    <a:pt x="19767" y="243"/>
                    <a:pt x="18945" y="0"/>
                    <a:pt x="180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" name="Google Shape;1028;p53"/>
            <p:cNvSpPr/>
            <p:nvPr/>
          </p:nvSpPr>
          <p:spPr>
            <a:xfrm>
              <a:off x="1167575" y="4070675"/>
              <a:ext cx="97425" cy="328525"/>
            </a:xfrm>
            <a:custGeom>
              <a:avLst/>
              <a:gdLst/>
              <a:ahLst/>
              <a:cxnLst/>
              <a:rect l="l" t="t" r="r" b="b"/>
              <a:pathLst>
                <a:path w="3897" h="13141" extrusionOk="0">
                  <a:moveTo>
                    <a:pt x="0" y="1"/>
                  </a:moveTo>
                  <a:cubicBezTo>
                    <a:pt x="0" y="285"/>
                    <a:pt x="95" y="499"/>
                    <a:pt x="217" y="697"/>
                  </a:cubicBezTo>
                  <a:cubicBezTo>
                    <a:pt x="727" y="1530"/>
                    <a:pt x="1257" y="2353"/>
                    <a:pt x="1757" y="3192"/>
                  </a:cubicBezTo>
                  <a:cubicBezTo>
                    <a:pt x="2624" y="4651"/>
                    <a:pt x="3084" y="6242"/>
                    <a:pt x="2987" y="7932"/>
                  </a:cubicBezTo>
                  <a:cubicBezTo>
                    <a:pt x="2899" y="9448"/>
                    <a:pt x="2408" y="10888"/>
                    <a:pt x="1716" y="12233"/>
                  </a:cubicBezTo>
                  <a:cubicBezTo>
                    <a:pt x="1561" y="12535"/>
                    <a:pt x="1405" y="12839"/>
                    <a:pt x="1248" y="13141"/>
                  </a:cubicBezTo>
                  <a:lnTo>
                    <a:pt x="1898" y="13141"/>
                  </a:lnTo>
                  <a:cubicBezTo>
                    <a:pt x="2522" y="12052"/>
                    <a:pt x="2940" y="10890"/>
                    <a:pt x="3306" y="9688"/>
                  </a:cubicBezTo>
                  <a:cubicBezTo>
                    <a:pt x="3896" y="7748"/>
                    <a:pt x="3572" y="5929"/>
                    <a:pt x="2826" y="4126"/>
                  </a:cubicBezTo>
                  <a:cubicBezTo>
                    <a:pt x="2316" y="2890"/>
                    <a:pt x="1483" y="1857"/>
                    <a:pt x="731" y="774"/>
                  </a:cubicBezTo>
                  <a:cubicBezTo>
                    <a:pt x="531" y="485"/>
                    <a:pt x="247" y="257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" name="Google Shape;1029;p53"/>
            <p:cNvSpPr/>
            <p:nvPr/>
          </p:nvSpPr>
          <p:spPr>
            <a:xfrm>
              <a:off x="1519600" y="3107400"/>
              <a:ext cx="497150" cy="1291800"/>
            </a:xfrm>
            <a:custGeom>
              <a:avLst/>
              <a:gdLst/>
              <a:ahLst/>
              <a:cxnLst/>
              <a:rect l="l" t="t" r="r" b="b"/>
              <a:pathLst>
                <a:path w="19886" h="51672" extrusionOk="0">
                  <a:moveTo>
                    <a:pt x="18762" y="1453"/>
                  </a:moveTo>
                  <a:lnTo>
                    <a:pt x="18762" y="1453"/>
                  </a:lnTo>
                  <a:cubicBezTo>
                    <a:pt x="18669" y="1806"/>
                    <a:pt x="18631" y="2082"/>
                    <a:pt x="18526" y="2328"/>
                  </a:cubicBezTo>
                  <a:cubicBezTo>
                    <a:pt x="18142" y="3231"/>
                    <a:pt x="17763" y="4136"/>
                    <a:pt x="17335" y="5017"/>
                  </a:cubicBezTo>
                  <a:cubicBezTo>
                    <a:pt x="16502" y="6728"/>
                    <a:pt x="15876" y="8506"/>
                    <a:pt x="15342" y="10333"/>
                  </a:cubicBezTo>
                  <a:cubicBezTo>
                    <a:pt x="14619" y="12804"/>
                    <a:pt x="14306" y="15321"/>
                    <a:pt x="14338" y="17877"/>
                  </a:cubicBezTo>
                  <a:cubicBezTo>
                    <a:pt x="14357" y="19407"/>
                    <a:pt x="14541" y="20933"/>
                    <a:pt x="14622" y="22462"/>
                  </a:cubicBezTo>
                  <a:cubicBezTo>
                    <a:pt x="14693" y="23774"/>
                    <a:pt x="14766" y="25090"/>
                    <a:pt x="14759" y="26402"/>
                  </a:cubicBezTo>
                  <a:cubicBezTo>
                    <a:pt x="14750" y="27717"/>
                    <a:pt x="14717" y="29040"/>
                    <a:pt x="14556" y="30342"/>
                  </a:cubicBezTo>
                  <a:cubicBezTo>
                    <a:pt x="14431" y="31368"/>
                    <a:pt x="14133" y="32380"/>
                    <a:pt x="13848" y="33380"/>
                  </a:cubicBezTo>
                  <a:cubicBezTo>
                    <a:pt x="13208" y="35616"/>
                    <a:pt x="12117" y="37646"/>
                    <a:pt x="10855" y="39580"/>
                  </a:cubicBezTo>
                  <a:cubicBezTo>
                    <a:pt x="10290" y="40448"/>
                    <a:pt x="9595" y="41230"/>
                    <a:pt x="8831" y="41988"/>
                  </a:cubicBezTo>
                  <a:cubicBezTo>
                    <a:pt x="8981" y="41691"/>
                    <a:pt x="9123" y="41392"/>
                    <a:pt x="9284" y="41102"/>
                  </a:cubicBezTo>
                  <a:cubicBezTo>
                    <a:pt x="10178" y="39488"/>
                    <a:pt x="11017" y="37851"/>
                    <a:pt x="11634" y="36102"/>
                  </a:cubicBezTo>
                  <a:cubicBezTo>
                    <a:pt x="12240" y="34380"/>
                    <a:pt x="12625" y="32631"/>
                    <a:pt x="12527" y="30792"/>
                  </a:cubicBezTo>
                  <a:cubicBezTo>
                    <a:pt x="12506" y="30399"/>
                    <a:pt x="12595" y="30004"/>
                    <a:pt x="12620" y="29608"/>
                  </a:cubicBezTo>
                  <a:cubicBezTo>
                    <a:pt x="12703" y="28257"/>
                    <a:pt x="12604" y="26915"/>
                    <a:pt x="12399" y="25575"/>
                  </a:cubicBezTo>
                  <a:cubicBezTo>
                    <a:pt x="12156" y="23986"/>
                    <a:pt x="11962" y="22389"/>
                    <a:pt x="11747" y="20796"/>
                  </a:cubicBezTo>
                  <a:cubicBezTo>
                    <a:pt x="11700" y="20795"/>
                    <a:pt x="11655" y="20793"/>
                    <a:pt x="11610" y="20792"/>
                  </a:cubicBezTo>
                  <a:cubicBezTo>
                    <a:pt x="11587" y="20954"/>
                    <a:pt x="11526" y="21121"/>
                    <a:pt x="11550" y="21276"/>
                  </a:cubicBezTo>
                  <a:cubicBezTo>
                    <a:pt x="11693" y="22244"/>
                    <a:pt x="11884" y="23208"/>
                    <a:pt x="11999" y="24180"/>
                  </a:cubicBezTo>
                  <a:cubicBezTo>
                    <a:pt x="12100" y="25032"/>
                    <a:pt x="12151" y="25893"/>
                    <a:pt x="12171" y="26751"/>
                  </a:cubicBezTo>
                  <a:cubicBezTo>
                    <a:pt x="12193" y="27700"/>
                    <a:pt x="12181" y="28652"/>
                    <a:pt x="12138" y="29601"/>
                  </a:cubicBezTo>
                  <a:cubicBezTo>
                    <a:pt x="12097" y="30521"/>
                    <a:pt x="12022" y="31442"/>
                    <a:pt x="11920" y="32356"/>
                  </a:cubicBezTo>
                  <a:cubicBezTo>
                    <a:pt x="11709" y="34233"/>
                    <a:pt x="11078" y="35983"/>
                    <a:pt x="10341" y="37711"/>
                  </a:cubicBezTo>
                  <a:cubicBezTo>
                    <a:pt x="9714" y="39183"/>
                    <a:pt x="8935" y="40576"/>
                    <a:pt x="8219" y="42001"/>
                  </a:cubicBezTo>
                  <a:cubicBezTo>
                    <a:pt x="7972" y="42494"/>
                    <a:pt x="7789" y="43018"/>
                    <a:pt x="7548" y="43514"/>
                  </a:cubicBezTo>
                  <a:cubicBezTo>
                    <a:pt x="7035" y="44579"/>
                    <a:pt x="6217" y="45424"/>
                    <a:pt x="5474" y="46323"/>
                  </a:cubicBezTo>
                  <a:cubicBezTo>
                    <a:pt x="5163" y="46700"/>
                    <a:pt x="4844" y="47072"/>
                    <a:pt x="4492" y="47491"/>
                  </a:cubicBezTo>
                  <a:cubicBezTo>
                    <a:pt x="4291" y="47161"/>
                    <a:pt x="4480" y="46882"/>
                    <a:pt x="4622" y="46675"/>
                  </a:cubicBezTo>
                  <a:cubicBezTo>
                    <a:pt x="5616" y="45224"/>
                    <a:pt x="6180" y="43553"/>
                    <a:pt x="7013" y="42021"/>
                  </a:cubicBezTo>
                  <a:cubicBezTo>
                    <a:pt x="7422" y="41269"/>
                    <a:pt x="7732" y="40464"/>
                    <a:pt x="8102" y="39690"/>
                  </a:cubicBezTo>
                  <a:cubicBezTo>
                    <a:pt x="9002" y="37812"/>
                    <a:pt x="9479" y="35821"/>
                    <a:pt x="9717" y="33760"/>
                  </a:cubicBezTo>
                  <a:cubicBezTo>
                    <a:pt x="9906" y="32111"/>
                    <a:pt x="9930" y="30463"/>
                    <a:pt x="9947" y="28802"/>
                  </a:cubicBezTo>
                  <a:cubicBezTo>
                    <a:pt x="9969" y="26574"/>
                    <a:pt x="9802" y="24396"/>
                    <a:pt x="9303" y="22226"/>
                  </a:cubicBezTo>
                  <a:lnTo>
                    <a:pt x="9305" y="22226"/>
                  </a:lnTo>
                  <a:cubicBezTo>
                    <a:pt x="8981" y="20822"/>
                    <a:pt x="8774" y="19390"/>
                    <a:pt x="8569" y="17963"/>
                  </a:cubicBezTo>
                  <a:cubicBezTo>
                    <a:pt x="8387" y="16694"/>
                    <a:pt x="8595" y="15471"/>
                    <a:pt x="9093" y="14276"/>
                  </a:cubicBezTo>
                  <a:cubicBezTo>
                    <a:pt x="10035" y="12010"/>
                    <a:pt x="11443" y="10043"/>
                    <a:pt x="12914" y="8104"/>
                  </a:cubicBezTo>
                  <a:cubicBezTo>
                    <a:pt x="14642" y="5826"/>
                    <a:pt x="16500" y="3664"/>
                    <a:pt x="18515" y="1635"/>
                  </a:cubicBezTo>
                  <a:cubicBezTo>
                    <a:pt x="18556" y="1593"/>
                    <a:pt x="18610" y="1563"/>
                    <a:pt x="18762" y="1453"/>
                  </a:cubicBezTo>
                  <a:close/>
                  <a:moveTo>
                    <a:pt x="19885" y="0"/>
                  </a:moveTo>
                  <a:cubicBezTo>
                    <a:pt x="19052" y="427"/>
                    <a:pt x="18452" y="838"/>
                    <a:pt x="17936" y="1352"/>
                  </a:cubicBezTo>
                  <a:cubicBezTo>
                    <a:pt x="16088" y="3194"/>
                    <a:pt x="14357" y="5139"/>
                    <a:pt x="12747" y="7199"/>
                  </a:cubicBezTo>
                  <a:cubicBezTo>
                    <a:pt x="11437" y="8873"/>
                    <a:pt x="10187" y="10574"/>
                    <a:pt x="9115" y="12413"/>
                  </a:cubicBezTo>
                  <a:cubicBezTo>
                    <a:pt x="7807" y="14656"/>
                    <a:pt x="7518" y="17002"/>
                    <a:pt x="8096" y="19511"/>
                  </a:cubicBezTo>
                  <a:cubicBezTo>
                    <a:pt x="8475" y="21156"/>
                    <a:pt x="8796" y="22814"/>
                    <a:pt x="9085" y="24478"/>
                  </a:cubicBezTo>
                  <a:cubicBezTo>
                    <a:pt x="9338" y="25930"/>
                    <a:pt x="9326" y="27402"/>
                    <a:pt x="9356" y="28876"/>
                  </a:cubicBezTo>
                  <a:cubicBezTo>
                    <a:pt x="9401" y="31066"/>
                    <a:pt x="9246" y="33228"/>
                    <a:pt x="8903" y="35385"/>
                  </a:cubicBezTo>
                  <a:cubicBezTo>
                    <a:pt x="8605" y="37252"/>
                    <a:pt x="7923" y="38997"/>
                    <a:pt x="7186" y="40718"/>
                  </a:cubicBezTo>
                  <a:cubicBezTo>
                    <a:pt x="6632" y="42016"/>
                    <a:pt x="5998" y="43279"/>
                    <a:pt x="5384" y="44552"/>
                  </a:cubicBezTo>
                  <a:cubicBezTo>
                    <a:pt x="4865" y="45628"/>
                    <a:pt x="4377" y="46723"/>
                    <a:pt x="3786" y="47761"/>
                  </a:cubicBezTo>
                  <a:cubicBezTo>
                    <a:pt x="3044" y="49060"/>
                    <a:pt x="1927" y="50039"/>
                    <a:pt x="778" y="50973"/>
                  </a:cubicBezTo>
                  <a:cubicBezTo>
                    <a:pt x="539" y="51167"/>
                    <a:pt x="261" y="51335"/>
                    <a:pt x="82" y="51574"/>
                  </a:cubicBezTo>
                  <a:cubicBezTo>
                    <a:pt x="56" y="51609"/>
                    <a:pt x="26" y="51639"/>
                    <a:pt x="1" y="51672"/>
                  </a:cubicBezTo>
                  <a:lnTo>
                    <a:pt x="816" y="51672"/>
                  </a:lnTo>
                  <a:cubicBezTo>
                    <a:pt x="2014" y="50743"/>
                    <a:pt x="3095" y="49679"/>
                    <a:pt x="4199" y="48643"/>
                  </a:cubicBezTo>
                  <a:cubicBezTo>
                    <a:pt x="5526" y="47397"/>
                    <a:pt x="6601" y="45931"/>
                    <a:pt x="7747" y="44526"/>
                  </a:cubicBezTo>
                  <a:cubicBezTo>
                    <a:pt x="9067" y="42906"/>
                    <a:pt x="10383" y="41288"/>
                    <a:pt x="11509" y="39523"/>
                  </a:cubicBezTo>
                  <a:cubicBezTo>
                    <a:pt x="12640" y="37753"/>
                    <a:pt x="13551" y="35894"/>
                    <a:pt x="14145" y="33863"/>
                  </a:cubicBezTo>
                  <a:cubicBezTo>
                    <a:pt x="14526" y="32559"/>
                    <a:pt x="14778" y="31248"/>
                    <a:pt x="14939" y="29909"/>
                  </a:cubicBezTo>
                  <a:cubicBezTo>
                    <a:pt x="15073" y="28783"/>
                    <a:pt x="15237" y="27669"/>
                    <a:pt x="15150" y="26520"/>
                  </a:cubicBezTo>
                  <a:cubicBezTo>
                    <a:pt x="15048" y="25180"/>
                    <a:pt x="15121" y="23828"/>
                    <a:pt x="15054" y="22485"/>
                  </a:cubicBezTo>
                  <a:cubicBezTo>
                    <a:pt x="14999" y="21413"/>
                    <a:pt x="14789" y="20348"/>
                    <a:pt x="14759" y="19277"/>
                  </a:cubicBezTo>
                  <a:cubicBezTo>
                    <a:pt x="14729" y="18184"/>
                    <a:pt x="14855" y="17089"/>
                    <a:pt x="14878" y="15993"/>
                  </a:cubicBezTo>
                  <a:cubicBezTo>
                    <a:pt x="14938" y="13100"/>
                    <a:pt x="15711" y="10362"/>
                    <a:pt x="16687" y="7673"/>
                  </a:cubicBezTo>
                  <a:cubicBezTo>
                    <a:pt x="17030" y="6727"/>
                    <a:pt x="17484" y="5820"/>
                    <a:pt x="17891" y="4898"/>
                  </a:cubicBezTo>
                  <a:cubicBezTo>
                    <a:pt x="18387" y="3778"/>
                    <a:pt x="18899" y="2664"/>
                    <a:pt x="19378" y="1537"/>
                  </a:cubicBezTo>
                  <a:cubicBezTo>
                    <a:pt x="19565" y="1097"/>
                    <a:pt x="19681" y="626"/>
                    <a:pt x="198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" name="Google Shape;1030;p53"/>
            <p:cNvSpPr/>
            <p:nvPr/>
          </p:nvSpPr>
          <p:spPr>
            <a:xfrm>
              <a:off x="1101450" y="4345500"/>
              <a:ext cx="31850" cy="53700"/>
            </a:xfrm>
            <a:custGeom>
              <a:avLst/>
              <a:gdLst/>
              <a:ahLst/>
              <a:cxnLst/>
              <a:rect l="l" t="t" r="r" b="b"/>
              <a:pathLst>
                <a:path w="1274" h="2148" extrusionOk="0">
                  <a:moveTo>
                    <a:pt x="1274" y="1"/>
                  </a:moveTo>
                  <a:lnTo>
                    <a:pt x="1274" y="1"/>
                  </a:lnTo>
                  <a:cubicBezTo>
                    <a:pt x="791" y="694"/>
                    <a:pt x="414" y="1437"/>
                    <a:pt x="0" y="2148"/>
                  </a:cubicBezTo>
                  <a:lnTo>
                    <a:pt x="311" y="2148"/>
                  </a:lnTo>
                  <a:cubicBezTo>
                    <a:pt x="528" y="1742"/>
                    <a:pt x="741" y="1331"/>
                    <a:pt x="962" y="927"/>
                  </a:cubicBezTo>
                  <a:cubicBezTo>
                    <a:pt x="1050" y="768"/>
                    <a:pt x="1102" y="587"/>
                    <a:pt x="1161" y="413"/>
                  </a:cubicBezTo>
                  <a:cubicBezTo>
                    <a:pt x="1208" y="279"/>
                    <a:pt x="1236" y="137"/>
                    <a:pt x="12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" name="Google Shape;1031;p53"/>
            <p:cNvSpPr/>
            <p:nvPr/>
          </p:nvSpPr>
          <p:spPr>
            <a:xfrm>
              <a:off x="2000300" y="4217900"/>
              <a:ext cx="206225" cy="181300"/>
            </a:xfrm>
            <a:custGeom>
              <a:avLst/>
              <a:gdLst/>
              <a:ahLst/>
              <a:cxnLst/>
              <a:rect l="l" t="t" r="r" b="b"/>
              <a:pathLst>
                <a:path w="8249" h="7252" extrusionOk="0">
                  <a:moveTo>
                    <a:pt x="8248" y="1"/>
                  </a:moveTo>
                  <a:cubicBezTo>
                    <a:pt x="8239" y="14"/>
                    <a:pt x="8227" y="25"/>
                    <a:pt x="8217" y="37"/>
                  </a:cubicBezTo>
                  <a:cubicBezTo>
                    <a:pt x="6800" y="1816"/>
                    <a:pt x="5364" y="3572"/>
                    <a:pt x="3609" y="5037"/>
                  </a:cubicBezTo>
                  <a:cubicBezTo>
                    <a:pt x="2514" y="5951"/>
                    <a:pt x="1289" y="6664"/>
                    <a:pt x="0" y="7252"/>
                  </a:cubicBezTo>
                  <a:lnTo>
                    <a:pt x="1326" y="7252"/>
                  </a:lnTo>
                  <a:cubicBezTo>
                    <a:pt x="2911" y="6377"/>
                    <a:pt x="4296" y="5272"/>
                    <a:pt x="5551" y="4005"/>
                  </a:cubicBezTo>
                  <a:cubicBezTo>
                    <a:pt x="6522" y="3023"/>
                    <a:pt x="7367" y="1917"/>
                    <a:pt x="8248" y="846"/>
                  </a:cubicBezTo>
                  <a:lnTo>
                    <a:pt x="82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2" name="Google Shape;1032;p53"/>
            <p:cNvSpPr/>
            <p:nvPr/>
          </p:nvSpPr>
          <p:spPr>
            <a:xfrm>
              <a:off x="1123925" y="4030675"/>
              <a:ext cx="30025" cy="29275"/>
            </a:xfrm>
            <a:custGeom>
              <a:avLst/>
              <a:gdLst/>
              <a:ahLst/>
              <a:cxnLst/>
              <a:rect l="l" t="t" r="r" b="b"/>
              <a:pathLst>
                <a:path w="1201" h="1171" extrusionOk="0">
                  <a:moveTo>
                    <a:pt x="0" y="1"/>
                  </a:moveTo>
                  <a:cubicBezTo>
                    <a:pt x="400" y="390"/>
                    <a:pt x="800" y="780"/>
                    <a:pt x="1200" y="1171"/>
                  </a:cubicBezTo>
                  <a:cubicBezTo>
                    <a:pt x="1020" y="551"/>
                    <a:pt x="486" y="302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3" name="Google Shape;1033;p53"/>
            <p:cNvSpPr/>
            <p:nvPr/>
          </p:nvSpPr>
          <p:spPr>
            <a:xfrm>
              <a:off x="1677050" y="4095350"/>
              <a:ext cx="529500" cy="303850"/>
            </a:xfrm>
            <a:custGeom>
              <a:avLst/>
              <a:gdLst/>
              <a:ahLst/>
              <a:cxnLst/>
              <a:rect l="l" t="t" r="r" b="b"/>
              <a:pathLst>
                <a:path w="21180" h="12154" extrusionOk="0">
                  <a:moveTo>
                    <a:pt x="21180" y="0"/>
                  </a:moveTo>
                  <a:cubicBezTo>
                    <a:pt x="20620" y="49"/>
                    <a:pt x="20063" y="101"/>
                    <a:pt x="19506" y="161"/>
                  </a:cubicBezTo>
                  <a:cubicBezTo>
                    <a:pt x="18935" y="224"/>
                    <a:pt x="18368" y="397"/>
                    <a:pt x="17819" y="582"/>
                  </a:cubicBezTo>
                  <a:cubicBezTo>
                    <a:pt x="16419" y="1055"/>
                    <a:pt x="15073" y="1646"/>
                    <a:pt x="13747" y="2307"/>
                  </a:cubicBezTo>
                  <a:cubicBezTo>
                    <a:pt x="12141" y="3106"/>
                    <a:pt x="10656" y="4080"/>
                    <a:pt x="9220" y="5131"/>
                  </a:cubicBezTo>
                  <a:cubicBezTo>
                    <a:pt x="8283" y="5817"/>
                    <a:pt x="7479" y="6680"/>
                    <a:pt x="6565" y="7404"/>
                  </a:cubicBezTo>
                  <a:cubicBezTo>
                    <a:pt x="4954" y="8676"/>
                    <a:pt x="3351" y="9968"/>
                    <a:pt x="1661" y="11128"/>
                  </a:cubicBezTo>
                  <a:cubicBezTo>
                    <a:pt x="1122" y="11497"/>
                    <a:pt x="566" y="11834"/>
                    <a:pt x="1" y="12154"/>
                  </a:cubicBezTo>
                  <a:lnTo>
                    <a:pt x="1041" y="12154"/>
                  </a:lnTo>
                  <a:cubicBezTo>
                    <a:pt x="1360" y="11968"/>
                    <a:pt x="1683" y="11790"/>
                    <a:pt x="1995" y="11587"/>
                  </a:cubicBezTo>
                  <a:cubicBezTo>
                    <a:pt x="3202" y="10802"/>
                    <a:pt x="4357" y="9927"/>
                    <a:pt x="5476" y="9022"/>
                  </a:cubicBezTo>
                  <a:cubicBezTo>
                    <a:pt x="6832" y="7924"/>
                    <a:pt x="8101" y="6719"/>
                    <a:pt x="9459" y="5625"/>
                  </a:cubicBezTo>
                  <a:cubicBezTo>
                    <a:pt x="10219" y="5010"/>
                    <a:pt x="11100" y="4548"/>
                    <a:pt x="11896" y="3973"/>
                  </a:cubicBezTo>
                  <a:cubicBezTo>
                    <a:pt x="13049" y="3140"/>
                    <a:pt x="14362" y="2612"/>
                    <a:pt x="15611" y="1961"/>
                  </a:cubicBezTo>
                  <a:cubicBezTo>
                    <a:pt x="15935" y="1793"/>
                    <a:pt x="16284" y="1664"/>
                    <a:pt x="16634" y="1554"/>
                  </a:cubicBezTo>
                  <a:cubicBezTo>
                    <a:pt x="17705" y="1214"/>
                    <a:pt x="18765" y="817"/>
                    <a:pt x="19860" y="579"/>
                  </a:cubicBezTo>
                  <a:cubicBezTo>
                    <a:pt x="20297" y="485"/>
                    <a:pt x="20738" y="415"/>
                    <a:pt x="21180" y="363"/>
                  </a:cubicBezTo>
                  <a:lnTo>
                    <a:pt x="2118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4" name="Google Shape;1034;p53"/>
            <p:cNvSpPr/>
            <p:nvPr/>
          </p:nvSpPr>
          <p:spPr>
            <a:xfrm>
              <a:off x="1366850" y="3372600"/>
              <a:ext cx="288575" cy="1026600"/>
            </a:xfrm>
            <a:custGeom>
              <a:avLst/>
              <a:gdLst/>
              <a:ahLst/>
              <a:cxnLst/>
              <a:rect l="l" t="t" r="r" b="b"/>
              <a:pathLst>
                <a:path w="11543" h="41064" extrusionOk="0">
                  <a:moveTo>
                    <a:pt x="834" y="0"/>
                  </a:moveTo>
                  <a:cubicBezTo>
                    <a:pt x="437" y="284"/>
                    <a:pt x="244" y="698"/>
                    <a:pt x="1" y="1220"/>
                  </a:cubicBezTo>
                  <a:cubicBezTo>
                    <a:pt x="265" y="1098"/>
                    <a:pt x="413" y="1030"/>
                    <a:pt x="613" y="937"/>
                  </a:cubicBezTo>
                  <a:cubicBezTo>
                    <a:pt x="1014" y="2549"/>
                    <a:pt x="1700" y="3987"/>
                    <a:pt x="2429" y="5405"/>
                  </a:cubicBezTo>
                  <a:cubicBezTo>
                    <a:pt x="2512" y="5569"/>
                    <a:pt x="2557" y="5752"/>
                    <a:pt x="2637" y="5918"/>
                  </a:cubicBezTo>
                  <a:cubicBezTo>
                    <a:pt x="3285" y="7239"/>
                    <a:pt x="3872" y="8597"/>
                    <a:pt x="4605" y="9869"/>
                  </a:cubicBezTo>
                  <a:cubicBezTo>
                    <a:pt x="5829" y="11996"/>
                    <a:pt x="7133" y="14077"/>
                    <a:pt x="8437" y="16155"/>
                  </a:cubicBezTo>
                  <a:cubicBezTo>
                    <a:pt x="9490" y="17831"/>
                    <a:pt x="10030" y="19665"/>
                    <a:pt x="10273" y="21607"/>
                  </a:cubicBezTo>
                  <a:cubicBezTo>
                    <a:pt x="10399" y="22613"/>
                    <a:pt x="10544" y="23617"/>
                    <a:pt x="10631" y="24626"/>
                  </a:cubicBezTo>
                  <a:cubicBezTo>
                    <a:pt x="10700" y="25417"/>
                    <a:pt x="10730" y="26216"/>
                    <a:pt x="10709" y="27010"/>
                  </a:cubicBezTo>
                  <a:cubicBezTo>
                    <a:pt x="10675" y="28301"/>
                    <a:pt x="10407" y="29560"/>
                    <a:pt x="10141" y="30825"/>
                  </a:cubicBezTo>
                  <a:cubicBezTo>
                    <a:pt x="9830" y="32301"/>
                    <a:pt x="9559" y="33786"/>
                    <a:pt x="8983" y="35184"/>
                  </a:cubicBezTo>
                  <a:cubicBezTo>
                    <a:pt x="8339" y="36744"/>
                    <a:pt x="7623" y="38246"/>
                    <a:pt x="6299" y="39405"/>
                  </a:cubicBezTo>
                  <a:cubicBezTo>
                    <a:pt x="5706" y="39926"/>
                    <a:pt x="5150" y="40488"/>
                    <a:pt x="4605" y="41064"/>
                  </a:cubicBezTo>
                  <a:lnTo>
                    <a:pt x="5419" y="41064"/>
                  </a:lnTo>
                  <a:cubicBezTo>
                    <a:pt x="5717" y="40784"/>
                    <a:pt x="6014" y="40506"/>
                    <a:pt x="6308" y="40222"/>
                  </a:cubicBezTo>
                  <a:cubicBezTo>
                    <a:pt x="7010" y="39538"/>
                    <a:pt x="7819" y="38938"/>
                    <a:pt x="8299" y="38065"/>
                  </a:cubicBezTo>
                  <a:cubicBezTo>
                    <a:pt x="9216" y="36398"/>
                    <a:pt x="9999" y="34667"/>
                    <a:pt x="10399" y="32793"/>
                  </a:cubicBezTo>
                  <a:cubicBezTo>
                    <a:pt x="10559" y="32047"/>
                    <a:pt x="10604" y="31273"/>
                    <a:pt x="10819" y="30545"/>
                  </a:cubicBezTo>
                  <a:cubicBezTo>
                    <a:pt x="11402" y="28574"/>
                    <a:pt x="11542" y="26577"/>
                    <a:pt x="11311" y="24543"/>
                  </a:cubicBezTo>
                  <a:cubicBezTo>
                    <a:pt x="11202" y="23596"/>
                    <a:pt x="11060" y="22650"/>
                    <a:pt x="10998" y="21698"/>
                  </a:cubicBezTo>
                  <a:lnTo>
                    <a:pt x="10998" y="21700"/>
                  </a:lnTo>
                  <a:cubicBezTo>
                    <a:pt x="10902" y="20203"/>
                    <a:pt x="10431" y="18803"/>
                    <a:pt x="9846" y="17461"/>
                  </a:cubicBezTo>
                  <a:cubicBezTo>
                    <a:pt x="8748" y="14943"/>
                    <a:pt x="7112" y="12730"/>
                    <a:pt x="5638" y="10430"/>
                  </a:cubicBezTo>
                  <a:cubicBezTo>
                    <a:pt x="4908" y="9291"/>
                    <a:pt x="4266" y="8112"/>
                    <a:pt x="3650" y="6915"/>
                  </a:cubicBezTo>
                  <a:cubicBezTo>
                    <a:pt x="3117" y="5878"/>
                    <a:pt x="2640" y="4812"/>
                    <a:pt x="2151" y="3754"/>
                  </a:cubicBezTo>
                  <a:cubicBezTo>
                    <a:pt x="1932" y="3281"/>
                    <a:pt x="1712" y="2808"/>
                    <a:pt x="1544" y="2317"/>
                  </a:cubicBezTo>
                  <a:cubicBezTo>
                    <a:pt x="1290" y="1569"/>
                    <a:pt x="1077" y="805"/>
                    <a:pt x="8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5" name="Google Shape;1035;p53"/>
            <p:cNvSpPr/>
            <p:nvPr/>
          </p:nvSpPr>
          <p:spPr>
            <a:xfrm>
              <a:off x="1425025" y="3692150"/>
              <a:ext cx="152125" cy="707050"/>
            </a:xfrm>
            <a:custGeom>
              <a:avLst/>
              <a:gdLst/>
              <a:ahLst/>
              <a:cxnLst/>
              <a:rect l="l" t="t" r="r" b="b"/>
              <a:pathLst>
                <a:path w="6085" h="28282" extrusionOk="0">
                  <a:moveTo>
                    <a:pt x="1023" y="0"/>
                  </a:moveTo>
                  <a:cubicBezTo>
                    <a:pt x="975" y="20"/>
                    <a:pt x="928" y="41"/>
                    <a:pt x="880" y="60"/>
                  </a:cubicBezTo>
                  <a:cubicBezTo>
                    <a:pt x="979" y="334"/>
                    <a:pt x="1054" y="620"/>
                    <a:pt x="1182" y="880"/>
                  </a:cubicBezTo>
                  <a:cubicBezTo>
                    <a:pt x="1794" y="2118"/>
                    <a:pt x="2411" y="3351"/>
                    <a:pt x="3184" y="4504"/>
                  </a:cubicBezTo>
                  <a:cubicBezTo>
                    <a:pt x="3572" y="5085"/>
                    <a:pt x="3839" y="5749"/>
                    <a:pt x="4131" y="6390"/>
                  </a:cubicBezTo>
                  <a:cubicBezTo>
                    <a:pt x="4751" y="7743"/>
                    <a:pt x="4979" y="9199"/>
                    <a:pt x="5247" y="10649"/>
                  </a:cubicBezTo>
                  <a:cubicBezTo>
                    <a:pt x="5360" y="11267"/>
                    <a:pt x="5433" y="11867"/>
                    <a:pt x="5293" y="12471"/>
                  </a:cubicBezTo>
                  <a:cubicBezTo>
                    <a:pt x="5086" y="13369"/>
                    <a:pt x="4863" y="14264"/>
                    <a:pt x="4605" y="15146"/>
                  </a:cubicBezTo>
                  <a:cubicBezTo>
                    <a:pt x="4355" y="16001"/>
                    <a:pt x="4005" y="16826"/>
                    <a:pt x="3782" y="17686"/>
                  </a:cubicBezTo>
                  <a:cubicBezTo>
                    <a:pt x="3268" y="19673"/>
                    <a:pt x="2803" y="21671"/>
                    <a:pt x="2320" y="23665"/>
                  </a:cubicBezTo>
                  <a:cubicBezTo>
                    <a:pt x="1969" y="25114"/>
                    <a:pt x="1361" y="26437"/>
                    <a:pt x="475" y="27643"/>
                  </a:cubicBezTo>
                  <a:cubicBezTo>
                    <a:pt x="322" y="27852"/>
                    <a:pt x="143" y="28056"/>
                    <a:pt x="0" y="28282"/>
                  </a:cubicBezTo>
                  <a:lnTo>
                    <a:pt x="298" y="28282"/>
                  </a:lnTo>
                  <a:cubicBezTo>
                    <a:pt x="408" y="28141"/>
                    <a:pt x="517" y="27998"/>
                    <a:pt x="641" y="27870"/>
                  </a:cubicBezTo>
                  <a:cubicBezTo>
                    <a:pt x="1629" y="26847"/>
                    <a:pt x="2229" y="25592"/>
                    <a:pt x="2674" y="24288"/>
                  </a:cubicBezTo>
                  <a:cubicBezTo>
                    <a:pt x="3127" y="22963"/>
                    <a:pt x="3381" y="21569"/>
                    <a:pt x="3739" y="20211"/>
                  </a:cubicBezTo>
                  <a:cubicBezTo>
                    <a:pt x="4005" y="19201"/>
                    <a:pt x="4286" y="18195"/>
                    <a:pt x="4581" y="17193"/>
                  </a:cubicBezTo>
                  <a:cubicBezTo>
                    <a:pt x="4970" y="15870"/>
                    <a:pt x="5448" y="14567"/>
                    <a:pt x="5754" y="13225"/>
                  </a:cubicBezTo>
                  <a:cubicBezTo>
                    <a:pt x="5933" y="12438"/>
                    <a:pt x="6084" y="11602"/>
                    <a:pt x="5797" y="10770"/>
                  </a:cubicBezTo>
                  <a:cubicBezTo>
                    <a:pt x="5648" y="10340"/>
                    <a:pt x="5594" y="9877"/>
                    <a:pt x="5512" y="9426"/>
                  </a:cubicBezTo>
                  <a:cubicBezTo>
                    <a:pt x="5196" y="7686"/>
                    <a:pt x="4587" y="6064"/>
                    <a:pt x="3654" y="4558"/>
                  </a:cubicBezTo>
                  <a:cubicBezTo>
                    <a:pt x="2946" y="3412"/>
                    <a:pt x="2265" y="2251"/>
                    <a:pt x="1582" y="1091"/>
                  </a:cubicBezTo>
                  <a:cubicBezTo>
                    <a:pt x="1376" y="739"/>
                    <a:pt x="1208" y="364"/>
                    <a:pt x="10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6" name="Google Shape;1036;p53"/>
            <p:cNvSpPr/>
            <p:nvPr/>
          </p:nvSpPr>
          <p:spPr>
            <a:xfrm>
              <a:off x="1789525" y="4291325"/>
              <a:ext cx="146950" cy="107875"/>
            </a:xfrm>
            <a:custGeom>
              <a:avLst/>
              <a:gdLst/>
              <a:ahLst/>
              <a:cxnLst/>
              <a:rect l="l" t="t" r="r" b="b"/>
              <a:pathLst>
                <a:path w="5878" h="4315" extrusionOk="0">
                  <a:moveTo>
                    <a:pt x="5878" y="1"/>
                  </a:moveTo>
                  <a:cubicBezTo>
                    <a:pt x="5252" y="47"/>
                    <a:pt x="4918" y="377"/>
                    <a:pt x="4580" y="617"/>
                  </a:cubicBezTo>
                  <a:cubicBezTo>
                    <a:pt x="3933" y="1079"/>
                    <a:pt x="3335" y="1610"/>
                    <a:pt x="2720" y="2115"/>
                  </a:cubicBezTo>
                  <a:cubicBezTo>
                    <a:pt x="1843" y="2834"/>
                    <a:pt x="1010" y="3616"/>
                    <a:pt x="82" y="4262"/>
                  </a:cubicBezTo>
                  <a:cubicBezTo>
                    <a:pt x="55" y="4282"/>
                    <a:pt x="26" y="4297"/>
                    <a:pt x="1" y="4315"/>
                  </a:cubicBezTo>
                  <a:lnTo>
                    <a:pt x="929" y="4315"/>
                  </a:lnTo>
                  <a:cubicBezTo>
                    <a:pt x="1193" y="4109"/>
                    <a:pt x="1457" y="3900"/>
                    <a:pt x="1691" y="3665"/>
                  </a:cubicBezTo>
                  <a:cubicBezTo>
                    <a:pt x="2885" y="2462"/>
                    <a:pt x="4202" y="1413"/>
                    <a:pt x="5530" y="372"/>
                  </a:cubicBezTo>
                  <a:cubicBezTo>
                    <a:pt x="5621" y="301"/>
                    <a:pt x="5690" y="204"/>
                    <a:pt x="58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037" name="Google Shape;1037;p53"/>
          <p:cNvSpPr/>
          <p:nvPr/>
        </p:nvSpPr>
        <p:spPr>
          <a:xfrm rot="-5663807">
            <a:off x="5077582" y="-413550"/>
            <a:ext cx="800865" cy="2269772"/>
          </a:xfrm>
          <a:custGeom>
            <a:avLst/>
            <a:gdLst/>
            <a:ahLst/>
            <a:cxnLst/>
            <a:rect l="l" t="t" r="r" b="b"/>
            <a:pathLst>
              <a:path w="35134" h="99565" extrusionOk="0">
                <a:moveTo>
                  <a:pt x="10446" y="21596"/>
                </a:moveTo>
                <a:cubicBezTo>
                  <a:pt x="12184" y="26780"/>
                  <a:pt x="15082" y="31629"/>
                  <a:pt x="19563" y="36861"/>
                </a:cubicBezTo>
                <a:cubicBezTo>
                  <a:pt x="19627" y="36935"/>
                  <a:pt x="19708" y="37001"/>
                  <a:pt x="19810" y="37063"/>
                </a:cubicBezTo>
                <a:cubicBezTo>
                  <a:pt x="19458" y="36279"/>
                  <a:pt x="19081" y="35685"/>
                  <a:pt x="18610" y="35160"/>
                </a:cubicBezTo>
                <a:cubicBezTo>
                  <a:pt x="18162" y="34661"/>
                  <a:pt x="17801" y="34074"/>
                  <a:pt x="17454" y="33508"/>
                </a:cubicBezTo>
                <a:lnTo>
                  <a:pt x="17127" y="32980"/>
                </a:lnTo>
                <a:cubicBezTo>
                  <a:pt x="15969" y="31162"/>
                  <a:pt x="14816" y="29341"/>
                  <a:pt x="13679" y="27509"/>
                </a:cubicBezTo>
                <a:cubicBezTo>
                  <a:pt x="12831" y="26142"/>
                  <a:pt x="12208" y="24716"/>
                  <a:pt x="11718" y="23020"/>
                </a:cubicBezTo>
                <a:lnTo>
                  <a:pt x="11923" y="22927"/>
                </a:lnTo>
                <a:cubicBezTo>
                  <a:pt x="12056" y="23130"/>
                  <a:pt x="12178" y="23307"/>
                  <a:pt x="12290" y="23468"/>
                </a:cubicBezTo>
                <a:cubicBezTo>
                  <a:pt x="12505" y="23783"/>
                  <a:pt x="12681" y="24040"/>
                  <a:pt x="12826" y="24313"/>
                </a:cubicBezTo>
                <a:cubicBezTo>
                  <a:pt x="14306" y="27106"/>
                  <a:pt x="16240" y="29569"/>
                  <a:pt x="18111" y="31813"/>
                </a:cubicBezTo>
                <a:cubicBezTo>
                  <a:pt x="19939" y="34010"/>
                  <a:pt x="21806" y="36175"/>
                  <a:pt x="23675" y="38338"/>
                </a:cubicBezTo>
                <a:lnTo>
                  <a:pt x="23923" y="38625"/>
                </a:lnTo>
                <a:cubicBezTo>
                  <a:pt x="24648" y="39469"/>
                  <a:pt x="25347" y="40330"/>
                  <a:pt x="26040" y="41202"/>
                </a:cubicBezTo>
                <a:cubicBezTo>
                  <a:pt x="27207" y="42675"/>
                  <a:pt x="28851" y="44493"/>
                  <a:pt x="31237" y="45496"/>
                </a:cubicBezTo>
                <a:lnTo>
                  <a:pt x="31382" y="45556"/>
                </a:lnTo>
                <a:lnTo>
                  <a:pt x="31281" y="45675"/>
                </a:lnTo>
                <a:cubicBezTo>
                  <a:pt x="31245" y="45717"/>
                  <a:pt x="31216" y="45759"/>
                  <a:pt x="31189" y="45796"/>
                </a:cubicBezTo>
                <a:cubicBezTo>
                  <a:pt x="31126" y="45884"/>
                  <a:pt x="31072" y="45960"/>
                  <a:pt x="30979" y="45984"/>
                </a:cubicBezTo>
                <a:cubicBezTo>
                  <a:pt x="29873" y="46248"/>
                  <a:pt x="28891" y="46374"/>
                  <a:pt x="27974" y="46374"/>
                </a:cubicBezTo>
                <a:cubicBezTo>
                  <a:pt x="26651" y="46374"/>
                  <a:pt x="25472" y="46111"/>
                  <a:pt x="24368" y="45568"/>
                </a:cubicBezTo>
                <a:cubicBezTo>
                  <a:pt x="23633" y="45207"/>
                  <a:pt x="22980" y="44599"/>
                  <a:pt x="22455" y="44114"/>
                </a:cubicBezTo>
                <a:cubicBezTo>
                  <a:pt x="19309" y="41193"/>
                  <a:pt x="17159" y="38545"/>
                  <a:pt x="15690" y="35780"/>
                </a:cubicBezTo>
                <a:cubicBezTo>
                  <a:pt x="13229" y="31150"/>
                  <a:pt x="11625" y="27132"/>
                  <a:pt x="10640" y="23137"/>
                </a:cubicBezTo>
                <a:cubicBezTo>
                  <a:pt x="10556" y="22798"/>
                  <a:pt x="10459" y="22461"/>
                  <a:pt x="10360" y="22125"/>
                </a:cubicBezTo>
                <a:lnTo>
                  <a:pt x="10228" y="21664"/>
                </a:lnTo>
                <a:lnTo>
                  <a:pt x="10446" y="21596"/>
                </a:lnTo>
                <a:close/>
                <a:moveTo>
                  <a:pt x="1" y="0"/>
                </a:moveTo>
                <a:lnTo>
                  <a:pt x="1" y="2238"/>
                </a:lnTo>
                <a:cubicBezTo>
                  <a:pt x="910" y="3781"/>
                  <a:pt x="1644" y="5369"/>
                  <a:pt x="2247" y="6824"/>
                </a:cubicBezTo>
                <a:cubicBezTo>
                  <a:pt x="3425" y="9667"/>
                  <a:pt x="3168" y="12731"/>
                  <a:pt x="2834" y="15381"/>
                </a:cubicBezTo>
                <a:cubicBezTo>
                  <a:pt x="2670" y="16688"/>
                  <a:pt x="2153" y="17966"/>
                  <a:pt x="1655" y="19204"/>
                </a:cubicBezTo>
                <a:cubicBezTo>
                  <a:pt x="1542" y="19486"/>
                  <a:pt x="1428" y="19767"/>
                  <a:pt x="1318" y="20047"/>
                </a:cubicBezTo>
                <a:cubicBezTo>
                  <a:pt x="1007" y="20853"/>
                  <a:pt x="640" y="21653"/>
                  <a:pt x="285" y="22425"/>
                </a:cubicBezTo>
                <a:cubicBezTo>
                  <a:pt x="187" y="22640"/>
                  <a:pt x="98" y="22858"/>
                  <a:pt x="1" y="23071"/>
                </a:cubicBezTo>
                <a:lnTo>
                  <a:pt x="1" y="26613"/>
                </a:lnTo>
                <a:cubicBezTo>
                  <a:pt x="240" y="25264"/>
                  <a:pt x="578" y="23891"/>
                  <a:pt x="1085" y="22548"/>
                </a:cubicBezTo>
                <a:lnTo>
                  <a:pt x="1180" y="22277"/>
                </a:lnTo>
                <a:cubicBezTo>
                  <a:pt x="1286" y="21958"/>
                  <a:pt x="1395" y="21629"/>
                  <a:pt x="1658" y="21310"/>
                </a:cubicBezTo>
                <a:lnTo>
                  <a:pt x="1834" y="21097"/>
                </a:lnTo>
                <a:lnTo>
                  <a:pt x="1861" y="21374"/>
                </a:lnTo>
                <a:cubicBezTo>
                  <a:pt x="1867" y="21444"/>
                  <a:pt x="1882" y="21519"/>
                  <a:pt x="1894" y="21595"/>
                </a:cubicBezTo>
                <a:cubicBezTo>
                  <a:pt x="1928" y="21774"/>
                  <a:pt x="1963" y="21960"/>
                  <a:pt x="1910" y="22131"/>
                </a:cubicBezTo>
                <a:cubicBezTo>
                  <a:pt x="1313" y="24047"/>
                  <a:pt x="1347" y="25984"/>
                  <a:pt x="1443" y="28135"/>
                </a:cubicBezTo>
                <a:cubicBezTo>
                  <a:pt x="1542" y="30283"/>
                  <a:pt x="1990" y="32411"/>
                  <a:pt x="2425" y="34471"/>
                </a:cubicBezTo>
                <a:lnTo>
                  <a:pt x="2450" y="34596"/>
                </a:lnTo>
                <a:cubicBezTo>
                  <a:pt x="3225" y="38282"/>
                  <a:pt x="3608" y="41625"/>
                  <a:pt x="3625" y="44815"/>
                </a:cubicBezTo>
                <a:cubicBezTo>
                  <a:pt x="3638" y="47457"/>
                  <a:pt x="3049" y="49989"/>
                  <a:pt x="2531" y="51899"/>
                </a:cubicBezTo>
                <a:cubicBezTo>
                  <a:pt x="2141" y="53349"/>
                  <a:pt x="1805" y="54840"/>
                  <a:pt x="1480" y="56284"/>
                </a:cubicBezTo>
                <a:lnTo>
                  <a:pt x="1318" y="57006"/>
                </a:lnTo>
                <a:cubicBezTo>
                  <a:pt x="1250" y="57300"/>
                  <a:pt x="1220" y="57607"/>
                  <a:pt x="1183" y="57977"/>
                </a:cubicBezTo>
                <a:cubicBezTo>
                  <a:pt x="1163" y="58176"/>
                  <a:pt x="1140" y="58392"/>
                  <a:pt x="1112" y="58636"/>
                </a:cubicBezTo>
                <a:lnTo>
                  <a:pt x="891" y="58663"/>
                </a:lnTo>
                <a:lnTo>
                  <a:pt x="616" y="57940"/>
                </a:lnTo>
                <a:cubicBezTo>
                  <a:pt x="407" y="57391"/>
                  <a:pt x="205" y="56852"/>
                  <a:pt x="1" y="56312"/>
                </a:cubicBezTo>
                <a:lnTo>
                  <a:pt x="1" y="58167"/>
                </a:lnTo>
                <a:cubicBezTo>
                  <a:pt x="107" y="58440"/>
                  <a:pt x="222" y="58710"/>
                  <a:pt x="322" y="58983"/>
                </a:cubicBezTo>
                <a:cubicBezTo>
                  <a:pt x="495" y="59443"/>
                  <a:pt x="745" y="59890"/>
                  <a:pt x="1008" y="60361"/>
                </a:cubicBezTo>
                <a:cubicBezTo>
                  <a:pt x="1089" y="60507"/>
                  <a:pt x="1172" y="60654"/>
                  <a:pt x="1258" y="60809"/>
                </a:cubicBezTo>
                <a:cubicBezTo>
                  <a:pt x="1300" y="60493"/>
                  <a:pt x="1334" y="60188"/>
                  <a:pt x="1372" y="59890"/>
                </a:cubicBezTo>
                <a:cubicBezTo>
                  <a:pt x="1474" y="59031"/>
                  <a:pt x="1572" y="58219"/>
                  <a:pt x="1768" y="57436"/>
                </a:cubicBezTo>
                <a:cubicBezTo>
                  <a:pt x="2041" y="56328"/>
                  <a:pt x="2363" y="55231"/>
                  <a:pt x="2686" y="54136"/>
                </a:cubicBezTo>
                <a:cubicBezTo>
                  <a:pt x="2959" y="53207"/>
                  <a:pt x="3231" y="52278"/>
                  <a:pt x="3474" y="51342"/>
                </a:cubicBezTo>
                <a:cubicBezTo>
                  <a:pt x="3808" y="50058"/>
                  <a:pt x="4186" y="48606"/>
                  <a:pt x="4329" y="47162"/>
                </a:cubicBezTo>
                <a:cubicBezTo>
                  <a:pt x="4483" y="45604"/>
                  <a:pt x="4429" y="43969"/>
                  <a:pt x="4383" y="42527"/>
                </a:cubicBezTo>
                <a:cubicBezTo>
                  <a:pt x="4307" y="40305"/>
                  <a:pt x="3989" y="37912"/>
                  <a:pt x="3405" y="35217"/>
                </a:cubicBezTo>
                <a:cubicBezTo>
                  <a:pt x="2927" y="32993"/>
                  <a:pt x="2560" y="31171"/>
                  <a:pt x="2250" y="29480"/>
                </a:cubicBezTo>
                <a:cubicBezTo>
                  <a:pt x="1631" y="26085"/>
                  <a:pt x="2142" y="22817"/>
                  <a:pt x="2725" y="20071"/>
                </a:cubicBezTo>
                <a:cubicBezTo>
                  <a:pt x="3446" y="16671"/>
                  <a:pt x="3756" y="13243"/>
                  <a:pt x="3647" y="9880"/>
                </a:cubicBezTo>
                <a:cubicBezTo>
                  <a:pt x="3643" y="9743"/>
                  <a:pt x="3646" y="9605"/>
                  <a:pt x="3647" y="9467"/>
                </a:cubicBezTo>
                <a:lnTo>
                  <a:pt x="3655" y="8997"/>
                </a:lnTo>
                <a:lnTo>
                  <a:pt x="3850" y="9223"/>
                </a:lnTo>
                <a:cubicBezTo>
                  <a:pt x="4229" y="9656"/>
                  <a:pt x="4495" y="10119"/>
                  <a:pt x="4662" y="10639"/>
                </a:cubicBezTo>
                <a:lnTo>
                  <a:pt x="5166" y="12184"/>
                </a:lnTo>
                <a:cubicBezTo>
                  <a:pt x="5735" y="13915"/>
                  <a:pt x="6321" y="15704"/>
                  <a:pt x="6808" y="17489"/>
                </a:cubicBezTo>
                <a:cubicBezTo>
                  <a:pt x="7332" y="19404"/>
                  <a:pt x="7783" y="21371"/>
                  <a:pt x="8219" y="23273"/>
                </a:cubicBezTo>
                <a:lnTo>
                  <a:pt x="8656" y="25160"/>
                </a:lnTo>
                <a:cubicBezTo>
                  <a:pt x="8798" y="25763"/>
                  <a:pt x="8926" y="26369"/>
                  <a:pt x="9055" y="26975"/>
                </a:cubicBezTo>
                <a:cubicBezTo>
                  <a:pt x="9287" y="28064"/>
                  <a:pt x="9524" y="29190"/>
                  <a:pt x="9837" y="30274"/>
                </a:cubicBezTo>
                <a:cubicBezTo>
                  <a:pt x="10121" y="31258"/>
                  <a:pt x="10482" y="32240"/>
                  <a:pt x="10832" y="33190"/>
                </a:cubicBezTo>
                <a:cubicBezTo>
                  <a:pt x="11082" y="33871"/>
                  <a:pt x="11332" y="34551"/>
                  <a:pt x="11559" y="35240"/>
                </a:cubicBezTo>
                <a:cubicBezTo>
                  <a:pt x="11992" y="36559"/>
                  <a:pt x="12410" y="37884"/>
                  <a:pt x="12828" y="39207"/>
                </a:cubicBezTo>
                <a:cubicBezTo>
                  <a:pt x="13275" y="40620"/>
                  <a:pt x="13720" y="42033"/>
                  <a:pt x="14184" y="43440"/>
                </a:cubicBezTo>
                <a:cubicBezTo>
                  <a:pt x="14981" y="45851"/>
                  <a:pt x="15375" y="48311"/>
                  <a:pt x="15356" y="50753"/>
                </a:cubicBezTo>
                <a:cubicBezTo>
                  <a:pt x="15342" y="52521"/>
                  <a:pt x="15251" y="54085"/>
                  <a:pt x="15075" y="55527"/>
                </a:cubicBezTo>
                <a:cubicBezTo>
                  <a:pt x="14843" y="57403"/>
                  <a:pt x="14242" y="59207"/>
                  <a:pt x="13660" y="60952"/>
                </a:cubicBezTo>
                <a:cubicBezTo>
                  <a:pt x="13345" y="61890"/>
                  <a:pt x="13022" y="62861"/>
                  <a:pt x="12760" y="63830"/>
                </a:cubicBezTo>
                <a:cubicBezTo>
                  <a:pt x="12574" y="64519"/>
                  <a:pt x="12350" y="65198"/>
                  <a:pt x="12126" y="65878"/>
                </a:cubicBezTo>
                <a:cubicBezTo>
                  <a:pt x="11866" y="66663"/>
                  <a:pt x="11596" y="67477"/>
                  <a:pt x="11396" y="68289"/>
                </a:cubicBezTo>
                <a:cubicBezTo>
                  <a:pt x="10885" y="70370"/>
                  <a:pt x="10441" y="72492"/>
                  <a:pt x="10078" y="74596"/>
                </a:cubicBezTo>
                <a:cubicBezTo>
                  <a:pt x="9805" y="76170"/>
                  <a:pt x="9637" y="77722"/>
                  <a:pt x="9578" y="79212"/>
                </a:cubicBezTo>
                <a:cubicBezTo>
                  <a:pt x="9455" y="82358"/>
                  <a:pt x="9687" y="85596"/>
                  <a:pt x="10268" y="88836"/>
                </a:cubicBezTo>
                <a:cubicBezTo>
                  <a:pt x="10578" y="90560"/>
                  <a:pt x="11147" y="92247"/>
                  <a:pt x="11607" y="93524"/>
                </a:cubicBezTo>
                <a:cubicBezTo>
                  <a:pt x="12046" y="94739"/>
                  <a:pt x="12574" y="95946"/>
                  <a:pt x="13082" y="97115"/>
                </a:cubicBezTo>
                <a:cubicBezTo>
                  <a:pt x="13308" y="97629"/>
                  <a:pt x="13532" y="98143"/>
                  <a:pt x="13750" y="98661"/>
                </a:cubicBezTo>
                <a:lnTo>
                  <a:pt x="14130" y="99564"/>
                </a:lnTo>
                <a:cubicBezTo>
                  <a:pt x="14353" y="99333"/>
                  <a:pt x="14463" y="99091"/>
                  <a:pt x="14509" y="98841"/>
                </a:cubicBezTo>
                <a:lnTo>
                  <a:pt x="14509" y="98841"/>
                </a:lnTo>
                <a:lnTo>
                  <a:pt x="14291" y="98931"/>
                </a:lnTo>
                <a:lnTo>
                  <a:pt x="14123" y="98943"/>
                </a:lnTo>
                <a:lnTo>
                  <a:pt x="13921" y="98286"/>
                </a:lnTo>
                <a:cubicBezTo>
                  <a:pt x="13802" y="97889"/>
                  <a:pt x="13685" y="97492"/>
                  <a:pt x="13535" y="97106"/>
                </a:cubicBezTo>
                <a:cubicBezTo>
                  <a:pt x="12572" y="94614"/>
                  <a:pt x="11601" y="91925"/>
                  <a:pt x="11035" y="89139"/>
                </a:cubicBezTo>
                <a:cubicBezTo>
                  <a:pt x="10882" y="88385"/>
                  <a:pt x="10829" y="87599"/>
                  <a:pt x="10777" y="86839"/>
                </a:cubicBezTo>
                <a:cubicBezTo>
                  <a:pt x="10756" y="86533"/>
                  <a:pt x="10735" y="86224"/>
                  <a:pt x="10708" y="85919"/>
                </a:cubicBezTo>
                <a:cubicBezTo>
                  <a:pt x="10455" y="83084"/>
                  <a:pt x="10252" y="80308"/>
                  <a:pt x="10560" y="77537"/>
                </a:cubicBezTo>
                <a:cubicBezTo>
                  <a:pt x="11005" y="73522"/>
                  <a:pt x="11682" y="70242"/>
                  <a:pt x="12690" y="67218"/>
                </a:cubicBezTo>
                <a:cubicBezTo>
                  <a:pt x="13017" y="66233"/>
                  <a:pt x="13318" y="65240"/>
                  <a:pt x="13607" y="64246"/>
                </a:cubicBezTo>
                <a:lnTo>
                  <a:pt x="14076" y="62637"/>
                </a:lnTo>
                <a:cubicBezTo>
                  <a:pt x="14532" y="61096"/>
                  <a:pt x="15001" y="59502"/>
                  <a:pt x="15380" y="57914"/>
                </a:cubicBezTo>
                <a:cubicBezTo>
                  <a:pt x="15851" y="55950"/>
                  <a:pt x="16042" y="53927"/>
                  <a:pt x="15948" y="51903"/>
                </a:cubicBezTo>
                <a:lnTo>
                  <a:pt x="15935" y="51615"/>
                </a:lnTo>
                <a:cubicBezTo>
                  <a:pt x="15878" y="50342"/>
                  <a:pt x="15819" y="49028"/>
                  <a:pt x="15634" y="47747"/>
                </a:cubicBezTo>
                <a:lnTo>
                  <a:pt x="15572" y="47335"/>
                </a:lnTo>
                <a:cubicBezTo>
                  <a:pt x="15484" y="46735"/>
                  <a:pt x="15390" y="46114"/>
                  <a:pt x="15363" y="45476"/>
                </a:cubicBezTo>
                <a:lnTo>
                  <a:pt x="15584" y="45434"/>
                </a:lnTo>
                <a:lnTo>
                  <a:pt x="15726" y="45822"/>
                </a:lnTo>
                <a:cubicBezTo>
                  <a:pt x="15834" y="46118"/>
                  <a:pt x="15944" y="46416"/>
                  <a:pt x="16030" y="46717"/>
                </a:cubicBezTo>
                <a:cubicBezTo>
                  <a:pt x="16963" y="50034"/>
                  <a:pt x="17642" y="53448"/>
                  <a:pt x="18233" y="56639"/>
                </a:cubicBezTo>
                <a:cubicBezTo>
                  <a:pt x="18857" y="60004"/>
                  <a:pt x="18822" y="63475"/>
                  <a:pt x="18129" y="67250"/>
                </a:cubicBezTo>
                <a:cubicBezTo>
                  <a:pt x="17992" y="67992"/>
                  <a:pt x="17775" y="68729"/>
                  <a:pt x="17565" y="69442"/>
                </a:cubicBezTo>
                <a:cubicBezTo>
                  <a:pt x="17407" y="69983"/>
                  <a:pt x="17248" y="70523"/>
                  <a:pt x="17121" y="71069"/>
                </a:cubicBezTo>
                <a:cubicBezTo>
                  <a:pt x="16846" y="72263"/>
                  <a:pt x="16496" y="73457"/>
                  <a:pt x="16156" y="74612"/>
                </a:cubicBezTo>
                <a:cubicBezTo>
                  <a:pt x="15590" y="76543"/>
                  <a:pt x="15004" y="78537"/>
                  <a:pt x="14757" y="80578"/>
                </a:cubicBezTo>
                <a:cubicBezTo>
                  <a:pt x="14748" y="80645"/>
                  <a:pt x="14742" y="80704"/>
                  <a:pt x="14744" y="80763"/>
                </a:cubicBezTo>
                <a:cubicBezTo>
                  <a:pt x="14950" y="80462"/>
                  <a:pt x="15034" y="80108"/>
                  <a:pt x="15124" y="79737"/>
                </a:cubicBezTo>
                <a:cubicBezTo>
                  <a:pt x="15166" y="79561"/>
                  <a:pt x="15208" y="79388"/>
                  <a:pt x="15264" y="79221"/>
                </a:cubicBezTo>
                <a:cubicBezTo>
                  <a:pt x="16028" y="76889"/>
                  <a:pt x="16651" y="74928"/>
                  <a:pt x="17198" y="72934"/>
                </a:cubicBezTo>
                <a:cubicBezTo>
                  <a:pt x="17345" y="72397"/>
                  <a:pt x="17500" y="71862"/>
                  <a:pt x="17655" y="71328"/>
                </a:cubicBezTo>
                <a:cubicBezTo>
                  <a:pt x="18202" y="69445"/>
                  <a:pt x="18768" y="67498"/>
                  <a:pt x="18959" y="65510"/>
                </a:cubicBezTo>
                <a:cubicBezTo>
                  <a:pt x="19055" y="64498"/>
                  <a:pt x="19085" y="63460"/>
                  <a:pt x="19114" y="62457"/>
                </a:cubicBezTo>
                <a:cubicBezTo>
                  <a:pt x="19132" y="61849"/>
                  <a:pt x="19148" y="61243"/>
                  <a:pt x="19180" y="60637"/>
                </a:cubicBezTo>
                <a:cubicBezTo>
                  <a:pt x="19311" y="58129"/>
                  <a:pt x="18732" y="55681"/>
                  <a:pt x="18172" y="53314"/>
                </a:cubicBezTo>
                <a:cubicBezTo>
                  <a:pt x="18018" y="52666"/>
                  <a:pt x="17864" y="52018"/>
                  <a:pt x="17724" y="51368"/>
                </a:cubicBezTo>
                <a:cubicBezTo>
                  <a:pt x="17375" y="49748"/>
                  <a:pt x="16969" y="48157"/>
                  <a:pt x="16538" y="46472"/>
                </a:cubicBezTo>
                <a:cubicBezTo>
                  <a:pt x="16344" y="45714"/>
                  <a:pt x="16147" y="44944"/>
                  <a:pt x="15951" y="44154"/>
                </a:cubicBezTo>
                <a:lnTo>
                  <a:pt x="16156" y="44060"/>
                </a:lnTo>
                <a:cubicBezTo>
                  <a:pt x="17202" y="45557"/>
                  <a:pt x="17912" y="47100"/>
                  <a:pt x="18598" y="48591"/>
                </a:cubicBezTo>
                <a:lnTo>
                  <a:pt x="19046" y="49554"/>
                </a:lnTo>
                <a:cubicBezTo>
                  <a:pt x="19329" y="50154"/>
                  <a:pt x="19575" y="50770"/>
                  <a:pt x="19824" y="51385"/>
                </a:cubicBezTo>
                <a:cubicBezTo>
                  <a:pt x="19947" y="51693"/>
                  <a:pt x="20070" y="52000"/>
                  <a:pt x="20198" y="52305"/>
                </a:cubicBezTo>
                <a:cubicBezTo>
                  <a:pt x="21057" y="54356"/>
                  <a:pt x="21669" y="56667"/>
                  <a:pt x="22121" y="59579"/>
                </a:cubicBezTo>
                <a:cubicBezTo>
                  <a:pt x="22517" y="62125"/>
                  <a:pt x="22475" y="64898"/>
                  <a:pt x="21992" y="68308"/>
                </a:cubicBezTo>
                <a:cubicBezTo>
                  <a:pt x="21440" y="72207"/>
                  <a:pt x="20577" y="76092"/>
                  <a:pt x="19425" y="79853"/>
                </a:cubicBezTo>
                <a:cubicBezTo>
                  <a:pt x="18784" y="81938"/>
                  <a:pt x="18123" y="84020"/>
                  <a:pt x="17461" y="86099"/>
                </a:cubicBezTo>
                <a:cubicBezTo>
                  <a:pt x="16987" y="87587"/>
                  <a:pt x="16515" y="89074"/>
                  <a:pt x="16051" y="90564"/>
                </a:cubicBezTo>
                <a:cubicBezTo>
                  <a:pt x="15926" y="90963"/>
                  <a:pt x="15819" y="91402"/>
                  <a:pt x="15717" y="91948"/>
                </a:cubicBezTo>
                <a:cubicBezTo>
                  <a:pt x="15443" y="93385"/>
                  <a:pt x="15175" y="94826"/>
                  <a:pt x="14932" y="96268"/>
                </a:cubicBezTo>
                <a:cubicBezTo>
                  <a:pt x="14902" y="96446"/>
                  <a:pt x="14893" y="96626"/>
                  <a:pt x="14891" y="96808"/>
                </a:cubicBezTo>
                <a:cubicBezTo>
                  <a:pt x="15016" y="96488"/>
                  <a:pt x="15129" y="96182"/>
                  <a:pt x="15172" y="95864"/>
                </a:cubicBezTo>
                <a:cubicBezTo>
                  <a:pt x="15417" y="94042"/>
                  <a:pt x="15963" y="92294"/>
                  <a:pt x="16503" y="90657"/>
                </a:cubicBezTo>
                <a:cubicBezTo>
                  <a:pt x="16854" y="89594"/>
                  <a:pt x="17239" y="88542"/>
                  <a:pt x="17622" y="87489"/>
                </a:cubicBezTo>
                <a:cubicBezTo>
                  <a:pt x="17812" y="86976"/>
                  <a:pt x="18442" y="85221"/>
                  <a:pt x="18442" y="85221"/>
                </a:cubicBezTo>
                <a:cubicBezTo>
                  <a:pt x="18771" y="84302"/>
                  <a:pt x="19099" y="83384"/>
                  <a:pt x="19413" y="82462"/>
                </a:cubicBezTo>
                <a:cubicBezTo>
                  <a:pt x="19568" y="82011"/>
                  <a:pt x="19726" y="81561"/>
                  <a:pt x="19884" y="81110"/>
                </a:cubicBezTo>
                <a:cubicBezTo>
                  <a:pt x="20309" y="79904"/>
                  <a:pt x="20748" y="78656"/>
                  <a:pt x="21079" y="77403"/>
                </a:cubicBezTo>
                <a:cubicBezTo>
                  <a:pt x="21497" y="75811"/>
                  <a:pt x="21846" y="74171"/>
                  <a:pt x="22185" y="72586"/>
                </a:cubicBezTo>
                <a:cubicBezTo>
                  <a:pt x="22338" y="71865"/>
                  <a:pt x="22491" y="71144"/>
                  <a:pt x="22652" y="70426"/>
                </a:cubicBezTo>
                <a:cubicBezTo>
                  <a:pt x="23103" y="68407"/>
                  <a:pt x="23315" y="66189"/>
                  <a:pt x="23321" y="63449"/>
                </a:cubicBezTo>
                <a:cubicBezTo>
                  <a:pt x="23327" y="60087"/>
                  <a:pt x="22634" y="56622"/>
                  <a:pt x="21117" y="52484"/>
                </a:cubicBezTo>
                <a:cubicBezTo>
                  <a:pt x="20924" y="51956"/>
                  <a:pt x="20723" y="51409"/>
                  <a:pt x="20476" y="50899"/>
                </a:cubicBezTo>
                <a:cubicBezTo>
                  <a:pt x="19003" y="47861"/>
                  <a:pt x="17300" y="44655"/>
                  <a:pt x="15272" y="41097"/>
                </a:cubicBezTo>
                <a:cubicBezTo>
                  <a:pt x="14087" y="39020"/>
                  <a:pt x="13014" y="36905"/>
                  <a:pt x="12087" y="34805"/>
                </a:cubicBezTo>
                <a:cubicBezTo>
                  <a:pt x="10616" y="31479"/>
                  <a:pt x="9844" y="27974"/>
                  <a:pt x="9335" y="25291"/>
                </a:cubicBezTo>
                <a:cubicBezTo>
                  <a:pt x="8992" y="23470"/>
                  <a:pt x="8607" y="21516"/>
                  <a:pt x="8130" y="19570"/>
                </a:cubicBezTo>
                <a:cubicBezTo>
                  <a:pt x="7786" y="18169"/>
                  <a:pt x="7375" y="16758"/>
                  <a:pt x="6977" y="15394"/>
                </a:cubicBezTo>
                <a:lnTo>
                  <a:pt x="6557" y="13943"/>
                </a:lnTo>
                <a:cubicBezTo>
                  <a:pt x="6491" y="13716"/>
                  <a:pt x="6411" y="13492"/>
                  <a:pt x="6332" y="13268"/>
                </a:cubicBezTo>
                <a:cubicBezTo>
                  <a:pt x="6198" y="12897"/>
                  <a:pt x="6061" y="12512"/>
                  <a:pt x="5993" y="12115"/>
                </a:cubicBezTo>
                <a:cubicBezTo>
                  <a:pt x="5954" y="11885"/>
                  <a:pt x="5852" y="11670"/>
                  <a:pt x="5742" y="11444"/>
                </a:cubicBezTo>
                <a:cubicBezTo>
                  <a:pt x="5563" y="11074"/>
                  <a:pt x="5377" y="10691"/>
                  <a:pt x="5491" y="10221"/>
                </a:cubicBezTo>
                <a:lnTo>
                  <a:pt x="5518" y="10109"/>
                </a:lnTo>
                <a:lnTo>
                  <a:pt x="5518" y="10109"/>
                </a:lnTo>
                <a:lnTo>
                  <a:pt x="5438" y="10145"/>
                </a:lnTo>
                <a:lnTo>
                  <a:pt x="4936" y="9283"/>
                </a:lnTo>
                <a:lnTo>
                  <a:pt x="4968" y="9131"/>
                </a:lnTo>
                <a:lnTo>
                  <a:pt x="5256" y="8996"/>
                </a:lnTo>
                <a:lnTo>
                  <a:pt x="5644" y="10049"/>
                </a:lnTo>
                <a:lnTo>
                  <a:pt x="5634" y="10055"/>
                </a:lnTo>
                <a:lnTo>
                  <a:pt x="6124" y="11062"/>
                </a:lnTo>
                <a:cubicBezTo>
                  <a:pt x="6455" y="11749"/>
                  <a:pt x="6789" y="12437"/>
                  <a:pt x="7144" y="13115"/>
                </a:cubicBezTo>
                <a:cubicBezTo>
                  <a:pt x="8109" y="14960"/>
                  <a:pt x="8846" y="17062"/>
                  <a:pt x="9396" y="19542"/>
                </a:cubicBezTo>
                <a:lnTo>
                  <a:pt x="9608" y="20500"/>
                </a:lnTo>
                <a:cubicBezTo>
                  <a:pt x="10108" y="22777"/>
                  <a:pt x="10625" y="25130"/>
                  <a:pt x="11399" y="27392"/>
                </a:cubicBezTo>
                <a:cubicBezTo>
                  <a:pt x="12159" y="29614"/>
                  <a:pt x="13150" y="31769"/>
                  <a:pt x="14108" y="33853"/>
                </a:cubicBezTo>
                <a:lnTo>
                  <a:pt x="14568" y="34855"/>
                </a:lnTo>
                <a:cubicBezTo>
                  <a:pt x="16070" y="38147"/>
                  <a:pt x="18366" y="40960"/>
                  <a:pt x="20624" y="43509"/>
                </a:cubicBezTo>
                <a:cubicBezTo>
                  <a:pt x="21499" y="44497"/>
                  <a:pt x="22375" y="45257"/>
                  <a:pt x="23303" y="45833"/>
                </a:cubicBezTo>
                <a:cubicBezTo>
                  <a:pt x="24682" y="46685"/>
                  <a:pt x="26030" y="47100"/>
                  <a:pt x="27422" y="47100"/>
                </a:cubicBezTo>
                <a:cubicBezTo>
                  <a:pt x="27884" y="47100"/>
                  <a:pt x="28355" y="47052"/>
                  <a:pt x="28821" y="46959"/>
                </a:cubicBezTo>
                <a:cubicBezTo>
                  <a:pt x="29603" y="46801"/>
                  <a:pt x="30412" y="46578"/>
                  <a:pt x="31225" y="46300"/>
                </a:cubicBezTo>
                <a:cubicBezTo>
                  <a:pt x="31959" y="46048"/>
                  <a:pt x="32818" y="45732"/>
                  <a:pt x="33610" y="45309"/>
                </a:cubicBezTo>
                <a:cubicBezTo>
                  <a:pt x="34652" y="44753"/>
                  <a:pt x="35134" y="43774"/>
                  <a:pt x="35040" y="42399"/>
                </a:cubicBezTo>
                <a:cubicBezTo>
                  <a:pt x="34940" y="40929"/>
                  <a:pt x="34440" y="39481"/>
                  <a:pt x="33513" y="37971"/>
                </a:cubicBezTo>
                <a:cubicBezTo>
                  <a:pt x="32630" y="36539"/>
                  <a:pt x="31544" y="35175"/>
                  <a:pt x="30188" y="33801"/>
                </a:cubicBezTo>
                <a:lnTo>
                  <a:pt x="30186" y="33801"/>
                </a:lnTo>
                <a:cubicBezTo>
                  <a:pt x="29899" y="33508"/>
                  <a:pt x="29538" y="33271"/>
                  <a:pt x="29188" y="33044"/>
                </a:cubicBezTo>
                <a:cubicBezTo>
                  <a:pt x="28944" y="32885"/>
                  <a:pt x="28700" y="32727"/>
                  <a:pt x="28467" y="32544"/>
                </a:cubicBezTo>
                <a:cubicBezTo>
                  <a:pt x="28461" y="32544"/>
                  <a:pt x="28452" y="32547"/>
                  <a:pt x="28442" y="32551"/>
                </a:cubicBezTo>
                <a:lnTo>
                  <a:pt x="28918" y="32917"/>
                </a:lnTo>
                <a:cubicBezTo>
                  <a:pt x="29058" y="33020"/>
                  <a:pt x="29153" y="33093"/>
                  <a:pt x="29234" y="33174"/>
                </a:cubicBezTo>
                <a:cubicBezTo>
                  <a:pt x="31027" y="34918"/>
                  <a:pt x="32255" y="37031"/>
                  <a:pt x="33359" y="39045"/>
                </a:cubicBezTo>
                <a:cubicBezTo>
                  <a:pt x="33914" y="40058"/>
                  <a:pt x="34209" y="41117"/>
                  <a:pt x="34260" y="42278"/>
                </a:cubicBezTo>
                <a:cubicBezTo>
                  <a:pt x="34275" y="42640"/>
                  <a:pt x="34242" y="42968"/>
                  <a:pt x="34161" y="43257"/>
                </a:cubicBezTo>
                <a:cubicBezTo>
                  <a:pt x="33872" y="44263"/>
                  <a:pt x="33292" y="44772"/>
                  <a:pt x="32433" y="44772"/>
                </a:cubicBezTo>
                <a:cubicBezTo>
                  <a:pt x="32195" y="44772"/>
                  <a:pt x="31932" y="44732"/>
                  <a:pt x="31651" y="44654"/>
                </a:cubicBezTo>
                <a:cubicBezTo>
                  <a:pt x="30540" y="44341"/>
                  <a:pt x="29658" y="43693"/>
                  <a:pt x="28597" y="42748"/>
                </a:cubicBezTo>
                <a:lnTo>
                  <a:pt x="28493" y="42658"/>
                </a:lnTo>
                <a:lnTo>
                  <a:pt x="28946" y="42314"/>
                </a:lnTo>
                <a:cubicBezTo>
                  <a:pt x="29161" y="42151"/>
                  <a:pt x="29350" y="42010"/>
                  <a:pt x="29523" y="41851"/>
                </a:cubicBezTo>
                <a:cubicBezTo>
                  <a:pt x="30261" y="41169"/>
                  <a:pt x="30582" y="40428"/>
                  <a:pt x="30532" y="39520"/>
                </a:cubicBezTo>
                <a:cubicBezTo>
                  <a:pt x="30463" y="38258"/>
                  <a:pt x="30134" y="36992"/>
                  <a:pt x="29497" y="35536"/>
                </a:cubicBezTo>
                <a:cubicBezTo>
                  <a:pt x="29350" y="35198"/>
                  <a:pt x="29192" y="34864"/>
                  <a:pt x="29036" y="34533"/>
                </a:cubicBezTo>
                <a:cubicBezTo>
                  <a:pt x="28885" y="34217"/>
                  <a:pt x="28737" y="33902"/>
                  <a:pt x="28597" y="33584"/>
                </a:cubicBezTo>
                <a:cubicBezTo>
                  <a:pt x="28544" y="33465"/>
                  <a:pt x="28528" y="33338"/>
                  <a:pt x="28502" y="33162"/>
                </a:cubicBezTo>
                <a:cubicBezTo>
                  <a:pt x="28488" y="33064"/>
                  <a:pt x="28473" y="32950"/>
                  <a:pt x="28448" y="32807"/>
                </a:cubicBezTo>
                <a:lnTo>
                  <a:pt x="28406" y="32569"/>
                </a:lnTo>
                <a:cubicBezTo>
                  <a:pt x="28388" y="32580"/>
                  <a:pt x="28370" y="32592"/>
                  <a:pt x="28355" y="32601"/>
                </a:cubicBezTo>
                <a:cubicBezTo>
                  <a:pt x="28290" y="32643"/>
                  <a:pt x="28224" y="32686"/>
                  <a:pt x="28144" y="32686"/>
                </a:cubicBezTo>
                <a:cubicBezTo>
                  <a:pt x="27962" y="32686"/>
                  <a:pt x="27914" y="32467"/>
                  <a:pt x="27899" y="32396"/>
                </a:cubicBezTo>
                <a:cubicBezTo>
                  <a:pt x="27819" y="32031"/>
                  <a:pt x="27570" y="31864"/>
                  <a:pt x="27260" y="31721"/>
                </a:cubicBezTo>
                <a:lnTo>
                  <a:pt x="27260" y="31721"/>
                </a:lnTo>
                <a:cubicBezTo>
                  <a:pt x="28249" y="33267"/>
                  <a:pt x="28915" y="34623"/>
                  <a:pt x="29343" y="35963"/>
                </a:cubicBezTo>
                <a:lnTo>
                  <a:pt x="29503" y="36455"/>
                </a:lnTo>
                <a:cubicBezTo>
                  <a:pt x="29809" y="37378"/>
                  <a:pt x="30123" y="38332"/>
                  <a:pt x="30117" y="39363"/>
                </a:cubicBezTo>
                <a:cubicBezTo>
                  <a:pt x="30111" y="40192"/>
                  <a:pt x="29731" y="40875"/>
                  <a:pt x="28953" y="41452"/>
                </a:cubicBezTo>
                <a:cubicBezTo>
                  <a:pt x="28606" y="41709"/>
                  <a:pt x="28335" y="41823"/>
                  <a:pt x="28070" y="41823"/>
                </a:cubicBezTo>
                <a:cubicBezTo>
                  <a:pt x="27746" y="41823"/>
                  <a:pt x="27440" y="41648"/>
                  <a:pt x="27049" y="41236"/>
                </a:cubicBezTo>
                <a:cubicBezTo>
                  <a:pt x="26854" y="41031"/>
                  <a:pt x="26661" y="40825"/>
                  <a:pt x="26479" y="40610"/>
                </a:cubicBezTo>
                <a:cubicBezTo>
                  <a:pt x="25795" y="39807"/>
                  <a:pt x="25114" y="38998"/>
                  <a:pt x="24431" y="38190"/>
                </a:cubicBezTo>
                <a:cubicBezTo>
                  <a:pt x="22933" y="36413"/>
                  <a:pt x="21385" y="34575"/>
                  <a:pt x="19812" y="32813"/>
                </a:cubicBezTo>
                <a:cubicBezTo>
                  <a:pt x="18069" y="30864"/>
                  <a:pt x="16491" y="28698"/>
                  <a:pt x="15097" y="26787"/>
                </a:cubicBezTo>
                <a:lnTo>
                  <a:pt x="14739" y="26307"/>
                </a:lnTo>
                <a:cubicBezTo>
                  <a:pt x="14378" y="25831"/>
                  <a:pt x="14005" y="25337"/>
                  <a:pt x="13729" y="24802"/>
                </a:cubicBezTo>
                <a:cubicBezTo>
                  <a:pt x="12854" y="23122"/>
                  <a:pt x="11838" y="21131"/>
                  <a:pt x="10933" y="19106"/>
                </a:cubicBezTo>
                <a:cubicBezTo>
                  <a:pt x="9951" y="16907"/>
                  <a:pt x="8980" y="14758"/>
                  <a:pt x="7883" y="12627"/>
                </a:cubicBezTo>
                <a:cubicBezTo>
                  <a:pt x="6088" y="9139"/>
                  <a:pt x="3936" y="5966"/>
                  <a:pt x="2068" y="3319"/>
                </a:cubicBezTo>
                <a:lnTo>
                  <a:pt x="1808" y="2952"/>
                </a:lnTo>
                <a:cubicBezTo>
                  <a:pt x="1148" y="2023"/>
                  <a:pt x="471" y="1068"/>
                  <a:pt x="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1074;p55"/>
          <p:cNvSpPr txBox="1">
            <a:spLocks noGrp="1"/>
          </p:cNvSpPr>
          <p:nvPr>
            <p:ph type="title"/>
          </p:nvPr>
        </p:nvSpPr>
        <p:spPr>
          <a:xfrm>
            <a:off x="720000" y="535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روش های در حال استفاده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075" name="Google Shape;1075;p55"/>
          <p:cNvSpPr txBox="1"/>
          <p:nvPr/>
        </p:nvSpPr>
        <p:spPr>
          <a:xfrm>
            <a:off x="719998" y="3903960"/>
            <a:ext cx="2515500" cy="3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lt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قالب پاورپوینت طب سنتی قابل ویرایش می باشد</a:t>
            </a:r>
            <a:endParaRPr dirty="0">
              <a:solidFill>
                <a:schemeClr val="lt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1076" name="Google Shape;1076;p55"/>
          <p:cNvSpPr txBox="1"/>
          <p:nvPr/>
        </p:nvSpPr>
        <p:spPr>
          <a:xfrm>
            <a:off x="3417600" y="1145975"/>
            <a:ext cx="2308800" cy="54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0" rIns="91425" bIns="91425" anchor="b" anchorCtr="0">
            <a:noAutofit/>
          </a:bodyPr>
          <a:lstStyle/>
          <a:p>
            <a:pPr lvl="0" algn="ctr" rtl="1"/>
            <a:r>
              <a:rPr lang="fa-IR" sz="2400" dirty="0">
                <a:solidFill>
                  <a:srgbClr val="191919"/>
                </a:solidFill>
                <a:latin typeface="Domine SemiBold"/>
                <a:ea typeface="Domine SemiBold"/>
                <a:cs typeface="B Nazanin" panose="00000400000000000000" pitchFamily="2" charset="-78"/>
                <a:sym typeface="Domine SemiBold"/>
              </a:rPr>
              <a:t>عنوان در اینجا</a:t>
            </a:r>
            <a:endParaRPr lang="en-US" sz="2400" dirty="0">
              <a:solidFill>
                <a:srgbClr val="191919"/>
              </a:solidFill>
              <a:latin typeface="Domine SemiBold"/>
              <a:ea typeface="Domine SemiBold"/>
              <a:cs typeface="B Nazanin" panose="00000400000000000000" pitchFamily="2" charset="-78"/>
              <a:sym typeface="Domine SemiBold"/>
            </a:endParaRPr>
          </a:p>
        </p:txBody>
      </p:sp>
      <p:sp>
        <p:nvSpPr>
          <p:cNvPr id="1077" name="Google Shape;1077;p55"/>
          <p:cNvSpPr txBox="1"/>
          <p:nvPr/>
        </p:nvSpPr>
        <p:spPr>
          <a:xfrm>
            <a:off x="3107851" y="1942900"/>
            <a:ext cx="2928300" cy="54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0" rIns="91425" bIns="91425" anchor="b" anchorCtr="0">
            <a:noAutofit/>
          </a:bodyPr>
          <a:lstStyle/>
          <a:p>
            <a:pPr lvl="0" algn="ctr" rtl="1"/>
            <a:r>
              <a:rPr lang="fa-IR" sz="2400" dirty="0">
                <a:solidFill>
                  <a:srgbClr val="191919"/>
                </a:solidFill>
                <a:latin typeface="Domine SemiBold"/>
                <a:ea typeface="Domine SemiBold"/>
                <a:cs typeface="B Nazanin" panose="00000400000000000000" pitchFamily="2" charset="-78"/>
                <a:sym typeface="Domine SemiBold"/>
              </a:rPr>
              <a:t>عنوان در اینجا</a:t>
            </a:r>
            <a:endParaRPr sz="2400" dirty="0">
              <a:solidFill>
                <a:srgbClr val="191919"/>
              </a:solidFill>
              <a:latin typeface="Domine SemiBold"/>
              <a:ea typeface="Domine SemiBold"/>
              <a:cs typeface="B Nazanin" panose="00000400000000000000" pitchFamily="2" charset="-78"/>
              <a:sym typeface="Domine SemiBold"/>
            </a:endParaRPr>
          </a:p>
        </p:txBody>
      </p:sp>
      <p:sp>
        <p:nvSpPr>
          <p:cNvPr id="1078" name="Google Shape;1078;p55"/>
          <p:cNvSpPr txBox="1"/>
          <p:nvPr/>
        </p:nvSpPr>
        <p:spPr>
          <a:xfrm>
            <a:off x="719925" y="1942900"/>
            <a:ext cx="2308800" cy="54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0" rIns="91425" bIns="91425" anchor="b" anchorCtr="0">
            <a:noAutofit/>
          </a:bodyPr>
          <a:lstStyle/>
          <a:p>
            <a:pPr lvl="0" algn="ctr" rtl="1"/>
            <a:r>
              <a:rPr lang="fa-IR" sz="2400" dirty="0">
                <a:solidFill>
                  <a:srgbClr val="191919"/>
                </a:solidFill>
                <a:latin typeface="Domine SemiBold"/>
                <a:ea typeface="Domine SemiBold"/>
                <a:cs typeface="B Nazanin" panose="00000400000000000000" pitchFamily="2" charset="-78"/>
                <a:sym typeface="Domine SemiBold"/>
              </a:rPr>
              <a:t>عنوان در اینجا</a:t>
            </a:r>
            <a:endParaRPr sz="2400" dirty="0">
              <a:solidFill>
                <a:srgbClr val="191919"/>
              </a:solidFill>
              <a:latin typeface="Domine SemiBold"/>
              <a:ea typeface="Domine SemiBold"/>
              <a:cs typeface="B Nazanin" panose="00000400000000000000" pitchFamily="2" charset="-78"/>
              <a:sym typeface="Domine SemiBold"/>
            </a:endParaRPr>
          </a:p>
        </p:txBody>
      </p:sp>
      <p:sp>
        <p:nvSpPr>
          <p:cNvPr id="1079" name="Google Shape;1079;p55"/>
          <p:cNvSpPr txBox="1"/>
          <p:nvPr/>
        </p:nvSpPr>
        <p:spPr>
          <a:xfrm>
            <a:off x="6115276" y="1942900"/>
            <a:ext cx="2308800" cy="54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0" rIns="91425" bIns="91425" anchor="b" anchorCtr="0">
            <a:noAutofit/>
          </a:bodyPr>
          <a:lstStyle/>
          <a:p>
            <a:pPr lvl="0" algn="ctr" rtl="1"/>
            <a:r>
              <a:rPr lang="fa-IR" sz="2400" dirty="0">
                <a:solidFill>
                  <a:srgbClr val="191919"/>
                </a:solidFill>
                <a:latin typeface="Domine SemiBold"/>
                <a:ea typeface="Domine SemiBold"/>
                <a:cs typeface="B Nazanin" panose="00000400000000000000" pitchFamily="2" charset="-78"/>
                <a:sym typeface="Domine SemiBold"/>
              </a:rPr>
              <a:t>عنوان در اینجا</a:t>
            </a:r>
            <a:endParaRPr sz="2400" dirty="0">
              <a:solidFill>
                <a:srgbClr val="191919"/>
              </a:solidFill>
              <a:latin typeface="Domine SemiBold"/>
              <a:ea typeface="Domine SemiBold"/>
              <a:cs typeface="B Nazanin" panose="00000400000000000000" pitchFamily="2" charset="-78"/>
              <a:sym typeface="Domine SemiBold"/>
            </a:endParaRPr>
          </a:p>
        </p:txBody>
      </p:sp>
      <p:sp>
        <p:nvSpPr>
          <p:cNvPr id="1080" name="Google Shape;1080;p55"/>
          <p:cNvSpPr txBox="1"/>
          <p:nvPr/>
        </p:nvSpPr>
        <p:spPr>
          <a:xfrm>
            <a:off x="2223675" y="2963533"/>
            <a:ext cx="2308800" cy="54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0" rIns="91425" bIns="91425" anchor="b" anchorCtr="0">
            <a:noAutofit/>
          </a:bodyPr>
          <a:lstStyle/>
          <a:p>
            <a:pPr lvl="0" algn="ctr" rtl="1"/>
            <a:r>
              <a:rPr lang="fa-IR" sz="2400" dirty="0">
                <a:solidFill>
                  <a:srgbClr val="191919"/>
                </a:solidFill>
                <a:latin typeface="Domine SemiBold"/>
                <a:ea typeface="Domine SemiBold"/>
                <a:cs typeface="B Nazanin" panose="00000400000000000000" pitchFamily="2" charset="-78"/>
                <a:sym typeface="Domine SemiBold"/>
              </a:rPr>
              <a:t>عنوان در اینجا</a:t>
            </a:r>
            <a:endParaRPr sz="2400" dirty="0">
              <a:solidFill>
                <a:srgbClr val="191919"/>
              </a:solidFill>
              <a:latin typeface="Domine SemiBold"/>
              <a:ea typeface="Domine SemiBold"/>
              <a:cs typeface="B Nazanin" panose="00000400000000000000" pitchFamily="2" charset="-78"/>
              <a:sym typeface="Domine SemiBold"/>
            </a:endParaRPr>
          </a:p>
        </p:txBody>
      </p:sp>
      <p:sp>
        <p:nvSpPr>
          <p:cNvPr id="1081" name="Google Shape;1081;p55"/>
          <p:cNvSpPr txBox="1"/>
          <p:nvPr/>
        </p:nvSpPr>
        <p:spPr>
          <a:xfrm>
            <a:off x="4611527" y="2963533"/>
            <a:ext cx="2308800" cy="54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0" rIns="91425" bIns="91425" anchor="b" anchorCtr="0">
            <a:noAutofit/>
          </a:bodyPr>
          <a:lstStyle/>
          <a:p>
            <a:pPr lvl="0" algn="ctr" rtl="1"/>
            <a:r>
              <a:rPr lang="fa-IR" sz="2400" dirty="0">
                <a:solidFill>
                  <a:srgbClr val="191919"/>
                </a:solidFill>
                <a:latin typeface="Domine SemiBold"/>
                <a:ea typeface="Domine SemiBold"/>
                <a:cs typeface="B Nazanin" panose="00000400000000000000" pitchFamily="2" charset="-78"/>
                <a:sym typeface="Domine SemiBold"/>
              </a:rPr>
              <a:t>عنوان در اینجا</a:t>
            </a:r>
            <a:endParaRPr sz="2400" dirty="0">
              <a:solidFill>
                <a:srgbClr val="191919"/>
              </a:solidFill>
              <a:latin typeface="Domine SemiBold"/>
              <a:ea typeface="Domine SemiBold"/>
              <a:cs typeface="B Nazanin" panose="00000400000000000000" pitchFamily="2" charset="-78"/>
              <a:sym typeface="Domine SemiBold"/>
            </a:endParaRPr>
          </a:p>
        </p:txBody>
      </p:sp>
      <p:cxnSp>
        <p:nvCxnSpPr>
          <p:cNvPr id="1082" name="Google Shape;1082;p55"/>
          <p:cNvCxnSpPr>
            <a:stCxn id="1076" idx="2"/>
            <a:endCxn id="1077" idx="0"/>
          </p:cNvCxnSpPr>
          <p:nvPr/>
        </p:nvCxnSpPr>
        <p:spPr>
          <a:xfrm rot="-5400000" flipH="1">
            <a:off x="4447800" y="1817975"/>
            <a:ext cx="249000" cy="600"/>
          </a:xfrm>
          <a:prstGeom prst="bentConnector3">
            <a:avLst>
              <a:gd name="adj1" fmla="val 50025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cxnSp>
      <p:cxnSp>
        <p:nvCxnSpPr>
          <p:cNvPr id="1083" name="Google Shape;1083;p55"/>
          <p:cNvCxnSpPr>
            <a:stCxn id="1076" idx="2"/>
            <a:endCxn id="1078" idx="0"/>
          </p:cNvCxnSpPr>
          <p:nvPr/>
        </p:nvCxnSpPr>
        <p:spPr>
          <a:xfrm rot="5400000">
            <a:off x="3098700" y="469475"/>
            <a:ext cx="249000" cy="2697600"/>
          </a:xfrm>
          <a:prstGeom prst="bentConnector3">
            <a:avLst>
              <a:gd name="adj1" fmla="val 50025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cxnSp>
      <p:cxnSp>
        <p:nvCxnSpPr>
          <p:cNvPr id="1084" name="Google Shape;1084;p55"/>
          <p:cNvCxnSpPr>
            <a:stCxn id="1076" idx="2"/>
            <a:endCxn id="1079" idx="0"/>
          </p:cNvCxnSpPr>
          <p:nvPr/>
        </p:nvCxnSpPr>
        <p:spPr>
          <a:xfrm rot="-5400000" flipH="1">
            <a:off x="5796300" y="469475"/>
            <a:ext cx="249000" cy="2697600"/>
          </a:xfrm>
          <a:prstGeom prst="bentConnector3">
            <a:avLst>
              <a:gd name="adj1" fmla="val 50025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cxnSp>
      <p:cxnSp>
        <p:nvCxnSpPr>
          <p:cNvPr id="1085" name="Google Shape;1085;p55"/>
          <p:cNvCxnSpPr>
            <a:stCxn id="1077" idx="2"/>
            <a:endCxn id="1078" idx="2"/>
          </p:cNvCxnSpPr>
          <p:nvPr/>
        </p:nvCxnSpPr>
        <p:spPr>
          <a:xfrm rot="5400000">
            <a:off x="3222901" y="1142200"/>
            <a:ext cx="600" cy="2697600"/>
          </a:xfrm>
          <a:prstGeom prst="bentConnector3">
            <a:avLst>
              <a:gd name="adj1" fmla="val 39687500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cxnSp>
      <p:cxnSp>
        <p:nvCxnSpPr>
          <p:cNvPr id="1086" name="Google Shape;1086;p55"/>
          <p:cNvCxnSpPr>
            <a:stCxn id="1077" idx="2"/>
            <a:endCxn id="1079" idx="2"/>
          </p:cNvCxnSpPr>
          <p:nvPr/>
        </p:nvCxnSpPr>
        <p:spPr>
          <a:xfrm rot="-5400000" flipH="1">
            <a:off x="5920501" y="1142200"/>
            <a:ext cx="600" cy="2697600"/>
          </a:xfrm>
          <a:prstGeom prst="bentConnector3">
            <a:avLst>
              <a:gd name="adj1" fmla="val 39687500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cxnSp>
      <p:cxnSp>
        <p:nvCxnSpPr>
          <p:cNvPr id="1087" name="Google Shape;1087;p55"/>
          <p:cNvCxnSpPr>
            <a:stCxn id="1077" idx="2"/>
            <a:endCxn id="1080" idx="0"/>
          </p:cNvCxnSpPr>
          <p:nvPr/>
        </p:nvCxnSpPr>
        <p:spPr>
          <a:xfrm rot="5400000">
            <a:off x="3738601" y="2130100"/>
            <a:ext cx="472800" cy="1194000"/>
          </a:xfrm>
          <a:prstGeom prst="bentConnector3">
            <a:avLst>
              <a:gd name="adj1" fmla="val 50003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cxnSp>
      <p:cxnSp>
        <p:nvCxnSpPr>
          <p:cNvPr id="1088" name="Google Shape;1088;p55"/>
          <p:cNvCxnSpPr>
            <a:stCxn id="1077" idx="2"/>
            <a:endCxn id="1081" idx="0"/>
          </p:cNvCxnSpPr>
          <p:nvPr/>
        </p:nvCxnSpPr>
        <p:spPr>
          <a:xfrm rot="-5400000" flipH="1">
            <a:off x="4932601" y="2130100"/>
            <a:ext cx="472800" cy="1194000"/>
          </a:xfrm>
          <a:prstGeom prst="bentConnector3">
            <a:avLst>
              <a:gd name="adj1" fmla="val 50003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cxnSp>
      <p:cxnSp>
        <p:nvCxnSpPr>
          <p:cNvPr id="1089" name="Google Shape;1089;p55"/>
          <p:cNvCxnSpPr>
            <a:stCxn id="1090" idx="0"/>
            <a:endCxn id="1080" idx="2"/>
          </p:cNvCxnSpPr>
          <p:nvPr/>
        </p:nvCxnSpPr>
        <p:spPr>
          <a:xfrm rot="5400000" flipH="1">
            <a:off x="3778650" y="3110610"/>
            <a:ext cx="392700" cy="1194000"/>
          </a:xfrm>
          <a:prstGeom prst="bentConnector3">
            <a:avLst>
              <a:gd name="adj1" fmla="val 49991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cxnSp>
      <p:cxnSp>
        <p:nvCxnSpPr>
          <p:cNvPr id="1091" name="Google Shape;1091;p55"/>
          <p:cNvCxnSpPr>
            <a:stCxn id="1081" idx="2"/>
            <a:endCxn id="1092" idx="0"/>
          </p:cNvCxnSpPr>
          <p:nvPr/>
        </p:nvCxnSpPr>
        <p:spPr>
          <a:xfrm rot="-5400000" flipH="1">
            <a:off x="6269777" y="3007483"/>
            <a:ext cx="392700" cy="1400400"/>
          </a:xfrm>
          <a:prstGeom prst="bentConnector3">
            <a:avLst>
              <a:gd name="adj1" fmla="val 49991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cxnSp>
      <p:cxnSp>
        <p:nvCxnSpPr>
          <p:cNvPr id="1093" name="Google Shape;1093;p55"/>
          <p:cNvCxnSpPr>
            <a:stCxn id="1075" idx="0"/>
            <a:endCxn id="1080" idx="2"/>
          </p:cNvCxnSpPr>
          <p:nvPr/>
        </p:nvCxnSpPr>
        <p:spPr>
          <a:xfrm rot="-5400000">
            <a:off x="2481598" y="3007410"/>
            <a:ext cx="392700" cy="1400400"/>
          </a:xfrm>
          <a:prstGeom prst="bentConnector3">
            <a:avLst>
              <a:gd name="adj1" fmla="val 49991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cxnSp>
      <p:cxnSp>
        <p:nvCxnSpPr>
          <p:cNvPr id="1094" name="Google Shape;1094;p55"/>
          <p:cNvCxnSpPr>
            <a:stCxn id="1090" idx="0"/>
            <a:endCxn id="1081" idx="2"/>
          </p:cNvCxnSpPr>
          <p:nvPr/>
        </p:nvCxnSpPr>
        <p:spPr>
          <a:xfrm rot="-5400000">
            <a:off x="4972650" y="3110610"/>
            <a:ext cx="392700" cy="1194000"/>
          </a:xfrm>
          <a:prstGeom prst="bentConnector3">
            <a:avLst>
              <a:gd name="adj1" fmla="val 49991"/>
            </a:avLst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cxnSp>
      <p:sp>
        <p:nvSpPr>
          <p:cNvPr id="1090" name="Google Shape;1090;p55"/>
          <p:cNvSpPr txBox="1"/>
          <p:nvPr/>
        </p:nvSpPr>
        <p:spPr>
          <a:xfrm>
            <a:off x="3314250" y="3903960"/>
            <a:ext cx="2515500" cy="3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lt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قالب پاورپوینت طب سنتی قابل ویرایش می باشد</a:t>
            </a:r>
            <a:endParaRPr dirty="0">
              <a:solidFill>
                <a:schemeClr val="lt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  <p:sp>
        <p:nvSpPr>
          <p:cNvPr id="1092" name="Google Shape;1092;p55"/>
          <p:cNvSpPr txBox="1"/>
          <p:nvPr/>
        </p:nvSpPr>
        <p:spPr>
          <a:xfrm>
            <a:off x="5908499" y="3903960"/>
            <a:ext cx="2515500" cy="3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lt1"/>
                </a:solidFill>
                <a:latin typeface="Tenor Sans"/>
                <a:ea typeface="Tenor Sans"/>
                <a:cs typeface="B Nazanin" panose="00000400000000000000" pitchFamily="2" charset="-78"/>
                <a:sym typeface="Tenor Sans"/>
              </a:rPr>
              <a:t>قالب پاورپوینت طب سنتی قابل ویرایش می باشد</a:t>
            </a:r>
            <a:endParaRPr dirty="0">
              <a:solidFill>
                <a:schemeClr val="lt1"/>
              </a:solidFill>
              <a:latin typeface="Tenor Sans"/>
              <a:ea typeface="Tenor Sans"/>
              <a:cs typeface="B Nazanin" panose="00000400000000000000" pitchFamily="2" charset="-78"/>
              <a:sym typeface="Tenor Sans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7CFBE909-D393-4EDF-8521-739F36507F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876" y="196521"/>
            <a:ext cx="1987670" cy="543185"/>
          </a:xfrm>
        </p:spPr>
        <p:txBody>
          <a:bodyPr>
            <a:noAutofit/>
          </a:bodyPr>
          <a:lstStyle/>
          <a:p>
            <a:pPr rtl="1"/>
            <a:r>
              <a:rPr lang="fa-IR" sz="2700" dirty="0">
                <a:solidFill>
                  <a:srgbClr val="297D53"/>
                </a:solidFill>
                <a:cs typeface="B Nazanin" panose="00000400000000000000" pitchFamily="2" charset="-78"/>
              </a:rPr>
              <a:t>منابع</a:t>
            </a:r>
            <a:endParaRPr lang="en-US" sz="2700" dirty="0">
              <a:solidFill>
                <a:srgbClr val="297D53"/>
              </a:solidFill>
              <a:cs typeface="B Nazanin" panose="00000400000000000000" pitchFamily="2" charset="-78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B6BE704-4772-4B80-8EAE-E8C2F00B07FB}"/>
              </a:ext>
            </a:extLst>
          </p:cNvPr>
          <p:cNvSpPr>
            <a:spLocks noEditPoints="1"/>
          </p:cNvSpPr>
          <p:nvPr/>
        </p:nvSpPr>
        <p:spPr bwMode="auto">
          <a:xfrm>
            <a:off x="7740254" y="2145506"/>
            <a:ext cx="889397" cy="771525"/>
          </a:xfrm>
          <a:custGeom>
            <a:avLst/>
            <a:gdLst>
              <a:gd name="T0" fmla="*/ 372 w 871"/>
              <a:gd name="T1" fmla="*/ 219 h 755"/>
              <a:gd name="T2" fmla="*/ 525 w 871"/>
              <a:gd name="T3" fmla="*/ 58 h 755"/>
              <a:gd name="T4" fmla="*/ 856 w 871"/>
              <a:gd name="T5" fmla="*/ 214 h 755"/>
              <a:gd name="T6" fmla="*/ 822 w 871"/>
              <a:gd name="T7" fmla="*/ 427 h 755"/>
              <a:gd name="T8" fmla="*/ 631 w 871"/>
              <a:gd name="T9" fmla="*/ 639 h 755"/>
              <a:gd name="T10" fmla="*/ 445 w 871"/>
              <a:gd name="T11" fmla="*/ 750 h 755"/>
              <a:gd name="T12" fmla="*/ 429 w 871"/>
              <a:gd name="T13" fmla="*/ 752 h 755"/>
              <a:gd name="T14" fmla="*/ 367 w 871"/>
              <a:gd name="T15" fmla="*/ 688 h 755"/>
              <a:gd name="T16" fmla="*/ 416 w 871"/>
              <a:gd name="T17" fmla="*/ 597 h 755"/>
              <a:gd name="T18" fmla="*/ 556 w 871"/>
              <a:gd name="T19" fmla="*/ 535 h 755"/>
              <a:gd name="T20" fmla="*/ 726 w 871"/>
              <a:gd name="T21" fmla="*/ 330 h 755"/>
              <a:gd name="T22" fmla="*/ 703 w 871"/>
              <a:gd name="T23" fmla="*/ 153 h 755"/>
              <a:gd name="T24" fmla="*/ 473 w 871"/>
              <a:gd name="T25" fmla="*/ 298 h 755"/>
              <a:gd name="T26" fmla="*/ 319 w 871"/>
              <a:gd name="T27" fmla="*/ 435 h 755"/>
              <a:gd name="T28" fmla="*/ 308 w 871"/>
              <a:gd name="T29" fmla="*/ 528 h 755"/>
              <a:gd name="T30" fmla="*/ 403 w 871"/>
              <a:gd name="T31" fmla="*/ 410 h 755"/>
              <a:gd name="T32" fmla="*/ 534 w 871"/>
              <a:gd name="T33" fmla="*/ 340 h 755"/>
              <a:gd name="T34" fmla="*/ 390 w 871"/>
              <a:gd name="T35" fmla="*/ 468 h 755"/>
              <a:gd name="T36" fmla="*/ 325 w 871"/>
              <a:gd name="T37" fmla="*/ 629 h 755"/>
              <a:gd name="T38" fmla="*/ 351 w 871"/>
              <a:gd name="T39" fmla="*/ 710 h 755"/>
              <a:gd name="T40" fmla="*/ 258 w 871"/>
              <a:gd name="T41" fmla="*/ 654 h 755"/>
              <a:gd name="T42" fmla="*/ 94 w 871"/>
              <a:gd name="T43" fmla="*/ 502 h 755"/>
              <a:gd name="T44" fmla="*/ 10 w 871"/>
              <a:gd name="T45" fmla="*/ 239 h 755"/>
              <a:gd name="T46" fmla="*/ 124 w 871"/>
              <a:gd name="T47" fmla="*/ 67 h 755"/>
              <a:gd name="T48" fmla="*/ 394 w 871"/>
              <a:gd name="T49" fmla="*/ 88 h 755"/>
              <a:gd name="T50" fmla="*/ 401 w 871"/>
              <a:gd name="T51" fmla="*/ 116 h 755"/>
              <a:gd name="T52" fmla="*/ 372 w 871"/>
              <a:gd name="T53" fmla="*/ 219 h 755"/>
              <a:gd name="T54" fmla="*/ 176 w 871"/>
              <a:gd name="T55" fmla="*/ 230 h 755"/>
              <a:gd name="T56" fmla="*/ 277 w 871"/>
              <a:gd name="T57" fmla="*/ 555 h 755"/>
              <a:gd name="T58" fmla="*/ 207 w 871"/>
              <a:gd name="T59" fmla="*/ 381 h 755"/>
              <a:gd name="T60" fmla="*/ 236 w 871"/>
              <a:gd name="T61" fmla="*/ 426 h 755"/>
              <a:gd name="T62" fmla="*/ 273 w 871"/>
              <a:gd name="T63" fmla="*/ 464 h 755"/>
              <a:gd name="T64" fmla="*/ 297 w 871"/>
              <a:gd name="T65" fmla="*/ 399 h 755"/>
              <a:gd name="T66" fmla="*/ 261 w 871"/>
              <a:gd name="T67" fmla="*/ 289 h 755"/>
              <a:gd name="T68" fmla="*/ 176 w 871"/>
              <a:gd name="T69" fmla="*/ 230 h 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871" h="755">
                <a:moveTo>
                  <a:pt x="372" y="219"/>
                </a:moveTo>
                <a:cubicBezTo>
                  <a:pt x="403" y="146"/>
                  <a:pt x="455" y="93"/>
                  <a:pt x="525" y="58"/>
                </a:cubicBezTo>
                <a:cubicBezTo>
                  <a:pt x="641" y="0"/>
                  <a:pt x="823" y="56"/>
                  <a:pt x="856" y="214"/>
                </a:cubicBezTo>
                <a:cubicBezTo>
                  <a:pt x="871" y="289"/>
                  <a:pt x="856" y="360"/>
                  <a:pt x="822" y="427"/>
                </a:cubicBezTo>
                <a:cubicBezTo>
                  <a:pt x="777" y="514"/>
                  <a:pt x="709" y="581"/>
                  <a:pt x="631" y="639"/>
                </a:cubicBezTo>
                <a:cubicBezTo>
                  <a:pt x="572" y="683"/>
                  <a:pt x="507" y="714"/>
                  <a:pt x="445" y="750"/>
                </a:cubicBezTo>
                <a:cubicBezTo>
                  <a:pt x="440" y="753"/>
                  <a:pt x="434" y="755"/>
                  <a:pt x="429" y="752"/>
                </a:cubicBezTo>
                <a:cubicBezTo>
                  <a:pt x="404" y="735"/>
                  <a:pt x="377" y="720"/>
                  <a:pt x="367" y="688"/>
                </a:cubicBezTo>
                <a:cubicBezTo>
                  <a:pt x="354" y="649"/>
                  <a:pt x="371" y="617"/>
                  <a:pt x="416" y="597"/>
                </a:cubicBezTo>
                <a:cubicBezTo>
                  <a:pt x="462" y="575"/>
                  <a:pt x="510" y="556"/>
                  <a:pt x="556" y="535"/>
                </a:cubicBezTo>
                <a:cubicBezTo>
                  <a:pt x="646" y="494"/>
                  <a:pt x="699" y="422"/>
                  <a:pt x="726" y="330"/>
                </a:cubicBezTo>
                <a:cubicBezTo>
                  <a:pt x="742" y="276"/>
                  <a:pt x="731" y="197"/>
                  <a:pt x="703" y="153"/>
                </a:cubicBezTo>
                <a:cubicBezTo>
                  <a:pt x="646" y="232"/>
                  <a:pt x="554" y="256"/>
                  <a:pt x="473" y="298"/>
                </a:cubicBezTo>
                <a:cubicBezTo>
                  <a:pt x="410" y="330"/>
                  <a:pt x="355" y="372"/>
                  <a:pt x="319" y="435"/>
                </a:cubicBezTo>
                <a:cubicBezTo>
                  <a:pt x="303" y="463"/>
                  <a:pt x="300" y="493"/>
                  <a:pt x="308" y="528"/>
                </a:cubicBezTo>
                <a:cubicBezTo>
                  <a:pt x="331" y="480"/>
                  <a:pt x="362" y="441"/>
                  <a:pt x="403" y="410"/>
                </a:cubicBezTo>
                <a:cubicBezTo>
                  <a:pt x="443" y="380"/>
                  <a:pt x="486" y="355"/>
                  <a:pt x="534" y="340"/>
                </a:cubicBezTo>
                <a:cubicBezTo>
                  <a:pt x="486" y="383"/>
                  <a:pt x="433" y="420"/>
                  <a:pt x="390" y="468"/>
                </a:cubicBezTo>
                <a:cubicBezTo>
                  <a:pt x="349" y="514"/>
                  <a:pt x="322" y="565"/>
                  <a:pt x="325" y="629"/>
                </a:cubicBezTo>
                <a:cubicBezTo>
                  <a:pt x="326" y="656"/>
                  <a:pt x="337" y="681"/>
                  <a:pt x="351" y="710"/>
                </a:cubicBezTo>
                <a:cubicBezTo>
                  <a:pt x="316" y="692"/>
                  <a:pt x="287" y="674"/>
                  <a:pt x="258" y="654"/>
                </a:cubicBezTo>
                <a:cubicBezTo>
                  <a:pt x="196" y="611"/>
                  <a:pt x="140" y="562"/>
                  <a:pt x="94" y="502"/>
                </a:cubicBezTo>
                <a:cubicBezTo>
                  <a:pt x="35" y="424"/>
                  <a:pt x="0" y="338"/>
                  <a:pt x="10" y="239"/>
                </a:cubicBezTo>
                <a:cubicBezTo>
                  <a:pt x="18" y="162"/>
                  <a:pt x="54" y="103"/>
                  <a:pt x="124" y="67"/>
                </a:cubicBezTo>
                <a:cubicBezTo>
                  <a:pt x="218" y="19"/>
                  <a:pt x="308" y="26"/>
                  <a:pt x="394" y="88"/>
                </a:cubicBezTo>
                <a:cubicBezTo>
                  <a:pt x="406" y="96"/>
                  <a:pt x="409" y="103"/>
                  <a:pt x="401" y="116"/>
                </a:cubicBezTo>
                <a:cubicBezTo>
                  <a:pt x="384" y="148"/>
                  <a:pt x="374" y="182"/>
                  <a:pt x="372" y="219"/>
                </a:cubicBezTo>
                <a:close/>
                <a:moveTo>
                  <a:pt x="176" y="230"/>
                </a:moveTo>
                <a:cubicBezTo>
                  <a:pt x="121" y="331"/>
                  <a:pt x="180" y="520"/>
                  <a:pt x="277" y="555"/>
                </a:cubicBezTo>
                <a:cubicBezTo>
                  <a:pt x="249" y="498"/>
                  <a:pt x="207" y="448"/>
                  <a:pt x="207" y="381"/>
                </a:cubicBezTo>
                <a:cubicBezTo>
                  <a:pt x="218" y="395"/>
                  <a:pt x="226" y="411"/>
                  <a:pt x="236" y="426"/>
                </a:cubicBezTo>
                <a:cubicBezTo>
                  <a:pt x="246" y="441"/>
                  <a:pt x="255" y="457"/>
                  <a:pt x="273" y="464"/>
                </a:cubicBezTo>
                <a:cubicBezTo>
                  <a:pt x="281" y="442"/>
                  <a:pt x="288" y="420"/>
                  <a:pt x="297" y="399"/>
                </a:cubicBezTo>
                <a:cubicBezTo>
                  <a:pt x="318" y="348"/>
                  <a:pt x="309" y="317"/>
                  <a:pt x="261" y="289"/>
                </a:cubicBezTo>
                <a:cubicBezTo>
                  <a:pt x="231" y="272"/>
                  <a:pt x="200" y="256"/>
                  <a:pt x="176" y="23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82CB95CD-FA33-4264-B168-B5C478C2DB12}"/>
              </a:ext>
            </a:extLst>
          </p:cNvPr>
          <p:cNvSpPr>
            <a:spLocks noEditPoints="1"/>
          </p:cNvSpPr>
          <p:nvPr/>
        </p:nvSpPr>
        <p:spPr bwMode="auto">
          <a:xfrm>
            <a:off x="4572000" y="2118122"/>
            <a:ext cx="798910" cy="800100"/>
          </a:xfrm>
          <a:custGeom>
            <a:avLst/>
            <a:gdLst>
              <a:gd name="T0" fmla="*/ 496 w 782"/>
              <a:gd name="T1" fmla="*/ 0 h 783"/>
              <a:gd name="T2" fmla="*/ 560 w 782"/>
              <a:gd name="T3" fmla="*/ 204 h 783"/>
              <a:gd name="T4" fmla="*/ 719 w 782"/>
              <a:gd name="T5" fmla="*/ 221 h 783"/>
              <a:gd name="T6" fmla="*/ 782 w 782"/>
              <a:gd name="T7" fmla="*/ 498 h 783"/>
              <a:gd name="T8" fmla="*/ 579 w 782"/>
              <a:gd name="T9" fmla="*/ 561 h 783"/>
              <a:gd name="T10" fmla="*/ 561 w 782"/>
              <a:gd name="T11" fmla="*/ 717 h 783"/>
              <a:gd name="T12" fmla="*/ 284 w 782"/>
              <a:gd name="T13" fmla="*/ 781 h 783"/>
              <a:gd name="T14" fmla="*/ 221 w 782"/>
              <a:gd name="T15" fmla="*/ 582 h 783"/>
              <a:gd name="T16" fmla="*/ 60 w 782"/>
              <a:gd name="T17" fmla="*/ 561 h 783"/>
              <a:gd name="T18" fmla="*/ 0 w 782"/>
              <a:gd name="T19" fmla="*/ 281 h 783"/>
              <a:gd name="T20" fmla="*/ 199 w 782"/>
              <a:gd name="T21" fmla="*/ 221 h 783"/>
              <a:gd name="T22" fmla="*/ 221 w 782"/>
              <a:gd name="T23" fmla="*/ 62 h 783"/>
              <a:gd name="T24" fmla="*/ 390 w 782"/>
              <a:gd name="T25" fmla="*/ 0 h 783"/>
              <a:gd name="T26" fmla="*/ 620 w 782"/>
              <a:gd name="T27" fmla="*/ 392 h 783"/>
              <a:gd name="T28" fmla="*/ 447 w 782"/>
              <a:gd name="T29" fmla="*/ 423 h 783"/>
              <a:gd name="T30" fmla="*/ 695 w 782"/>
              <a:gd name="T31" fmla="*/ 398 h 783"/>
              <a:gd name="T32" fmla="*/ 574 w 782"/>
              <a:gd name="T33" fmla="*/ 315 h 783"/>
              <a:gd name="T34" fmla="*/ 442 w 782"/>
              <a:gd name="T35" fmla="*/ 372 h 783"/>
              <a:gd name="T36" fmla="*/ 531 w 782"/>
              <a:gd name="T37" fmla="*/ 382 h 783"/>
              <a:gd name="T38" fmla="*/ 375 w 782"/>
              <a:gd name="T39" fmla="*/ 343 h 783"/>
              <a:gd name="T40" fmla="*/ 393 w 782"/>
              <a:gd name="T41" fmla="*/ 168 h 783"/>
              <a:gd name="T42" fmla="*/ 425 w 782"/>
              <a:gd name="T43" fmla="*/ 332 h 783"/>
              <a:gd name="T44" fmla="*/ 398 w 782"/>
              <a:gd name="T45" fmla="*/ 86 h 783"/>
              <a:gd name="T46" fmla="*/ 321 w 782"/>
              <a:gd name="T47" fmla="*/ 189 h 783"/>
              <a:gd name="T48" fmla="*/ 393 w 782"/>
              <a:gd name="T49" fmla="*/ 606 h 783"/>
              <a:gd name="T50" fmla="*/ 376 w 782"/>
              <a:gd name="T51" fmla="*/ 455 h 783"/>
              <a:gd name="T52" fmla="*/ 313 w 782"/>
              <a:gd name="T53" fmla="*/ 554 h 783"/>
              <a:gd name="T54" fmla="*/ 401 w 782"/>
              <a:gd name="T55" fmla="*/ 691 h 783"/>
              <a:gd name="T56" fmla="*/ 425 w 782"/>
              <a:gd name="T57" fmla="*/ 449 h 783"/>
              <a:gd name="T58" fmla="*/ 405 w 782"/>
              <a:gd name="T59" fmla="*/ 459 h 783"/>
              <a:gd name="T60" fmla="*/ 168 w 782"/>
              <a:gd name="T61" fmla="*/ 392 h 783"/>
              <a:gd name="T62" fmla="*/ 325 w 782"/>
              <a:gd name="T63" fmla="*/ 376 h 783"/>
              <a:gd name="T64" fmla="*/ 236 w 782"/>
              <a:gd name="T65" fmla="*/ 311 h 783"/>
              <a:gd name="T66" fmla="*/ 86 w 782"/>
              <a:gd name="T67" fmla="*/ 398 h 783"/>
              <a:gd name="T68" fmla="*/ 331 w 782"/>
              <a:gd name="T69" fmla="*/ 428 h 783"/>
              <a:gd name="T70" fmla="*/ 322 w 782"/>
              <a:gd name="T71" fmla="*/ 405 h 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82" h="783">
                <a:moveTo>
                  <a:pt x="390" y="0"/>
                </a:moveTo>
                <a:cubicBezTo>
                  <a:pt x="425" y="0"/>
                  <a:pt x="461" y="0"/>
                  <a:pt x="496" y="0"/>
                </a:cubicBezTo>
                <a:cubicBezTo>
                  <a:pt x="540" y="0"/>
                  <a:pt x="559" y="18"/>
                  <a:pt x="560" y="62"/>
                </a:cubicBezTo>
                <a:cubicBezTo>
                  <a:pt x="561" y="110"/>
                  <a:pt x="561" y="157"/>
                  <a:pt x="560" y="204"/>
                </a:cubicBezTo>
                <a:cubicBezTo>
                  <a:pt x="560" y="219"/>
                  <a:pt x="565" y="222"/>
                  <a:pt x="578" y="221"/>
                </a:cubicBezTo>
                <a:cubicBezTo>
                  <a:pt x="625" y="221"/>
                  <a:pt x="672" y="221"/>
                  <a:pt x="719" y="221"/>
                </a:cubicBezTo>
                <a:cubicBezTo>
                  <a:pt x="760" y="221"/>
                  <a:pt x="782" y="242"/>
                  <a:pt x="782" y="282"/>
                </a:cubicBezTo>
                <a:cubicBezTo>
                  <a:pt x="782" y="354"/>
                  <a:pt x="782" y="426"/>
                  <a:pt x="782" y="498"/>
                </a:cubicBezTo>
                <a:cubicBezTo>
                  <a:pt x="782" y="540"/>
                  <a:pt x="758" y="561"/>
                  <a:pt x="717" y="561"/>
                </a:cubicBezTo>
                <a:cubicBezTo>
                  <a:pt x="671" y="560"/>
                  <a:pt x="625" y="561"/>
                  <a:pt x="579" y="561"/>
                </a:cubicBezTo>
                <a:cubicBezTo>
                  <a:pt x="565" y="560"/>
                  <a:pt x="559" y="563"/>
                  <a:pt x="560" y="579"/>
                </a:cubicBezTo>
                <a:cubicBezTo>
                  <a:pt x="561" y="625"/>
                  <a:pt x="560" y="671"/>
                  <a:pt x="561" y="717"/>
                </a:cubicBezTo>
                <a:cubicBezTo>
                  <a:pt x="562" y="759"/>
                  <a:pt x="534" y="783"/>
                  <a:pt x="496" y="782"/>
                </a:cubicBezTo>
                <a:cubicBezTo>
                  <a:pt x="425" y="780"/>
                  <a:pt x="354" y="781"/>
                  <a:pt x="284" y="781"/>
                </a:cubicBezTo>
                <a:cubicBezTo>
                  <a:pt x="243" y="781"/>
                  <a:pt x="221" y="759"/>
                  <a:pt x="221" y="718"/>
                </a:cubicBezTo>
                <a:cubicBezTo>
                  <a:pt x="221" y="673"/>
                  <a:pt x="221" y="628"/>
                  <a:pt x="221" y="582"/>
                </a:cubicBezTo>
                <a:cubicBezTo>
                  <a:pt x="222" y="566"/>
                  <a:pt x="218" y="560"/>
                  <a:pt x="200" y="560"/>
                </a:cubicBezTo>
                <a:cubicBezTo>
                  <a:pt x="153" y="561"/>
                  <a:pt x="107" y="561"/>
                  <a:pt x="60" y="561"/>
                </a:cubicBezTo>
                <a:cubicBezTo>
                  <a:pt x="25" y="560"/>
                  <a:pt x="0" y="538"/>
                  <a:pt x="0" y="503"/>
                </a:cubicBezTo>
                <a:cubicBezTo>
                  <a:pt x="0" y="429"/>
                  <a:pt x="0" y="355"/>
                  <a:pt x="0" y="281"/>
                </a:cubicBezTo>
                <a:cubicBezTo>
                  <a:pt x="1" y="241"/>
                  <a:pt x="22" y="221"/>
                  <a:pt x="61" y="221"/>
                </a:cubicBezTo>
                <a:cubicBezTo>
                  <a:pt x="107" y="221"/>
                  <a:pt x="153" y="220"/>
                  <a:pt x="199" y="221"/>
                </a:cubicBezTo>
                <a:cubicBezTo>
                  <a:pt x="216" y="222"/>
                  <a:pt x="222" y="217"/>
                  <a:pt x="221" y="200"/>
                </a:cubicBezTo>
                <a:cubicBezTo>
                  <a:pt x="220" y="154"/>
                  <a:pt x="221" y="108"/>
                  <a:pt x="221" y="62"/>
                </a:cubicBezTo>
                <a:cubicBezTo>
                  <a:pt x="221" y="22"/>
                  <a:pt x="242" y="0"/>
                  <a:pt x="282" y="0"/>
                </a:cubicBezTo>
                <a:cubicBezTo>
                  <a:pt x="318" y="0"/>
                  <a:pt x="354" y="0"/>
                  <a:pt x="390" y="0"/>
                </a:cubicBezTo>
                <a:cubicBezTo>
                  <a:pt x="390" y="0"/>
                  <a:pt x="390" y="0"/>
                  <a:pt x="390" y="0"/>
                </a:cubicBezTo>
                <a:close/>
                <a:moveTo>
                  <a:pt x="620" y="392"/>
                </a:moveTo>
                <a:cubicBezTo>
                  <a:pt x="565" y="396"/>
                  <a:pt x="510" y="401"/>
                  <a:pt x="456" y="404"/>
                </a:cubicBezTo>
                <a:cubicBezTo>
                  <a:pt x="439" y="405"/>
                  <a:pt x="438" y="410"/>
                  <a:pt x="447" y="423"/>
                </a:cubicBezTo>
                <a:cubicBezTo>
                  <a:pt x="468" y="452"/>
                  <a:pt x="495" y="468"/>
                  <a:pt x="531" y="469"/>
                </a:cubicBezTo>
                <a:cubicBezTo>
                  <a:pt x="596" y="470"/>
                  <a:pt x="647" y="438"/>
                  <a:pt x="695" y="398"/>
                </a:cubicBezTo>
                <a:cubicBezTo>
                  <a:pt x="704" y="390"/>
                  <a:pt x="697" y="385"/>
                  <a:pt x="692" y="380"/>
                </a:cubicBezTo>
                <a:cubicBezTo>
                  <a:pt x="657" y="350"/>
                  <a:pt x="619" y="327"/>
                  <a:pt x="574" y="315"/>
                </a:cubicBezTo>
                <a:cubicBezTo>
                  <a:pt x="524" y="301"/>
                  <a:pt x="477" y="317"/>
                  <a:pt x="448" y="355"/>
                </a:cubicBezTo>
                <a:cubicBezTo>
                  <a:pt x="444" y="361"/>
                  <a:pt x="440" y="366"/>
                  <a:pt x="442" y="372"/>
                </a:cubicBezTo>
                <a:cubicBezTo>
                  <a:pt x="444" y="379"/>
                  <a:pt x="452" y="376"/>
                  <a:pt x="457" y="376"/>
                </a:cubicBezTo>
                <a:cubicBezTo>
                  <a:pt x="482" y="379"/>
                  <a:pt x="506" y="380"/>
                  <a:pt x="531" y="382"/>
                </a:cubicBezTo>
                <a:cubicBezTo>
                  <a:pt x="561" y="385"/>
                  <a:pt x="591" y="384"/>
                  <a:pt x="620" y="392"/>
                </a:cubicBezTo>
                <a:close/>
                <a:moveTo>
                  <a:pt x="375" y="343"/>
                </a:moveTo>
                <a:cubicBezTo>
                  <a:pt x="380" y="280"/>
                  <a:pt x="385" y="219"/>
                  <a:pt x="389" y="158"/>
                </a:cubicBezTo>
                <a:cubicBezTo>
                  <a:pt x="393" y="162"/>
                  <a:pt x="393" y="165"/>
                  <a:pt x="393" y="168"/>
                </a:cubicBezTo>
                <a:cubicBezTo>
                  <a:pt x="397" y="220"/>
                  <a:pt x="401" y="271"/>
                  <a:pt x="405" y="323"/>
                </a:cubicBezTo>
                <a:cubicBezTo>
                  <a:pt x="406" y="343"/>
                  <a:pt x="409" y="344"/>
                  <a:pt x="425" y="332"/>
                </a:cubicBezTo>
                <a:cubicBezTo>
                  <a:pt x="455" y="311"/>
                  <a:pt x="471" y="281"/>
                  <a:pt x="470" y="244"/>
                </a:cubicBezTo>
                <a:cubicBezTo>
                  <a:pt x="469" y="181"/>
                  <a:pt x="437" y="132"/>
                  <a:pt x="398" y="86"/>
                </a:cubicBezTo>
                <a:cubicBezTo>
                  <a:pt x="389" y="76"/>
                  <a:pt x="384" y="85"/>
                  <a:pt x="379" y="91"/>
                </a:cubicBezTo>
                <a:cubicBezTo>
                  <a:pt x="354" y="120"/>
                  <a:pt x="334" y="153"/>
                  <a:pt x="321" y="189"/>
                </a:cubicBezTo>
                <a:cubicBezTo>
                  <a:pt x="297" y="254"/>
                  <a:pt x="317" y="313"/>
                  <a:pt x="375" y="343"/>
                </a:cubicBezTo>
                <a:close/>
                <a:moveTo>
                  <a:pt x="393" y="606"/>
                </a:moveTo>
                <a:cubicBezTo>
                  <a:pt x="386" y="596"/>
                  <a:pt x="387" y="590"/>
                  <a:pt x="387" y="584"/>
                </a:cubicBezTo>
                <a:cubicBezTo>
                  <a:pt x="383" y="541"/>
                  <a:pt x="379" y="498"/>
                  <a:pt x="376" y="455"/>
                </a:cubicBezTo>
                <a:cubicBezTo>
                  <a:pt x="375" y="438"/>
                  <a:pt x="370" y="438"/>
                  <a:pt x="358" y="446"/>
                </a:cubicBezTo>
                <a:cubicBezTo>
                  <a:pt x="321" y="473"/>
                  <a:pt x="307" y="510"/>
                  <a:pt x="313" y="554"/>
                </a:cubicBezTo>
                <a:cubicBezTo>
                  <a:pt x="319" y="608"/>
                  <a:pt x="348" y="651"/>
                  <a:pt x="381" y="691"/>
                </a:cubicBezTo>
                <a:cubicBezTo>
                  <a:pt x="388" y="700"/>
                  <a:pt x="394" y="700"/>
                  <a:pt x="401" y="691"/>
                </a:cubicBezTo>
                <a:cubicBezTo>
                  <a:pt x="427" y="661"/>
                  <a:pt x="447" y="629"/>
                  <a:pt x="461" y="592"/>
                </a:cubicBezTo>
                <a:cubicBezTo>
                  <a:pt x="482" y="534"/>
                  <a:pt x="468" y="479"/>
                  <a:pt x="425" y="449"/>
                </a:cubicBezTo>
                <a:cubicBezTo>
                  <a:pt x="420" y="445"/>
                  <a:pt x="415" y="438"/>
                  <a:pt x="408" y="442"/>
                </a:cubicBezTo>
                <a:cubicBezTo>
                  <a:pt x="403" y="446"/>
                  <a:pt x="405" y="453"/>
                  <a:pt x="405" y="459"/>
                </a:cubicBezTo>
                <a:cubicBezTo>
                  <a:pt x="401" y="506"/>
                  <a:pt x="397" y="554"/>
                  <a:pt x="393" y="606"/>
                </a:cubicBezTo>
                <a:close/>
                <a:moveTo>
                  <a:pt x="168" y="392"/>
                </a:moveTo>
                <a:cubicBezTo>
                  <a:pt x="175" y="387"/>
                  <a:pt x="179" y="387"/>
                  <a:pt x="184" y="386"/>
                </a:cubicBezTo>
                <a:cubicBezTo>
                  <a:pt x="231" y="383"/>
                  <a:pt x="278" y="380"/>
                  <a:pt x="325" y="376"/>
                </a:cubicBezTo>
                <a:cubicBezTo>
                  <a:pt x="343" y="375"/>
                  <a:pt x="345" y="372"/>
                  <a:pt x="335" y="357"/>
                </a:cubicBezTo>
                <a:cubicBezTo>
                  <a:pt x="310" y="324"/>
                  <a:pt x="277" y="309"/>
                  <a:pt x="236" y="311"/>
                </a:cubicBezTo>
                <a:cubicBezTo>
                  <a:pt x="176" y="315"/>
                  <a:pt x="129" y="348"/>
                  <a:pt x="85" y="384"/>
                </a:cubicBezTo>
                <a:cubicBezTo>
                  <a:pt x="77" y="391"/>
                  <a:pt x="81" y="393"/>
                  <a:pt x="86" y="398"/>
                </a:cubicBezTo>
                <a:cubicBezTo>
                  <a:pt x="122" y="429"/>
                  <a:pt x="161" y="454"/>
                  <a:pt x="207" y="465"/>
                </a:cubicBezTo>
                <a:cubicBezTo>
                  <a:pt x="255" y="476"/>
                  <a:pt x="299" y="469"/>
                  <a:pt x="331" y="428"/>
                </a:cubicBezTo>
                <a:cubicBezTo>
                  <a:pt x="335" y="422"/>
                  <a:pt x="343" y="416"/>
                  <a:pt x="340" y="409"/>
                </a:cubicBezTo>
                <a:cubicBezTo>
                  <a:pt x="337" y="402"/>
                  <a:pt x="328" y="405"/>
                  <a:pt x="322" y="405"/>
                </a:cubicBezTo>
                <a:cubicBezTo>
                  <a:pt x="271" y="400"/>
                  <a:pt x="221" y="396"/>
                  <a:pt x="168" y="392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8B1AF26-CAFB-455F-8F76-B8875C6A66D7}"/>
              </a:ext>
            </a:extLst>
          </p:cNvPr>
          <p:cNvSpPr>
            <a:spLocks noEditPoints="1"/>
          </p:cNvSpPr>
          <p:nvPr/>
        </p:nvSpPr>
        <p:spPr bwMode="auto">
          <a:xfrm>
            <a:off x="6326982" y="3786188"/>
            <a:ext cx="456010" cy="826294"/>
          </a:xfrm>
          <a:custGeom>
            <a:avLst/>
            <a:gdLst>
              <a:gd name="T0" fmla="*/ 5 w 446"/>
              <a:gd name="T1" fmla="*/ 557 h 808"/>
              <a:gd name="T2" fmla="*/ 4 w 446"/>
              <a:gd name="T3" fmla="*/ 405 h 808"/>
              <a:gd name="T4" fmla="*/ 78 w 446"/>
              <a:gd name="T5" fmla="*/ 234 h 808"/>
              <a:gd name="T6" fmla="*/ 99 w 446"/>
              <a:gd name="T7" fmla="*/ 213 h 808"/>
              <a:gd name="T8" fmla="*/ 117 w 446"/>
              <a:gd name="T9" fmla="*/ 168 h 808"/>
              <a:gd name="T10" fmla="*/ 116 w 446"/>
              <a:gd name="T11" fmla="*/ 83 h 808"/>
              <a:gd name="T12" fmla="*/ 104 w 446"/>
              <a:gd name="T13" fmla="*/ 65 h 808"/>
              <a:gd name="T14" fmla="*/ 84 w 446"/>
              <a:gd name="T15" fmla="*/ 28 h 808"/>
              <a:gd name="T16" fmla="*/ 119 w 446"/>
              <a:gd name="T17" fmla="*/ 0 h 808"/>
              <a:gd name="T18" fmla="*/ 329 w 446"/>
              <a:gd name="T19" fmla="*/ 0 h 808"/>
              <a:gd name="T20" fmla="*/ 366 w 446"/>
              <a:gd name="T21" fmla="*/ 26 h 808"/>
              <a:gd name="T22" fmla="*/ 345 w 446"/>
              <a:gd name="T23" fmla="*/ 66 h 808"/>
              <a:gd name="T24" fmla="*/ 334 w 446"/>
              <a:gd name="T25" fmla="*/ 82 h 808"/>
              <a:gd name="T26" fmla="*/ 334 w 446"/>
              <a:gd name="T27" fmla="*/ 176 h 808"/>
              <a:gd name="T28" fmla="*/ 356 w 446"/>
              <a:gd name="T29" fmla="*/ 217 h 808"/>
              <a:gd name="T30" fmla="*/ 436 w 446"/>
              <a:gd name="T31" fmla="*/ 322 h 808"/>
              <a:gd name="T32" fmla="*/ 446 w 446"/>
              <a:gd name="T33" fmla="*/ 373 h 808"/>
              <a:gd name="T34" fmla="*/ 446 w 446"/>
              <a:gd name="T35" fmla="*/ 745 h 808"/>
              <a:gd name="T36" fmla="*/ 382 w 446"/>
              <a:gd name="T37" fmla="*/ 808 h 808"/>
              <a:gd name="T38" fmla="*/ 70 w 446"/>
              <a:gd name="T39" fmla="*/ 808 h 808"/>
              <a:gd name="T40" fmla="*/ 5 w 446"/>
              <a:gd name="T41" fmla="*/ 743 h 808"/>
              <a:gd name="T42" fmla="*/ 5 w 446"/>
              <a:gd name="T43" fmla="*/ 557 h 808"/>
              <a:gd name="T44" fmla="*/ 5 w 446"/>
              <a:gd name="T45" fmla="*/ 557 h 808"/>
              <a:gd name="T46" fmla="*/ 117 w 446"/>
              <a:gd name="T47" fmla="*/ 715 h 808"/>
              <a:gd name="T48" fmla="*/ 261 w 446"/>
              <a:gd name="T49" fmla="*/ 540 h 808"/>
              <a:gd name="T50" fmla="*/ 138 w 446"/>
              <a:gd name="T51" fmla="*/ 751 h 808"/>
              <a:gd name="T52" fmla="*/ 271 w 446"/>
              <a:gd name="T53" fmla="*/ 688 h 808"/>
              <a:gd name="T54" fmla="*/ 359 w 446"/>
              <a:gd name="T55" fmla="*/ 584 h 808"/>
              <a:gd name="T56" fmla="*/ 399 w 446"/>
              <a:gd name="T57" fmla="*/ 441 h 808"/>
              <a:gd name="T58" fmla="*/ 388 w 446"/>
              <a:gd name="T59" fmla="*/ 434 h 808"/>
              <a:gd name="T60" fmla="*/ 289 w 446"/>
              <a:gd name="T61" fmla="*/ 464 h 808"/>
              <a:gd name="T62" fmla="*/ 126 w 446"/>
              <a:gd name="T63" fmla="*/ 620 h 808"/>
              <a:gd name="T64" fmla="*/ 117 w 446"/>
              <a:gd name="T65" fmla="*/ 715 h 808"/>
              <a:gd name="T66" fmla="*/ 83 w 446"/>
              <a:gd name="T67" fmla="*/ 342 h 808"/>
              <a:gd name="T68" fmla="*/ 79 w 446"/>
              <a:gd name="T69" fmla="*/ 442 h 808"/>
              <a:gd name="T70" fmla="*/ 72 w 446"/>
              <a:gd name="T71" fmla="*/ 470 h 808"/>
              <a:gd name="T72" fmla="*/ 96 w 446"/>
              <a:gd name="T73" fmla="*/ 575 h 808"/>
              <a:gd name="T74" fmla="*/ 114 w 446"/>
              <a:gd name="T75" fmla="*/ 575 h 808"/>
              <a:gd name="T76" fmla="*/ 141 w 446"/>
              <a:gd name="T77" fmla="*/ 536 h 808"/>
              <a:gd name="T78" fmla="*/ 156 w 446"/>
              <a:gd name="T79" fmla="*/ 458 h 808"/>
              <a:gd name="T80" fmla="*/ 83 w 446"/>
              <a:gd name="T81" fmla="*/ 342 h 808"/>
              <a:gd name="T82" fmla="*/ 235 w 446"/>
              <a:gd name="T83" fmla="*/ 300 h 808"/>
              <a:gd name="T84" fmla="*/ 210 w 446"/>
              <a:gd name="T85" fmla="*/ 272 h 808"/>
              <a:gd name="T86" fmla="*/ 181 w 446"/>
              <a:gd name="T87" fmla="*/ 300 h 808"/>
              <a:gd name="T88" fmla="*/ 208 w 446"/>
              <a:gd name="T89" fmla="*/ 327 h 808"/>
              <a:gd name="T90" fmla="*/ 235 w 446"/>
              <a:gd name="T91" fmla="*/ 300 h 808"/>
              <a:gd name="T92" fmla="*/ 261 w 446"/>
              <a:gd name="T93" fmla="*/ 332 h 808"/>
              <a:gd name="T94" fmla="*/ 242 w 446"/>
              <a:gd name="T95" fmla="*/ 352 h 808"/>
              <a:gd name="T96" fmla="*/ 263 w 446"/>
              <a:gd name="T97" fmla="*/ 373 h 808"/>
              <a:gd name="T98" fmla="*/ 283 w 446"/>
              <a:gd name="T99" fmla="*/ 351 h 808"/>
              <a:gd name="T100" fmla="*/ 261 w 446"/>
              <a:gd name="T101" fmla="*/ 332 h 808"/>
              <a:gd name="T102" fmla="*/ 240 w 446"/>
              <a:gd name="T103" fmla="*/ 416 h 808"/>
              <a:gd name="T104" fmla="*/ 228 w 446"/>
              <a:gd name="T105" fmla="*/ 403 h 808"/>
              <a:gd name="T106" fmla="*/ 214 w 446"/>
              <a:gd name="T107" fmla="*/ 416 h 808"/>
              <a:gd name="T108" fmla="*/ 225 w 446"/>
              <a:gd name="T109" fmla="*/ 429 h 808"/>
              <a:gd name="T110" fmla="*/ 240 w 446"/>
              <a:gd name="T111" fmla="*/ 416 h 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46" h="807">
                <a:moveTo>
                  <a:pt x="5" y="557"/>
                </a:moveTo>
                <a:cubicBezTo>
                  <a:pt x="5" y="506"/>
                  <a:pt x="8" y="455"/>
                  <a:pt x="4" y="405"/>
                </a:cubicBezTo>
                <a:cubicBezTo>
                  <a:pt x="0" y="334"/>
                  <a:pt x="28" y="280"/>
                  <a:pt x="78" y="234"/>
                </a:cubicBezTo>
                <a:cubicBezTo>
                  <a:pt x="85" y="227"/>
                  <a:pt x="93" y="221"/>
                  <a:pt x="99" y="213"/>
                </a:cubicBezTo>
                <a:cubicBezTo>
                  <a:pt x="111" y="201"/>
                  <a:pt x="118" y="187"/>
                  <a:pt x="117" y="168"/>
                </a:cubicBezTo>
                <a:cubicBezTo>
                  <a:pt x="116" y="140"/>
                  <a:pt x="116" y="111"/>
                  <a:pt x="116" y="83"/>
                </a:cubicBezTo>
                <a:cubicBezTo>
                  <a:pt x="116" y="74"/>
                  <a:pt x="114" y="68"/>
                  <a:pt x="104" y="65"/>
                </a:cubicBezTo>
                <a:cubicBezTo>
                  <a:pt x="88" y="59"/>
                  <a:pt x="81" y="45"/>
                  <a:pt x="84" y="28"/>
                </a:cubicBezTo>
                <a:cubicBezTo>
                  <a:pt x="86" y="11"/>
                  <a:pt x="101" y="0"/>
                  <a:pt x="119" y="0"/>
                </a:cubicBezTo>
                <a:cubicBezTo>
                  <a:pt x="189" y="0"/>
                  <a:pt x="259" y="0"/>
                  <a:pt x="329" y="0"/>
                </a:cubicBezTo>
                <a:cubicBezTo>
                  <a:pt x="349" y="0"/>
                  <a:pt x="362" y="8"/>
                  <a:pt x="366" y="26"/>
                </a:cubicBezTo>
                <a:cubicBezTo>
                  <a:pt x="371" y="44"/>
                  <a:pt x="363" y="59"/>
                  <a:pt x="345" y="66"/>
                </a:cubicBezTo>
                <a:cubicBezTo>
                  <a:pt x="337" y="69"/>
                  <a:pt x="334" y="73"/>
                  <a:pt x="334" y="82"/>
                </a:cubicBezTo>
                <a:cubicBezTo>
                  <a:pt x="335" y="113"/>
                  <a:pt x="334" y="144"/>
                  <a:pt x="334" y="176"/>
                </a:cubicBezTo>
                <a:cubicBezTo>
                  <a:pt x="334" y="193"/>
                  <a:pt x="344" y="205"/>
                  <a:pt x="356" y="217"/>
                </a:cubicBezTo>
                <a:cubicBezTo>
                  <a:pt x="387" y="248"/>
                  <a:pt x="419" y="280"/>
                  <a:pt x="436" y="322"/>
                </a:cubicBezTo>
                <a:cubicBezTo>
                  <a:pt x="443" y="339"/>
                  <a:pt x="446" y="355"/>
                  <a:pt x="446" y="373"/>
                </a:cubicBezTo>
                <a:cubicBezTo>
                  <a:pt x="446" y="497"/>
                  <a:pt x="446" y="621"/>
                  <a:pt x="446" y="745"/>
                </a:cubicBezTo>
                <a:cubicBezTo>
                  <a:pt x="446" y="786"/>
                  <a:pt x="423" y="808"/>
                  <a:pt x="382" y="808"/>
                </a:cubicBezTo>
                <a:cubicBezTo>
                  <a:pt x="278" y="808"/>
                  <a:pt x="174" y="808"/>
                  <a:pt x="70" y="808"/>
                </a:cubicBezTo>
                <a:cubicBezTo>
                  <a:pt x="28" y="808"/>
                  <a:pt x="5" y="786"/>
                  <a:pt x="5" y="743"/>
                </a:cubicBezTo>
                <a:cubicBezTo>
                  <a:pt x="5" y="681"/>
                  <a:pt x="5" y="619"/>
                  <a:pt x="5" y="557"/>
                </a:cubicBezTo>
                <a:cubicBezTo>
                  <a:pt x="5" y="557"/>
                  <a:pt x="5" y="557"/>
                  <a:pt x="5" y="557"/>
                </a:cubicBezTo>
                <a:close/>
                <a:moveTo>
                  <a:pt x="117" y="715"/>
                </a:moveTo>
                <a:cubicBezTo>
                  <a:pt x="150" y="626"/>
                  <a:pt x="229" y="531"/>
                  <a:pt x="261" y="540"/>
                </a:cubicBezTo>
                <a:cubicBezTo>
                  <a:pt x="202" y="600"/>
                  <a:pt x="154" y="666"/>
                  <a:pt x="138" y="751"/>
                </a:cubicBezTo>
                <a:cubicBezTo>
                  <a:pt x="179" y="722"/>
                  <a:pt x="227" y="709"/>
                  <a:pt x="271" y="688"/>
                </a:cubicBezTo>
                <a:cubicBezTo>
                  <a:pt x="316" y="666"/>
                  <a:pt x="348" y="634"/>
                  <a:pt x="359" y="584"/>
                </a:cubicBezTo>
                <a:cubicBezTo>
                  <a:pt x="370" y="536"/>
                  <a:pt x="375" y="486"/>
                  <a:pt x="399" y="441"/>
                </a:cubicBezTo>
                <a:cubicBezTo>
                  <a:pt x="405" y="429"/>
                  <a:pt x="394" y="432"/>
                  <a:pt x="388" y="434"/>
                </a:cubicBezTo>
                <a:cubicBezTo>
                  <a:pt x="355" y="443"/>
                  <a:pt x="322" y="451"/>
                  <a:pt x="289" y="464"/>
                </a:cubicBezTo>
                <a:cubicBezTo>
                  <a:pt x="214" y="495"/>
                  <a:pt x="154" y="540"/>
                  <a:pt x="126" y="620"/>
                </a:cubicBezTo>
                <a:cubicBezTo>
                  <a:pt x="116" y="650"/>
                  <a:pt x="111" y="680"/>
                  <a:pt x="117" y="715"/>
                </a:cubicBezTo>
                <a:close/>
                <a:moveTo>
                  <a:pt x="83" y="342"/>
                </a:moveTo>
                <a:cubicBezTo>
                  <a:pt x="96" y="380"/>
                  <a:pt x="90" y="411"/>
                  <a:pt x="79" y="442"/>
                </a:cubicBezTo>
                <a:cubicBezTo>
                  <a:pt x="75" y="451"/>
                  <a:pt x="73" y="460"/>
                  <a:pt x="72" y="470"/>
                </a:cubicBezTo>
                <a:cubicBezTo>
                  <a:pt x="66" y="508"/>
                  <a:pt x="69" y="544"/>
                  <a:pt x="96" y="575"/>
                </a:cubicBezTo>
                <a:cubicBezTo>
                  <a:pt x="102" y="583"/>
                  <a:pt x="107" y="587"/>
                  <a:pt x="114" y="575"/>
                </a:cubicBezTo>
                <a:cubicBezTo>
                  <a:pt x="122" y="561"/>
                  <a:pt x="132" y="549"/>
                  <a:pt x="141" y="536"/>
                </a:cubicBezTo>
                <a:cubicBezTo>
                  <a:pt x="157" y="512"/>
                  <a:pt x="161" y="486"/>
                  <a:pt x="156" y="458"/>
                </a:cubicBezTo>
                <a:cubicBezTo>
                  <a:pt x="147" y="412"/>
                  <a:pt x="121" y="377"/>
                  <a:pt x="83" y="342"/>
                </a:cubicBezTo>
                <a:close/>
                <a:moveTo>
                  <a:pt x="235" y="300"/>
                </a:moveTo>
                <a:cubicBezTo>
                  <a:pt x="235" y="286"/>
                  <a:pt x="224" y="273"/>
                  <a:pt x="210" y="272"/>
                </a:cubicBezTo>
                <a:cubicBezTo>
                  <a:pt x="193" y="271"/>
                  <a:pt x="181" y="283"/>
                  <a:pt x="181" y="300"/>
                </a:cubicBezTo>
                <a:cubicBezTo>
                  <a:pt x="180" y="315"/>
                  <a:pt x="193" y="327"/>
                  <a:pt x="208" y="327"/>
                </a:cubicBezTo>
                <a:cubicBezTo>
                  <a:pt x="222" y="327"/>
                  <a:pt x="234" y="315"/>
                  <a:pt x="235" y="300"/>
                </a:cubicBezTo>
                <a:close/>
                <a:moveTo>
                  <a:pt x="261" y="332"/>
                </a:moveTo>
                <a:cubicBezTo>
                  <a:pt x="250" y="333"/>
                  <a:pt x="242" y="339"/>
                  <a:pt x="242" y="352"/>
                </a:cubicBezTo>
                <a:cubicBezTo>
                  <a:pt x="242" y="365"/>
                  <a:pt x="250" y="373"/>
                  <a:pt x="263" y="373"/>
                </a:cubicBezTo>
                <a:cubicBezTo>
                  <a:pt x="275" y="372"/>
                  <a:pt x="284" y="365"/>
                  <a:pt x="283" y="351"/>
                </a:cubicBezTo>
                <a:cubicBezTo>
                  <a:pt x="282" y="338"/>
                  <a:pt x="274" y="332"/>
                  <a:pt x="261" y="332"/>
                </a:cubicBezTo>
                <a:close/>
                <a:moveTo>
                  <a:pt x="240" y="416"/>
                </a:moveTo>
                <a:cubicBezTo>
                  <a:pt x="239" y="409"/>
                  <a:pt x="236" y="404"/>
                  <a:pt x="228" y="403"/>
                </a:cubicBezTo>
                <a:cubicBezTo>
                  <a:pt x="220" y="403"/>
                  <a:pt x="214" y="407"/>
                  <a:pt x="214" y="416"/>
                </a:cubicBezTo>
                <a:cubicBezTo>
                  <a:pt x="214" y="423"/>
                  <a:pt x="217" y="429"/>
                  <a:pt x="225" y="429"/>
                </a:cubicBezTo>
                <a:cubicBezTo>
                  <a:pt x="234" y="430"/>
                  <a:pt x="239" y="425"/>
                  <a:pt x="240" y="416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721A32F-24DD-42AB-81E5-74C24B644C3C}"/>
              </a:ext>
            </a:extLst>
          </p:cNvPr>
          <p:cNvSpPr>
            <a:spLocks noEditPoints="1"/>
          </p:cNvSpPr>
          <p:nvPr/>
        </p:nvSpPr>
        <p:spPr bwMode="auto">
          <a:xfrm>
            <a:off x="6112669" y="832247"/>
            <a:ext cx="888206" cy="534591"/>
          </a:xfrm>
          <a:custGeom>
            <a:avLst/>
            <a:gdLst>
              <a:gd name="T0" fmla="*/ 125 w 869"/>
              <a:gd name="T1" fmla="*/ 0 h 524"/>
              <a:gd name="T2" fmla="*/ 77 w 869"/>
              <a:gd name="T3" fmla="*/ 30 h 524"/>
              <a:gd name="T4" fmla="*/ 83 w 869"/>
              <a:gd name="T5" fmla="*/ 80 h 524"/>
              <a:gd name="T6" fmla="*/ 189 w 869"/>
              <a:gd name="T7" fmla="*/ 114 h 524"/>
              <a:gd name="T8" fmla="*/ 709 w 869"/>
              <a:gd name="T9" fmla="*/ 108 h 524"/>
              <a:gd name="T10" fmla="*/ 784 w 869"/>
              <a:gd name="T11" fmla="*/ 82 h 524"/>
              <a:gd name="T12" fmla="*/ 788 w 869"/>
              <a:gd name="T13" fmla="*/ 27 h 524"/>
              <a:gd name="T14" fmla="*/ 759 w 869"/>
              <a:gd name="T15" fmla="*/ 7 h 524"/>
              <a:gd name="T16" fmla="*/ 863 w 869"/>
              <a:gd name="T17" fmla="*/ 44 h 524"/>
              <a:gd name="T18" fmla="*/ 869 w 869"/>
              <a:gd name="T19" fmla="*/ 71 h 524"/>
              <a:gd name="T20" fmla="*/ 592 w 869"/>
              <a:gd name="T21" fmla="*/ 457 h 524"/>
              <a:gd name="T22" fmla="*/ 94 w 869"/>
              <a:gd name="T23" fmla="*/ 324 h 524"/>
              <a:gd name="T24" fmla="*/ 0 w 869"/>
              <a:gd name="T25" fmla="*/ 66 h 524"/>
              <a:gd name="T26" fmla="*/ 17 w 869"/>
              <a:gd name="T27" fmla="*/ 34 h 524"/>
              <a:gd name="T28" fmla="*/ 125 w 869"/>
              <a:gd name="T29" fmla="*/ 0 h 524"/>
              <a:gd name="T30" fmla="*/ 412 w 869"/>
              <a:gd name="T31" fmla="*/ 211 h 524"/>
              <a:gd name="T32" fmla="*/ 714 w 869"/>
              <a:gd name="T33" fmla="*/ 208 h 524"/>
              <a:gd name="T34" fmla="*/ 731 w 869"/>
              <a:gd name="T35" fmla="*/ 208 h 524"/>
              <a:gd name="T36" fmla="*/ 728 w 869"/>
              <a:gd name="T37" fmla="*/ 225 h 524"/>
              <a:gd name="T38" fmla="*/ 629 w 869"/>
              <a:gd name="T39" fmla="*/ 356 h 524"/>
              <a:gd name="T40" fmla="*/ 552 w 869"/>
              <a:gd name="T41" fmla="*/ 417 h 524"/>
              <a:gd name="T42" fmla="*/ 791 w 869"/>
              <a:gd name="T43" fmla="*/ 160 h 524"/>
              <a:gd name="T44" fmla="*/ 412 w 869"/>
              <a:gd name="T45" fmla="*/ 211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69" h="524">
                <a:moveTo>
                  <a:pt x="125" y="0"/>
                </a:moveTo>
                <a:cubicBezTo>
                  <a:pt x="107" y="10"/>
                  <a:pt x="91" y="18"/>
                  <a:pt x="77" y="30"/>
                </a:cubicBezTo>
                <a:cubicBezTo>
                  <a:pt x="56" y="49"/>
                  <a:pt x="58" y="66"/>
                  <a:pt x="83" y="80"/>
                </a:cubicBezTo>
                <a:cubicBezTo>
                  <a:pt x="116" y="99"/>
                  <a:pt x="152" y="108"/>
                  <a:pt x="189" y="114"/>
                </a:cubicBezTo>
                <a:cubicBezTo>
                  <a:pt x="362" y="142"/>
                  <a:pt x="536" y="143"/>
                  <a:pt x="709" y="108"/>
                </a:cubicBezTo>
                <a:cubicBezTo>
                  <a:pt x="735" y="103"/>
                  <a:pt x="760" y="95"/>
                  <a:pt x="784" y="82"/>
                </a:cubicBezTo>
                <a:cubicBezTo>
                  <a:pt x="813" y="66"/>
                  <a:pt x="814" y="48"/>
                  <a:pt x="788" y="27"/>
                </a:cubicBezTo>
                <a:cubicBezTo>
                  <a:pt x="779" y="20"/>
                  <a:pt x="769" y="14"/>
                  <a:pt x="759" y="7"/>
                </a:cubicBezTo>
                <a:cubicBezTo>
                  <a:pt x="785" y="0"/>
                  <a:pt x="850" y="24"/>
                  <a:pt x="863" y="44"/>
                </a:cubicBezTo>
                <a:cubicBezTo>
                  <a:pt x="869" y="53"/>
                  <a:pt x="869" y="62"/>
                  <a:pt x="869" y="71"/>
                </a:cubicBezTo>
                <a:cubicBezTo>
                  <a:pt x="862" y="244"/>
                  <a:pt x="754" y="395"/>
                  <a:pt x="592" y="457"/>
                </a:cubicBezTo>
                <a:cubicBezTo>
                  <a:pt x="416" y="524"/>
                  <a:pt x="213" y="470"/>
                  <a:pt x="94" y="324"/>
                </a:cubicBezTo>
                <a:cubicBezTo>
                  <a:pt x="33" y="249"/>
                  <a:pt x="3" y="162"/>
                  <a:pt x="0" y="66"/>
                </a:cubicBezTo>
                <a:cubicBezTo>
                  <a:pt x="0" y="52"/>
                  <a:pt x="5" y="42"/>
                  <a:pt x="17" y="34"/>
                </a:cubicBezTo>
                <a:cubicBezTo>
                  <a:pt x="40" y="18"/>
                  <a:pt x="87" y="2"/>
                  <a:pt x="125" y="0"/>
                </a:cubicBezTo>
                <a:close/>
                <a:moveTo>
                  <a:pt x="412" y="211"/>
                </a:moveTo>
                <a:cubicBezTo>
                  <a:pt x="513" y="223"/>
                  <a:pt x="614" y="223"/>
                  <a:pt x="714" y="208"/>
                </a:cubicBezTo>
                <a:cubicBezTo>
                  <a:pt x="720" y="207"/>
                  <a:pt x="727" y="203"/>
                  <a:pt x="731" y="208"/>
                </a:cubicBezTo>
                <a:cubicBezTo>
                  <a:pt x="736" y="214"/>
                  <a:pt x="730" y="220"/>
                  <a:pt x="728" y="225"/>
                </a:cubicBezTo>
                <a:cubicBezTo>
                  <a:pt x="704" y="276"/>
                  <a:pt x="669" y="318"/>
                  <a:pt x="629" y="356"/>
                </a:cubicBezTo>
                <a:cubicBezTo>
                  <a:pt x="606" y="378"/>
                  <a:pt x="580" y="397"/>
                  <a:pt x="552" y="417"/>
                </a:cubicBezTo>
                <a:cubicBezTo>
                  <a:pt x="682" y="386"/>
                  <a:pt x="775" y="245"/>
                  <a:pt x="791" y="160"/>
                </a:cubicBezTo>
                <a:cubicBezTo>
                  <a:pt x="667" y="198"/>
                  <a:pt x="540" y="204"/>
                  <a:pt x="412" y="21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5FE069E-97AD-4F8B-838D-5A3EEB7E517B}"/>
              </a:ext>
            </a:extLst>
          </p:cNvPr>
          <p:cNvSpPr/>
          <p:nvPr/>
        </p:nvSpPr>
        <p:spPr bwMode="auto">
          <a:xfrm>
            <a:off x="7739063" y="572691"/>
            <a:ext cx="879872" cy="465535"/>
          </a:xfrm>
          <a:custGeom>
            <a:avLst/>
            <a:gdLst>
              <a:gd name="T0" fmla="*/ 239 w 861"/>
              <a:gd name="T1" fmla="*/ 19 h 456"/>
              <a:gd name="T2" fmla="*/ 423 w 861"/>
              <a:gd name="T3" fmla="*/ 113 h 456"/>
              <a:gd name="T4" fmla="*/ 447 w 861"/>
              <a:gd name="T5" fmla="*/ 112 h 456"/>
              <a:gd name="T6" fmla="*/ 582 w 861"/>
              <a:gd name="T7" fmla="*/ 27 h 456"/>
              <a:gd name="T8" fmla="*/ 846 w 861"/>
              <a:gd name="T9" fmla="*/ 150 h 456"/>
              <a:gd name="T10" fmla="*/ 832 w 861"/>
              <a:gd name="T11" fmla="*/ 218 h 456"/>
              <a:gd name="T12" fmla="*/ 731 w 861"/>
              <a:gd name="T13" fmla="*/ 266 h 456"/>
              <a:gd name="T14" fmla="*/ 549 w 861"/>
              <a:gd name="T15" fmla="*/ 331 h 456"/>
              <a:gd name="T16" fmla="*/ 444 w 861"/>
              <a:gd name="T17" fmla="*/ 440 h 456"/>
              <a:gd name="T18" fmla="*/ 429 w 861"/>
              <a:gd name="T19" fmla="*/ 442 h 456"/>
              <a:gd name="T20" fmla="*/ 205 w 861"/>
              <a:gd name="T21" fmla="*/ 283 h 456"/>
              <a:gd name="T22" fmla="*/ 62 w 861"/>
              <a:gd name="T23" fmla="*/ 234 h 456"/>
              <a:gd name="T24" fmla="*/ 36 w 861"/>
              <a:gd name="T25" fmla="*/ 132 h 456"/>
              <a:gd name="T26" fmla="*/ 239 w 861"/>
              <a:gd name="T27" fmla="*/ 19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1" h="456">
                <a:moveTo>
                  <a:pt x="239" y="19"/>
                </a:moveTo>
                <a:cubicBezTo>
                  <a:pt x="313" y="26"/>
                  <a:pt x="377" y="52"/>
                  <a:pt x="423" y="113"/>
                </a:cubicBezTo>
                <a:cubicBezTo>
                  <a:pt x="432" y="125"/>
                  <a:pt x="438" y="125"/>
                  <a:pt x="447" y="112"/>
                </a:cubicBezTo>
                <a:cubicBezTo>
                  <a:pt x="481" y="67"/>
                  <a:pt x="528" y="39"/>
                  <a:pt x="582" y="27"/>
                </a:cubicBezTo>
                <a:cubicBezTo>
                  <a:pt x="696" y="0"/>
                  <a:pt x="808" y="70"/>
                  <a:pt x="846" y="150"/>
                </a:cubicBezTo>
                <a:cubicBezTo>
                  <a:pt x="861" y="183"/>
                  <a:pt x="859" y="194"/>
                  <a:pt x="832" y="218"/>
                </a:cubicBezTo>
                <a:cubicBezTo>
                  <a:pt x="803" y="244"/>
                  <a:pt x="768" y="256"/>
                  <a:pt x="731" y="266"/>
                </a:cubicBezTo>
                <a:cubicBezTo>
                  <a:pt x="669" y="283"/>
                  <a:pt x="605" y="296"/>
                  <a:pt x="549" y="331"/>
                </a:cubicBezTo>
                <a:cubicBezTo>
                  <a:pt x="506" y="359"/>
                  <a:pt x="469" y="394"/>
                  <a:pt x="444" y="440"/>
                </a:cubicBezTo>
                <a:cubicBezTo>
                  <a:pt x="439" y="447"/>
                  <a:pt x="437" y="456"/>
                  <a:pt x="429" y="442"/>
                </a:cubicBezTo>
                <a:cubicBezTo>
                  <a:pt x="379" y="354"/>
                  <a:pt x="299" y="308"/>
                  <a:pt x="205" y="283"/>
                </a:cubicBezTo>
                <a:cubicBezTo>
                  <a:pt x="156" y="270"/>
                  <a:pt x="105" y="263"/>
                  <a:pt x="62" y="234"/>
                </a:cubicBezTo>
                <a:cubicBezTo>
                  <a:pt x="0" y="192"/>
                  <a:pt x="5" y="181"/>
                  <a:pt x="36" y="132"/>
                </a:cubicBezTo>
                <a:cubicBezTo>
                  <a:pt x="82" y="59"/>
                  <a:pt x="153" y="25"/>
                  <a:pt x="239" y="19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8858F03C-F943-4CA8-AB86-0F6A87C33774}"/>
              </a:ext>
            </a:extLst>
          </p:cNvPr>
          <p:cNvSpPr>
            <a:spLocks noEditPoints="1"/>
          </p:cNvSpPr>
          <p:nvPr/>
        </p:nvSpPr>
        <p:spPr bwMode="auto">
          <a:xfrm>
            <a:off x="6191250" y="2406254"/>
            <a:ext cx="989410" cy="511969"/>
          </a:xfrm>
          <a:custGeom>
            <a:avLst/>
            <a:gdLst>
              <a:gd name="T0" fmla="*/ 206 w 968"/>
              <a:gd name="T1" fmla="*/ 247 h 502"/>
              <a:gd name="T2" fmla="*/ 306 w 968"/>
              <a:gd name="T3" fmla="*/ 247 h 502"/>
              <a:gd name="T4" fmla="*/ 319 w 968"/>
              <a:gd name="T5" fmla="*/ 244 h 502"/>
              <a:gd name="T6" fmla="*/ 312 w 968"/>
              <a:gd name="T7" fmla="*/ 234 h 502"/>
              <a:gd name="T8" fmla="*/ 306 w 968"/>
              <a:gd name="T9" fmla="*/ 59 h 502"/>
              <a:gd name="T10" fmla="*/ 465 w 968"/>
              <a:gd name="T11" fmla="*/ 32 h 502"/>
              <a:gd name="T12" fmla="*/ 666 w 968"/>
              <a:gd name="T13" fmla="*/ 141 h 502"/>
              <a:gd name="T14" fmla="*/ 894 w 968"/>
              <a:gd name="T15" fmla="*/ 265 h 502"/>
              <a:gd name="T16" fmla="*/ 932 w 968"/>
              <a:gd name="T17" fmla="*/ 433 h 502"/>
              <a:gd name="T18" fmla="*/ 849 w 968"/>
              <a:gd name="T19" fmla="*/ 496 h 502"/>
              <a:gd name="T20" fmla="*/ 768 w 968"/>
              <a:gd name="T21" fmla="*/ 484 h 502"/>
              <a:gd name="T22" fmla="*/ 719 w 968"/>
              <a:gd name="T23" fmla="*/ 458 h 502"/>
              <a:gd name="T24" fmla="*/ 699 w 968"/>
              <a:gd name="T25" fmla="*/ 462 h 502"/>
              <a:gd name="T26" fmla="*/ 616 w 968"/>
              <a:gd name="T27" fmla="*/ 499 h 502"/>
              <a:gd name="T28" fmla="*/ 116 w 968"/>
              <a:gd name="T29" fmla="*/ 499 h 502"/>
              <a:gd name="T30" fmla="*/ 1 w 968"/>
              <a:gd name="T31" fmla="*/ 383 h 502"/>
              <a:gd name="T32" fmla="*/ 56 w 968"/>
              <a:gd name="T33" fmla="*/ 264 h 502"/>
              <a:gd name="T34" fmla="*/ 110 w 968"/>
              <a:gd name="T35" fmla="*/ 247 h 502"/>
              <a:gd name="T36" fmla="*/ 206 w 968"/>
              <a:gd name="T37" fmla="*/ 247 h 502"/>
              <a:gd name="T38" fmla="*/ 206 w 968"/>
              <a:gd name="T39" fmla="*/ 247 h 502"/>
              <a:gd name="T40" fmla="*/ 377 w 968"/>
              <a:gd name="T41" fmla="*/ 279 h 502"/>
              <a:gd name="T42" fmla="*/ 377 w 968"/>
              <a:gd name="T43" fmla="*/ 280 h 502"/>
              <a:gd name="T44" fmla="*/ 137 w 968"/>
              <a:gd name="T45" fmla="*/ 280 h 502"/>
              <a:gd name="T46" fmla="*/ 49 w 968"/>
              <a:gd name="T47" fmla="*/ 361 h 502"/>
              <a:gd name="T48" fmla="*/ 61 w 968"/>
              <a:gd name="T49" fmla="*/ 378 h 502"/>
              <a:gd name="T50" fmla="*/ 73 w 968"/>
              <a:gd name="T51" fmla="*/ 363 h 502"/>
              <a:gd name="T52" fmla="*/ 143 w 968"/>
              <a:gd name="T53" fmla="*/ 304 h 502"/>
              <a:gd name="T54" fmla="*/ 359 w 968"/>
              <a:gd name="T55" fmla="*/ 302 h 502"/>
              <a:gd name="T56" fmla="*/ 378 w 968"/>
              <a:gd name="T57" fmla="*/ 323 h 502"/>
              <a:gd name="T58" fmla="*/ 378 w 968"/>
              <a:gd name="T59" fmla="*/ 449 h 502"/>
              <a:gd name="T60" fmla="*/ 395 w 968"/>
              <a:gd name="T61" fmla="*/ 468 h 502"/>
              <a:gd name="T62" fmla="*/ 615 w 968"/>
              <a:gd name="T63" fmla="*/ 467 h 502"/>
              <a:gd name="T64" fmla="*/ 697 w 968"/>
              <a:gd name="T65" fmla="*/ 398 h 502"/>
              <a:gd name="T66" fmla="*/ 603 w 968"/>
              <a:gd name="T67" fmla="*/ 278 h 502"/>
              <a:gd name="T68" fmla="*/ 377 w 968"/>
              <a:gd name="T69" fmla="*/ 279 h 502"/>
              <a:gd name="T70" fmla="*/ 305 w 968"/>
              <a:gd name="T71" fmla="*/ 144 h 502"/>
              <a:gd name="T72" fmla="*/ 411 w 968"/>
              <a:gd name="T73" fmla="*/ 246 h 502"/>
              <a:gd name="T74" fmla="*/ 576 w 968"/>
              <a:gd name="T75" fmla="*/ 247 h 502"/>
              <a:gd name="T76" fmla="*/ 617 w 968"/>
              <a:gd name="T77" fmla="*/ 223 h 502"/>
              <a:gd name="T78" fmla="*/ 667 w 968"/>
              <a:gd name="T79" fmla="*/ 206 h 502"/>
              <a:gd name="T80" fmla="*/ 675 w 968"/>
              <a:gd name="T81" fmla="*/ 210 h 502"/>
              <a:gd name="T82" fmla="*/ 853 w 968"/>
              <a:gd name="T83" fmla="*/ 309 h 502"/>
              <a:gd name="T84" fmla="*/ 876 w 968"/>
              <a:gd name="T85" fmla="*/ 383 h 502"/>
              <a:gd name="T86" fmla="*/ 880 w 968"/>
              <a:gd name="T87" fmla="*/ 406 h 502"/>
              <a:gd name="T88" fmla="*/ 899 w 968"/>
              <a:gd name="T89" fmla="*/ 392 h 502"/>
              <a:gd name="T90" fmla="*/ 857 w 968"/>
              <a:gd name="T91" fmla="*/ 283 h 502"/>
              <a:gd name="T92" fmla="*/ 446 w 968"/>
              <a:gd name="T93" fmla="*/ 58 h 502"/>
              <a:gd name="T94" fmla="*/ 305 w 968"/>
              <a:gd name="T95" fmla="*/ 144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67" h="502">
                <a:moveTo>
                  <a:pt x="206" y="247"/>
                </a:moveTo>
                <a:cubicBezTo>
                  <a:pt x="239" y="247"/>
                  <a:pt x="273" y="247"/>
                  <a:pt x="306" y="247"/>
                </a:cubicBezTo>
                <a:cubicBezTo>
                  <a:pt x="310" y="247"/>
                  <a:pt x="316" y="249"/>
                  <a:pt x="319" y="244"/>
                </a:cubicBezTo>
                <a:cubicBezTo>
                  <a:pt x="321" y="239"/>
                  <a:pt x="315" y="237"/>
                  <a:pt x="312" y="234"/>
                </a:cubicBezTo>
                <a:cubicBezTo>
                  <a:pt x="262" y="185"/>
                  <a:pt x="260" y="120"/>
                  <a:pt x="306" y="59"/>
                </a:cubicBezTo>
                <a:cubicBezTo>
                  <a:pt x="342" y="10"/>
                  <a:pt x="407" y="0"/>
                  <a:pt x="465" y="32"/>
                </a:cubicBezTo>
                <a:cubicBezTo>
                  <a:pt x="532" y="69"/>
                  <a:pt x="599" y="105"/>
                  <a:pt x="666" y="141"/>
                </a:cubicBezTo>
                <a:cubicBezTo>
                  <a:pt x="742" y="183"/>
                  <a:pt x="819" y="223"/>
                  <a:pt x="894" y="265"/>
                </a:cubicBezTo>
                <a:cubicBezTo>
                  <a:pt x="954" y="298"/>
                  <a:pt x="968" y="375"/>
                  <a:pt x="932" y="433"/>
                </a:cubicBezTo>
                <a:cubicBezTo>
                  <a:pt x="911" y="466"/>
                  <a:pt x="887" y="488"/>
                  <a:pt x="849" y="496"/>
                </a:cubicBezTo>
                <a:cubicBezTo>
                  <a:pt x="820" y="502"/>
                  <a:pt x="793" y="497"/>
                  <a:pt x="768" y="484"/>
                </a:cubicBezTo>
                <a:cubicBezTo>
                  <a:pt x="751" y="475"/>
                  <a:pt x="735" y="466"/>
                  <a:pt x="719" y="458"/>
                </a:cubicBezTo>
                <a:cubicBezTo>
                  <a:pt x="710" y="453"/>
                  <a:pt x="705" y="455"/>
                  <a:pt x="699" y="462"/>
                </a:cubicBezTo>
                <a:cubicBezTo>
                  <a:pt x="677" y="486"/>
                  <a:pt x="649" y="499"/>
                  <a:pt x="616" y="499"/>
                </a:cubicBezTo>
                <a:cubicBezTo>
                  <a:pt x="449" y="499"/>
                  <a:pt x="283" y="500"/>
                  <a:pt x="116" y="499"/>
                </a:cubicBezTo>
                <a:cubicBezTo>
                  <a:pt x="50" y="498"/>
                  <a:pt x="4" y="449"/>
                  <a:pt x="1" y="383"/>
                </a:cubicBezTo>
                <a:cubicBezTo>
                  <a:pt x="0" y="334"/>
                  <a:pt x="11" y="292"/>
                  <a:pt x="56" y="264"/>
                </a:cubicBezTo>
                <a:cubicBezTo>
                  <a:pt x="72" y="254"/>
                  <a:pt x="90" y="247"/>
                  <a:pt x="110" y="247"/>
                </a:cubicBezTo>
                <a:cubicBezTo>
                  <a:pt x="142" y="247"/>
                  <a:pt x="174" y="247"/>
                  <a:pt x="206" y="247"/>
                </a:cubicBezTo>
                <a:cubicBezTo>
                  <a:pt x="206" y="247"/>
                  <a:pt x="206" y="247"/>
                  <a:pt x="206" y="247"/>
                </a:cubicBezTo>
                <a:close/>
                <a:moveTo>
                  <a:pt x="377" y="279"/>
                </a:moveTo>
                <a:cubicBezTo>
                  <a:pt x="377" y="279"/>
                  <a:pt x="377" y="280"/>
                  <a:pt x="377" y="280"/>
                </a:cubicBezTo>
                <a:cubicBezTo>
                  <a:pt x="297" y="280"/>
                  <a:pt x="217" y="280"/>
                  <a:pt x="137" y="280"/>
                </a:cubicBezTo>
                <a:cubicBezTo>
                  <a:pt x="85" y="281"/>
                  <a:pt x="48" y="315"/>
                  <a:pt x="49" y="361"/>
                </a:cubicBezTo>
                <a:cubicBezTo>
                  <a:pt x="49" y="370"/>
                  <a:pt x="51" y="378"/>
                  <a:pt x="61" y="378"/>
                </a:cubicBezTo>
                <a:cubicBezTo>
                  <a:pt x="69" y="379"/>
                  <a:pt x="73" y="372"/>
                  <a:pt x="73" y="363"/>
                </a:cubicBezTo>
                <a:cubicBezTo>
                  <a:pt x="73" y="321"/>
                  <a:pt x="105" y="304"/>
                  <a:pt x="143" y="304"/>
                </a:cubicBezTo>
                <a:cubicBezTo>
                  <a:pt x="215" y="304"/>
                  <a:pt x="287" y="304"/>
                  <a:pt x="359" y="302"/>
                </a:cubicBezTo>
                <a:cubicBezTo>
                  <a:pt x="375" y="302"/>
                  <a:pt x="379" y="307"/>
                  <a:pt x="378" y="323"/>
                </a:cubicBezTo>
                <a:cubicBezTo>
                  <a:pt x="377" y="365"/>
                  <a:pt x="378" y="407"/>
                  <a:pt x="378" y="449"/>
                </a:cubicBezTo>
                <a:cubicBezTo>
                  <a:pt x="377" y="461"/>
                  <a:pt x="380" y="468"/>
                  <a:pt x="395" y="468"/>
                </a:cubicBezTo>
                <a:cubicBezTo>
                  <a:pt x="468" y="467"/>
                  <a:pt x="541" y="468"/>
                  <a:pt x="615" y="467"/>
                </a:cubicBezTo>
                <a:cubicBezTo>
                  <a:pt x="658" y="467"/>
                  <a:pt x="689" y="441"/>
                  <a:pt x="697" y="398"/>
                </a:cubicBezTo>
                <a:cubicBezTo>
                  <a:pt x="711" y="330"/>
                  <a:pt x="672" y="275"/>
                  <a:pt x="603" y="278"/>
                </a:cubicBezTo>
                <a:cubicBezTo>
                  <a:pt x="528" y="281"/>
                  <a:pt x="452" y="279"/>
                  <a:pt x="377" y="279"/>
                </a:cubicBezTo>
                <a:close/>
                <a:moveTo>
                  <a:pt x="305" y="144"/>
                </a:moveTo>
                <a:cubicBezTo>
                  <a:pt x="299" y="202"/>
                  <a:pt x="365" y="243"/>
                  <a:pt x="411" y="246"/>
                </a:cubicBezTo>
                <a:cubicBezTo>
                  <a:pt x="466" y="250"/>
                  <a:pt x="521" y="246"/>
                  <a:pt x="576" y="247"/>
                </a:cubicBezTo>
                <a:cubicBezTo>
                  <a:pt x="597" y="248"/>
                  <a:pt x="608" y="242"/>
                  <a:pt x="617" y="223"/>
                </a:cubicBezTo>
                <a:cubicBezTo>
                  <a:pt x="633" y="188"/>
                  <a:pt x="634" y="188"/>
                  <a:pt x="667" y="206"/>
                </a:cubicBezTo>
                <a:cubicBezTo>
                  <a:pt x="670" y="207"/>
                  <a:pt x="673" y="209"/>
                  <a:pt x="675" y="210"/>
                </a:cubicBezTo>
                <a:cubicBezTo>
                  <a:pt x="735" y="243"/>
                  <a:pt x="794" y="275"/>
                  <a:pt x="853" y="309"/>
                </a:cubicBezTo>
                <a:cubicBezTo>
                  <a:pt x="882" y="327"/>
                  <a:pt x="889" y="353"/>
                  <a:pt x="876" y="383"/>
                </a:cubicBezTo>
                <a:cubicBezTo>
                  <a:pt x="873" y="392"/>
                  <a:pt x="866" y="401"/>
                  <a:pt x="880" y="406"/>
                </a:cubicBezTo>
                <a:cubicBezTo>
                  <a:pt x="892" y="411"/>
                  <a:pt x="895" y="400"/>
                  <a:pt x="899" y="392"/>
                </a:cubicBezTo>
                <a:cubicBezTo>
                  <a:pt x="918" y="351"/>
                  <a:pt x="902" y="308"/>
                  <a:pt x="857" y="283"/>
                </a:cubicBezTo>
                <a:cubicBezTo>
                  <a:pt x="720" y="208"/>
                  <a:pt x="582" y="134"/>
                  <a:pt x="446" y="58"/>
                </a:cubicBezTo>
                <a:cubicBezTo>
                  <a:pt x="369" y="15"/>
                  <a:pt x="308" y="82"/>
                  <a:pt x="305" y="144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2C6B07AD-6EAA-48D3-9706-3F86E6811757}"/>
              </a:ext>
            </a:extLst>
          </p:cNvPr>
          <p:cNvSpPr/>
          <p:nvPr/>
        </p:nvSpPr>
        <p:spPr bwMode="auto">
          <a:xfrm>
            <a:off x="7741444" y="819150"/>
            <a:ext cx="885825" cy="506016"/>
          </a:xfrm>
          <a:custGeom>
            <a:avLst/>
            <a:gdLst>
              <a:gd name="T0" fmla="*/ 7 w 866"/>
              <a:gd name="T1" fmla="*/ 0 h 495"/>
              <a:gd name="T2" fmla="*/ 205 w 866"/>
              <a:gd name="T3" fmla="*/ 87 h 495"/>
              <a:gd name="T4" fmla="*/ 400 w 866"/>
              <a:gd name="T5" fmla="*/ 234 h 495"/>
              <a:gd name="T6" fmla="*/ 417 w 866"/>
              <a:gd name="T7" fmla="*/ 279 h 495"/>
              <a:gd name="T8" fmla="*/ 132 w 866"/>
              <a:gd name="T9" fmla="*/ 121 h 495"/>
              <a:gd name="T10" fmla="*/ 251 w 866"/>
              <a:gd name="T11" fmla="*/ 181 h 495"/>
              <a:gd name="T12" fmla="*/ 359 w 866"/>
              <a:gd name="T13" fmla="*/ 262 h 495"/>
              <a:gd name="T14" fmla="*/ 432 w 866"/>
              <a:gd name="T15" fmla="*/ 381 h 495"/>
              <a:gd name="T16" fmla="*/ 445 w 866"/>
              <a:gd name="T17" fmla="*/ 348 h 495"/>
              <a:gd name="T18" fmla="*/ 589 w 866"/>
              <a:gd name="T19" fmla="*/ 197 h 495"/>
              <a:gd name="T20" fmla="*/ 733 w 866"/>
              <a:gd name="T21" fmla="*/ 122 h 495"/>
              <a:gd name="T22" fmla="*/ 578 w 866"/>
              <a:gd name="T23" fmla="*/ 175 h 495"/>
              <a:gd name="T24" fmla="*/ 449 w 866"/>
              <a:gd name="T25" fmla="*/ 275 h 495"/>
              <a:gd name="T26" fmla="*/ 586 w 866"/>
              <a:gd name="T27" fmla="*/ 113 h 495"/>
              <a:gd name="T28" fmla="*/ 722 w 866"/>
              <a:gd name="T29" fmla="*/ 73 h 495"/>
              <a:gd name="T30" fmla="*/ 842 w 866"/>
              <a:gd name="T31" fmla="*/ 19 h 495"/>
              <a:gd name="T32" fmla="*/ 857 w 866"/>
              <a:gd name="T33" fmla="*/ 4 h 495"/>
              <a:gd name="T34" fmla="*/ 861 w 866"/>
              <a:gd name="T35" fmla="*/ 28 h 495"/>
              <a:gd name="T36" fmla="*/ 679 w 866"/>
              <a:gd name="T37" fmla="*/ 312 h 495"/>
              <a:gd name="T38" fmla="*/ 568 w 866"/>
              <a:gd name="T39" fmla="*/ 370 h 495"/>
              <a:gd name="T40" fmla="*/ 433 w 866"/>
              <a:gd name="T41" fmla="*/ 495 h 495"/>
              <a:gd name="T42" fmla="*/ 227 w 866"/>
              <a:gd name="T43" fmla="*/ 334 h 495"/>
              <a:gd name="T44" fmla="*/ 22 w 866"/>
              <a:gd name="T45" fmla="*/ 128 h 495"/>
              <a:gd name="T46" fmla="*/ 7 w 866"/>
              <a:gd name="T47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65" h="495">
                <a:moveTo>
                  <a:pt x="7" y="0"/>
                </a:moveTo>
                <a:cubicBezTo>
                  <a:pt x="59" y="64"/>
                  <a:pt x="134" y="71"/>
                  <a:pt x="205" y="87"/>
                </a:cubicBezTo>
                <a:cubicBezTo>
                  <a:pt x="293" y="107"/>
                  <a:pt x="357" y="156"/>
                  <a:pt x="400" y="234"/>
                </a:cubicBezTo>
                <a:cubicBezTo>
                  <a:pt x="407" y="247"/>
                  <a:pt x="416" y="259"/>
                  <a:pt x="417" y="279"/>
                </a:cubicBezTo>
                <a:cubicBezTo>
                  <a:pt x="341" y="188"/>
                  <a:pt x="242" y="145"/>
                  <a:pt x="132" y="121"/>
                </a:cubicBezTo>
                <a:cubicBezTo>
                  <a:pt x="172" y="141"/>
                  <a:pt x="212" y="159"/>
                  <a:pt x="251" y="181"/>
                </a:cubicBezTo>
                <a:cubicBezTo>
                  <a:pt x="290" y="204"/>
                  <a:pt x="327" y="230"/>
                  <a:pt x="359" y="262"/>
                </a:cubicBezTo>
                <a:cubicBezTo>
                  <a:pt x="392" y="294"/>
                  <a:pt x="417" y="331"/>
                  <a:pt x="432" y="381"/>
                </a:cubicBezTo>
                <a:cubicBezTo>
                  <a:pt x="437" y="367"/>
                  <a:pt x="441" y="357"/>
                  <a:pt x="445" y="348"/>
                </a:cubicBezTo>
                <a:cubicBezTo>
                  <a:pt x="475" y="281"/>
                  <a:pt x="529" y="237"/>
                  <a:pt x="589" y="197"/>
                </a:cubicBezTo>
                <a:cubicBezTo>
                  <a:pt x="634" y="167"/>
                  <a:pt x="684" y="145"/>
                  <a:pt x="733" y="122"/>
                </a:cubicBezTo>
                <a:cubicBezTo>
                  <a:pt x="713" y="119"/>
                  <a:pt x="640" y="143"/>
                  <a:pt x="578" y="175"/>
                </a:cubicBezTo>
                <a:cubicBezTo>
                  <a:pt x="529" y="200"/>
                  <a:pt x="486" y="234"/>
                  <a:pt x="449" y="275"/>
                </a:cubicBezTo>
                <a:cubicBezTo>
                  <a:pt x="473" y="203"/>
                  <a:pt x="519" y="149"/>
                  <a:pt x="586" y="113"/>
                </a:cubicBezTo>
                <a:cubicBezTo>
                  <a:pt x="629" y="90"/>
                  <a:pt x="676" y="85"/>
                  <a:pt x="722" y="73"/>
                </a:cubicBezTo>
                <a:cubicBezTo>
                  <a:pt x="765" y="62"/>
                  <a:pt x="807" y="50"/>
                  <a:pt x="842" y="19"/>
                </a:cubicBezTo>
                <a:cubicBezTo>
                  <a:pt x="847" y="13"/>
                  <a:pt x="849" y="0"/>
                  <a:pt x="857" y="4"/>
                </a:cubicBezTo>
                <a:cubicBezTo>
                  <a:pt x="866" y="8"/>
                  <a:pt x="861" y="20"/>
                  <a:pt x="861" y="28"/>
                </a:cubicBezTo>
                <a:cubicBezTo>
                  <a:pt x="857" y="159"/>
                  <a:pt x="790" y="250"/>
                  <a:pt x="679" y="312"/>
                </a:cubicBezTo>
                <a:cubicBezTo>
                  <a:pt x="643" y="333"/>
                  <a:pt x="604" y="349"/>
                  <a:pt x="568" y="370"/>
                </a:cubicBezTo>
                <a:cubicBezTo>
                  <a:pt x="515" y="402"/>
                  <a:pt x="461" y="433"/>
                  <a:pt x="433" y="495"/>
                </a:cubicBezTo>
                <a:cubicBezTo>
                  <a:pt x="387" y="410"/>
                  <a:pt x="306" y="371"/>
                  <a:pt x="227" y="334"/>
                </a:cubicBezTo>
                <a:cubicBezTo>
                  <a:pt x="133" y="289"/>
                  <a:pt x="60" y="227"/>
                  <a:pt x="22" y="128"/>
                </a:cubicBezTo>
                <a:cubicBezTo>
                  <a:pt x="6" y="88"/>
                  <a:pt x="0" y="46"/>
                  <a:pt x="7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49" name="Freeform 12">
            <a:extLst>
              <a:ext uri="{FF2B5EF4-FFF2-40B4-BE49-F238E27FC236}">
                <a16:creationId xmlns:a16="http://schemas.microsoft.com/office/drawing/2014/main" id="{99816353-8E0A-4A4C-B6DD-91A2E000E1DF}"/>
              </a:ext>
            </a:extLst>
          </p:cNvPr>
          <p:cNvSpPr/>
          <p:nvPr/>
        </p:nvSpPr>
        <p:spPr bwMode="auto">
          <a:xfrm>
            <a:off x="7927181" y="3679032"/>
            <a:ext cx="514350" cy="831056"/>
          </a:xfrm>
          <a:custGeom>
            <a:avLst/>
            <a:gdLst>
              <a:gd name="T0" fmla="*/ 379 w 504"/>
              <a:gd name="T1" fmla="*/ 65 h 813"/>
              <a:gd name="T2" fmla="*/ 263 w 504"/>
              <a:gd name="T3" fmla="*/ 142 h 813"/>
              <a:gd name="T4" fmla="*/ 282 w 504"/>
              <a:gd name="T5" fmla="*/ 82 h 813"/>
              <a:gd name="T6" fmla="*/ 447 w 504"/>
              <a:gd name="T7" fmla="*/ 5 h 813"/>
              <a:gd name="T8" fmla="*/ 491 w 504"/>
              <a:gd name="T9" fmla="*/ 1 h 813"/>
              <a:gd name="T10" fmla="*/ 500 w 504"/>
              <a:gd name="T11" fmla="*/ 13 h 813"/>
              <a:gd name="T12" fmla="*/ 482 w 504"/>
              <a:gd name="T13" fmla="*/ 74 h 813"/>
              <a:gd name="T14" fmla="*/ 381 w 504"/>
              <a:gd name="T15" fmla="*/ 170 h 813"/>
              <a:gd name="T16" fmla="*/ 288 w 504"/>
              <a:gd name="T17" fmla="*/ 199 h 813"/>
              <a:gd name="T18" fmla="*/ 267 w 504"/>
              <a:gd name="T19" fmla="*/ 230 h 813"/>
              <a:gd name="T20" fmla="*/ 267 w 504"/>
              <a:gd name="T21" fmla="*/ 533 h 813"/>
              <a:gd name="T22" fmla="*/ 280 w 504"/>
              <a:gd name="T23" fmla="*/ 543 h 813"/>
              <a:gd name="T24" fmla="*/ 286 w 504"/>
              <a:gd name="T25" fmla="*/ 543 h 813"/>
              <a:gd name="T26" fmla="*/ 351 w 504"/>
              <a:gd name="T27" fmla="*/ 580 h 813"/>
              <a:gd name="T28" fmla="*/ 436 w 504"/>
              <a:gd name="T29" fmla="*/ 778 h 813"/>
              <a:gd name="T30" fmla="*/ 412 w 504"/>
              <a:gd name="T31" fmla="*/ 813 h 813"/>
              <a:gd name="T32" fmla="*/ 88 w 504"/>
              <a:gd name="T33" fmla="*/ 813 h 813"/>
              <a:gd name="T34" fmla="*/ 66 w 504"/>
              <a:gd name="T35" fmla="*/ 781 h 813"/>
              <a:gd name="T36" fmla="*/ 112 w 504"/>
              <a:gd name="T37" fmla="*/ 671 h 813"/>
              <a:gd name="T38" fmla="*/ 156 w 504"/>
              <a:gd name="T39" fmla="*/ 565 h 813"/>
              <a:gd name="T40" fmla="*/ 190 w 504"/>
              <a:gd name="T41" fmla="*/ 542 h 813"/>
              <a:gd name="T42" fmla="*/ 235 w 504"/>
              <a:gd name="T43" fmla="*/ 498 h 813"/>
              <a:gd name="T44" fmla="*/ 236 w 504"/>
              <a:gd name="T45" fmla="*/ 236 h 813"/>
              <a:gd name="T46" fmla="*/ 210 w 504"/>
              <a:gd name="T47" fmla="*/ 197 h 813"/>
              <a:gd name="T48" fmla="*/ 124 w 504"/>
              <a:gd name="T49" fmla="*/ 171 h 813"/>
              <a:gd name="T50" fmla="*/ 19 w 504"/>
              <a:gd name="T51" fmla="*/ 65 h 813"/>
              <a:gd name="T52" fmla="*/ 3 w 504"/>
              <a:gd name="T53" fmla="*/ 13 h 813"/>
              <a:gd name="T54" fmla="*/ 10 w 504"/>
              <a:gd name="T55" fmla="*/ 1 h 813"/>
              <a:gd name="T56" fmla="*/ 216 w 504"/>
              <a:gd name="T57" fmla="*/ 78 h 813"/>
              <a:gd name="T58" fmla="*/ 243 w 504"/>
              <a:gd name="T59" fmla="*/ 141 h 813"/>
              <a:gd name="T60" fmla="*/ 124 w 504"/>
              <a:gd name="T61" fmla="*/ 68 h 813"/>
              <a:gd name="T62" fmla="*/ 162 w 504"/>
              <a:gd name="T63" fmla="*/ 93 h 813"/>
              <a:gd name="T64" fmla="*/ 242 w 504"/>
              <a:gd name="T65" fmla="*/ 174 h 813"/>
              <a:gd name="T66" fmla="*/ 259 w 504"/>
              <a:gd name="T67" fmla="*/ 177 h 813"/>
              <a:gd name="T68" fmla="*/ 372 w 504"/>
              <a:gd name="T69" fmla="*/ 73 h 813"/>
              <a:gd name="T70" fmla="*/ 379 w 504"/>
              <a:gd name="T71" fmla="*/ 65 h 813"/>
              <a:gd name="T72" fmla="*/ 397 w 504"/>
              <a:gd name="T73" fmla="*/ 57 h 813"/>
              <a:gd name="T74" fmla="*/ 379 w 504"/>
              <a:gd name="T75" fmla="*/ 65 h 8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03" h="813">
                <a:moveTo>
                  <a:pt x="379" y="65"/>
                </a:moveTo>
                <a:cubicBezTo>
                  <a:pt x="332" y="77"/>
                  <a:pt x="295" y="105"/>
                  <a:pt x="263" y="142"/>
                </a:cubicBezTo>
                <a:cubicBezTo>
                  <a:pt x="260" y="125"/>
                  <a:pt x="272" y="93"/>
                  <a:pt x="282" y="82"/>
                </a:cubicBezTo>
                <a:cubicBezTo>
                  <a:pt x="327" y="34"/>
                  <a:pt x="385" y="15"/>
                  <a:pt x="447" y="5"/>
                </a:cubicBezTo>
                <a:cubicBezTo>
                  <a:pt x="462" y="3"/>
                  <a:pt x="476" y="2"/>
                  <a:pt x="491" y="1"/>
                </a:cubicBezTo>
                <a:cubicBezTo>
                  <a:pt x="500" y="0"/>
                  <a:pt x="504" y="2"/>
                  <a:pt x="500" y="13"/>
                </a:cubicBezTo>
                <a:cubicBezTo>
                  <a:pt x="493" y="33"/>
                  <a:pt x="488" y="54"/>
                  <a:pt x="482" y="74"/>
                </a:cubicBezTo>
                <a:cubicBezTo>
                  <a:pt x="467" y="125"/>
                  <a:pt x="431" y="155"/>
                  <a:pt x="381" y="170"/>
                </a:cubicBezTo>
                <a:cubicBezTo>
                  <a:pt x="350" y="180"/>
                  <a:pt x="318" y="185"/>
                  <a:pt x="288" y="199"/>
                </a:cubicBezTo>
                <a:cubicBezTo>
                  <a:pt x="275" y="205"/>
                  <a:pt x="267" y="214"/>
                  <a:pt x="267" y="230"/>
                </a:cubicBezTo>
                <a:cubicBezTo>
                  <a:pt x="268" y="331"/>
                  <a:pt x="268" y="432"/>
                  <a:pt x="267" y="533"/>
                </a:cubicBezTo>
                <a:cubicBezTo>
                  <a:pt x="267" y="544"/>
                  <a:pt x="270" y="547"/>
                  <a:pt x="280" y="543"/>
                </a:cubicBezTo>
                <a:cubicBezTo>
                  <a:pt x="282" y="543"/>
                  <a:pt x="284" y="543"/>
                  <a:pt x="286" y="543"/>
                </a:cubicBezTo>
                <a:cubicBezTo>
                  <a:pt x="331" y="539"/>
                  <a:pt x="333" y="539"/>
                  <a:pt x="351" y="580"/>
                </a:cubicBezTo>
                <a:cubicBezTo>
                  <a:pt x="380" y="646"/>
                  <a:pt x="408" y="712"/>
                  <a:pt x="436" y="778"/>
                </a:cubicBezTo>
                <a:cubicBezTo>
                  <a:pt x="447" y="804"/>
                  <a:pt x="441" y="813"/>
                  <a:pt x="412" y="813"/>
                </a:cubicBezTo>
                <a:cubicBezTo>
                  <a:pt x="304" y="813"/>
                  <a:pt x="196" y="813"/>
                  <a:pt x="88" y="813"/>
                </a:cubicBezTo>
                <a:cubicBezTo>
                  <a:pt x="62" y="813"/>
                  <a:pt x="56" y="806"/>
                  <a:pt x="66" y="781"/>
                </a:cubicBezTo>
                <a:cubicBezTo>
                  <a:pt x="81" y="744"/>
                  <a:pt x="97" y="708"/>
                  <a:pt x="112" y="671"/>
                </a:cubicBezTo>
                <a:cubicBezTo>
                  <a:pt x="127" y="636"/>
                  <a:pt x="143" y="601"/>
                  <a:pt x="156" y="565"/>
                </a:cubicBezTo>
                <a:cubicBezTo>
                  <a:pt x="163" y="548"/>
                  <a:pt x="172" y="542"/>
                  <a:pt x="190" y="542"/>
                </a:cubicBezTo>
                <a:cubicBezTo>
                  <a:pt x="235" y="544"/>
                  <a:pt x="235" y="543"/>
                  <a:pt x="235" y="498"/>
                </a:cubicBezTo>
                <a:cubicBezTo>
                  <a:pt x="235" y="410"/>
                  <a:pt x="235" y="323"/>
                  <a:pt x="236" y="236"/>
                </a:cubicBezTo>
                <a:cubicBezTo>
                  <a:pt x="236" y="215"/>
                  <a:pt x="228" y="204"/>
                  <a:pt x="210" y="197"/>
                </a:cubicBezTo>
                <a:cubicBezTo>
                  <a:pt x="182" y="185"/>
                  <a:pt x="152" y="180"/>
                  <a:pt x="124" y="171"/>
                </a:cubicBezTo>
                <a:cubicBezTo>
                  <a:pt x="69" y="154"/>
                  <a:pt x="32" y="122"/>
                  <a:pt x="19" y="65"/>
                </a:cubicBezTo>
                <a:cubicBezTo>
                  <a:pt x="15" y="47"/>
                  <a:pt x="9" y="30"/>
                  <a:pt x="3" y="13"/>
                </a:cubicBezTo>
                <a:cubicBezTo>
                  <a:pt x="0" y="5"/>
                  <a:pt x="0" y="0"/>
                  <a:pt x="10" y="1"/>
                </a:cubicBezTo>
                <a:cubicBezTo>
                  <a:pt x="87" y="6"/>
                  <a:pt x="160" y="20"/>
                  <a:pt x="216" y="78"/>
                </a:cubicBezTo>
                <a:cubicBezTo>
                  <a:pt x="232" y="95"/>
                  <a:pt x="240" y="117"/>
                  <a:pt x="243" y="141"/>
                </a:cubicBezTo>
                <a:cubicBezTo>
                  <a:pt x="209" y="107"/>
                  <a:pt x="172" y="79"/>
                  <a:pt x="124" y="68"/>
                </a:cubicBezTo>
                <a:cubicBezTo>
                  <a:pt x="137" y="76"/>
                  <a:pt x="150" y="85"/>
                  <a:pt x="162" y="93"/>
                </a:cubicBezTo>
                <a:cubicBezTo>
                  <a:pt x="193" y="116"/>
                  <a:pt x="221" y="141"/>
                  <a:pt x="242" y="174"/>
                </a:cubicBezTo>
                <a:cubicBezTo>
                  <a:pt x="246" y="181"/>
                  <a:pt x="250" y="192"/>
                  <a:pt x="259" y="177"/>
                </a:cubicBezTo>
                <a:cubicBezTo>
                  <a:pt x="288" y="132"/>
                  <a:pt x="327" y="100"/>
                  <a:pt x="372" y="73"/>
                </a:cubicBezTo>
                <a:cubicBezTo>
                  <a:pt x="375" y="71"/>
                  <a:pt x="380" y="70"/>
                  <a:pt x="379" y="65"/>
                </a:cubicBezTo>
                <a:cubicBezTo>
                  <a:pt x="385" y="65"/>
                  <a:pt x="390" y="66"/>
                  <a:pt x="397" y="57"/>
                </a:cubicBezTo>
                <a:cubicBezTo>
                  <a:pt x="389" y="61"/>
                  <a:pt x="383" y="59"/>
                  <a:pt x="379" y="65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50" name="Freeform 13">
            <a:extLst>
              <a:ext uri="{FF2B5EF4-FFF2-40B4-BE49-F238E27FC236}">
                <a16:creationId xmlns:a16="http://schemas.microsoft.com/office/drawing/2014/main" id="{C2795EF1-7839-43CA-9D42-22B75B24374F}"/>
              </a:ext>
            </a:extLst>
          </p:cNvPr>
          <p:cNvSpPr/>
          <p:nvPr/>
        </p:nvSpPr>
        <p:spPr bwMode="auto">
          <a:xfrm>
            <a:off x="4570810" y="497682"/>
            <a:ext cx="575072" cy="579835"/>
          </a:xfrm>
          <a:custGeom>
            <a:avLst/>
            <a:gdLst>
              <a:gd name="T0" fmla="*/ 0 w 562"/>
              <a:gd name="T1" fmla="*/ 392 h 567"/>
              <a:gd name="T2" fmla="*/ 0 w 562"/>
              <a:gd name="T3" fmla="*/ 282 h 567"/>
              <a:gd name="T4" fmla="*/ 60 w 562"/>
              <a:gd name="T5" fmla="*/ 222 h 567"/>
              <a:gd name="T6" fmla="*/ 200 w 562"/>
              <a:gd name="T7" fmla="*/ 222 h 567"/>
              <a:gd name="T8" fmla="*/ 222 w 562"/>
              <a:gd name="T9" fmla="*/ 200 h 567"/>
              <a:gd name="T10" fmla="*/ 222 w 562"/>
              <a:gd name="T11" fmla="*/ 60 h 567"/>
              <a:gd name="T12" fmla="*/ 282 w 562"/>
              <a:gd name="T13" fmla="*/ 1 h 567"/>
              <a:gd name="T14" fmla="*/ 502 w 562"/>
              <a:gd name="T15" fmla="*/ 0 h 567"/>
              <a:gd name="T16" fmla="*/ 562 w 562"/>
              <a:gd name="T17" fmla="*/ 58 h 567"/>
              <a:gd name="T18" fmla="*/ 502 w 562"/>
              <a:gd name="T19" fmla="*/ 182 h 567"/>
              <a:gd name="T20" fmla="*/ 324 w 562"/>
              <a:gd name="T21" fmla="*/ 277 h 567"/>
              <a:gd name="T22" fmla="*/ 149 w 562"/>
              <a:gd name="T23" fmla="*/ 398 h 567"/>
              <a:gd name="T24" fmla="*/ 97 w 562"/>
              <a:gd name="T25" fmla="*/ 550 h 567"/>
              <a:gd name="T26" fmla="*/ 92 w 562"/>
              <a:gd name="T27" fmla="*/ 562 h 567"/>
              <a:gd name="T28" fmla="*/ 18 w 562"/>
              <a:gd name="T29" fmla="*/ 547 h 567"/>
              <a:gd name="T30" fmla="*/ 0 w 562"/>
              <a:gd name="T31" fmla="*/ 502 h 567"/>
              <a:gd name="T32" fmla="*/ 0 w 562"/>
              <a:gd name="T33" fmla="*/ 392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2" h="567">
                <a:moveTo>
                  <a:pt x="0" y="392"/>
                </a:moveTo>
                <a:cubicBezTo>
                  <a:pt x="0" y="355"/>
                  <a:pt x="0" y="318"/>
                  <a:pt x="0" y="282"/>
                </a:cubicBezTo>
                <a:cubicBezTo>
                  <a:pt x="1" y="245"/>
                  <a:pt x="23" y="222"/>
                  <a:pt x="60" y="222"/>
                </a:cubicBezTo>
                <a:cubicBezTo>
                  <a:pt x="107" y="222"/>
                  <a:pt x="153" y="221"/>
                  <a:pt x="200" y="222"/>
                </a:cubicBezTo>
                <a:cubicBezTo>
                  <a:pt x="218" y="223"/>
                  <a:pt x="222" y="217"/>
                  <a:pt x="222" y="200"/>
                </a:cubicBezTo>
                <a:cubicBezTo>
                  <a:pt x="221" y="153"/>
                  <a:pt x="221" y="106"/>
                  <a:pt x="222" y="60"/>
                </a:cubicBezTo>
                <a:cubicBezTo>
                  <a:pt x="222" y="22"/>
                  <a:pt x="244" y="1"/>
                  <a:pt x="282" y="1"/>
                </a:cubicBezTo>
                <a:cubicBezTo>
                  <a:pt x="355" y="0"/>
                  <a:pt x="429" y="1"/>
                  <a:pt x="502" y="0"/>
                </a:cubicBezTo>
                <a:cubicBezTo>
                  <a:pt x="533" y="0"/>
                  <a:pt x="562" y="26"/>
                  <a:pt x="562" y="58"/>
                </a:cubicBezTo>
                <a:cubicBezTo>
                  <a:pt x="562" y="110"/>
                  <a:pt x="541" y="150"/>
                  <a:pt x="502" y="182"/>
                </a:cubicBezTo>
                <a:cubicBezTo>
                  <a:pt x="449" y="226"/>
                  <a:pt x="385" y="247"/>
                  <a:pt x="324" y="277"/>
                </a:cubicBezTo>
                <a:cubicBezTo>
                  <a:pt x="260" y="308"/>
                  <a:pt x="195" y="339"/>
                  <a:pt x="149" y="398"/>
                </a:cubicBezTo>
                <a:cubicBezTo>
                  <a:pt x="115" y="443"/>
                  <a:pt x="96" y="493"/>
                  <a:pt x="97" y="550"/>
                </a:cubicBezTo>
                <a:cubicBezTo>
                  <a:pt x="97" y="555"/>
                  <a:pt x="100" y="562"/>
                  <a:pt x="92" y="562"/>
                </a:cubicBezTo>
                <a:cubicBezTo>
                  <a:pt x="66" y="562"/>
                  <a:pt x="39" y="567"/>
                  <a:pt x="18" y="547"/>
                </a:cubicBezTo>
                <a:cubicBezTo>
                  <a:pt x="5" y="535"/>
                  <a:pt x="0" y="519"/>
                  <a:pt x="0" y="502"/>
                </a:cubicBezTo>
                <a:cubicBezTo>
                  <a:pt x="1" y="465"/>
                  <a:pt x="0" y="428"/>
                  <a:pt x="0" y="392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58" name="Freeform 14">
            <a:extLst>
              <a:ext uri="{FF2B5EF4-FFF2-40B4-BE49-F238E27FC236}">
                <a16:creationId xmlns:a16="http://schemas.microsoft.com/office/drawing/2014/main" id="{A564812C-8100-4B05-9829-45DBA5838BB1}"/>
              </a:ext>
            </a:extLst>
          </p:cNvPr>
          <p:cNvSpPr/>
          <p:nvPr/>
        </p:nvSpPr>
        <p:spPr bwMode="auto">
          <a:xfrm>
            <a:off x="4699397" y="644129"/>
            <a:ext cx="528638" cy="683419"/>
          </a:xfrm>
          <a:custGeom>
            <a:avLst/>
            <a:gdLst>
              <a:gd name="T0" fmla="*/ 275 w 518"/>
              <a:gd name="T1" fmla="*/ 217 h 669"/>
              <a:gd name="T2" fmla="*/ 10 w 518"/>
              <a:gd name="T3" fmla="*/ 429 h 669"/>
              <a:gd name="T4" fmla="*/ 33 w 518"/>
              <a:gd name="T5" fmla="*/ 314 h 669"/>
              <a:gd name="T6" fmla="*/ 203 w 518"/>
              <a:gd name="T7" fmla="*/ 170 h 669"/>
              <a:gd name="T8" fmla="*/ 360 w 518"/>
              <a:gd name="T9" fmla="*/ 100 h 669"/>
              <a:gd name="T10" fmla="*/ 457 w 518"/>
              <a:gd name="T11" fmla="*/ 10 h 669"/>
              <a:gd name="T12" fmla="*/ 462 w 518"/>
              <a:gd name="T13" fmla="*/ 0 h 669"/>
              <a:gd name="T14" fmla="*/ 491 w 518"/>
              <a:gd name="T15" fmla="*/ 85 h 669"/>
              <a:gd name="T16" fmla="*/ 283 w 518"/>
              <a:gd name="T17" fmla="*/ 431 h 669"/>
              <a:gd name="T18" fmla="*/ 128 w 518"/>
              <a:gd name="T19" fmla="*/ 484 h 669"/>
              <a:gd name="T20" fmla="*/ 70 w 518"/>
              <a:gd name="T21" fmla="*/ 542 h 669"/>
              <a:gd name="T22" fmla="*/ 113 w 518"/>
              <a:gd name="T23" fmla="*/ 637 h 669"/>
              <a:gd name="T24" fmla="*/ 130 w 518"/>
              <a:gd name="T25" fmla="*/ 651 h 669"/>
              <a:gd name="T26" fmla="*/ 116 w 518"/>
              <a:gd name="T27" fmla="*/ 667 h 669"/>
              <a:gd name="T28" fmla="*/ 90 w 518"/>
              <a:gd name="T29" fmla="*/ 659 h 669"/>
              <a:gd name="T30" fmla="*/ 71 w 518"/>
              <a:gd name="T31" fmla="*/ 386 h 669"/>
              <a:gd name="T32" fmla="*/ 194 w 518"/>
              <a:gd name="T33" fmla="*/ 277 h 669"/>
              <a:gd name="T34" fmla="*/ 264 w 518"/>
              <a:gd name="T35" fmla="*/ 231 h 669"/>
              <a:gd name="T36" fmla="*/ 275 w 518"/>
              <a:gd name="T37" fmla="*/ 217 h 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18" h="669">
                <a:moveTo>
                  <a:pt x="275" y="217"/>
                </a:moveTo>
                <a:cubicBezTo>
                  <a:pt x="161" y="258"/>
                  <a:pt x="64" y="314"/>
                  <a:pt x="10" y="429"/>
                </a:cubicBezTo>
                <a:cubicBezTo>
                  <a:pt x="4" y="387"/>
                  <a:pt x="13" y="349"/>
                  <a:pt x="33" y="314"/>
                </a:cubicBezTo>
                <a:cubicBezTo>
                  <a:pt x="72" y="246"/>
                  <a:pt x="132" y="202"/>
                  <a:pt x="203" y="170"/>
                </a:cubicBezTo>
                <a:cubicBezTo>
                  <a:pt x="255" y="147"/>
                  <a:pt x="309" y="128"/>
                  <a:pt x="360" y="100"/>
                </a:cubicBezTo>
                <a:cubicBezTo>
                  <a:pt x="400" y="78"/>
                  <a:pt x="436" y="52"/>
                  <a:pt x="457" y="10"/>
                </a:cubicBezTo>
                <a:cubicBezTo>
                  <a:pt x="459" y="8"/>
                  <a:pt x="460" y="5"/>
                  <a:pt x="462" y="0"/>
                </a:cubicBezTo>
                <a:cubicBezTo>
                  <a:pt x="479" y="29"/>
                  <a:pt x="486" y="57"/>
                  <a:pt x="491" y="85"/>
                </a:cubicBezTo>
                <a:cubicBezTo>
                  <a:pt x="518" y="236"/>
                  <a:pt x="429" y="382"/>
                  <a:pt x="283" y="431"/>
                </a:cubicBezTo>
                <a:cubicBezTo>
                  <a:pt x="231" y="448"/>
                  <a:pt x="180" y="466"/>
                  <a:pt x="128" y="484"/>
                </a:cubicBezTo>
                <a:cubicBezTo>
                  <a:pt x="100" y="494"/>
                  <a:pt x="74" y="508"/>
                  <a:pt x="70" y="542"/>
                </a:cubicBezTo>
                <a:cubicBezTo>
                  <a:pt x="66" y="581"/>
                  <a:pt x="79" y="614"/>
                  <a:pt x="113" y="637"/>
                </a:cubicBezTo>
                <a:cubicBezTo>
                  <a:pt x="119" y="641"/>
                  <a:pt x="130" y="641"/>
                  <a:pt x="130" y="651"/>
                </a:cubicBezTo>
                <a:cubicBezTo>
                  <a:pt x="129" y="659"/>
                  <a:pt x="123" y="665"/>
                  <a:pt x="116" y="667"/>
                </a:cubicBezTo>
                <a:cubicBezTo>
                  <a:pt x="106" y="669"/>
                  <a:pt x="97" y="668"/>
                  <a:pt x="90" y="659"/>
                </a:cubicBezTo>
                <a:cubicBezTo>
                  <a:pt x="22" y="576"/>
                  <a:pt x="0" y="487"/>
                  <a:pt x="71" y="386"/>
                </a:cubicBezTo>
                <a:cubicBezTo>
                  <a:pt x="104" y="340"/>
                  <a:pt x="149" y="308"/>
                  <a:pt x="194" y="277"/>
                </a:cubicBezTo>
                <a:cubicBezTo>
                  <a:pt x="217" y="261"/>
                  <a:pt x="241" y="246"/>
                  <a:pt x="264" y="231"/>
                </a:cubicBezTo>
                <a:cubicBezTo>
                  <a:pt x="268" y="228"/>
                  <a:pt x="274" y="227"/>
                  <a:pt x="275" y="217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59" name="Freeform 15">
            <a:extLst>
              <a:ext uri="{FF2B5EF4-FFF2-40B4-BE49-F238E27FC236}">
                <a16:creationId xmlns:a16="http://schemas.microsoft.com/office/drawing/2014/main" id="{FC412331-E39B-47D8-A39F-0B941D059EBC}"/>
              </a:ext>
            </a:extLst>
          </p:cNvPr>
          <p:cNvSpPr/>
          <p:nvPr/>
        </p:nvSpPr>
        <p:spPr bwMode="auto">
          <a:xfrm>
            <a:off x="7880747" y="3950494"/>
            <a:ext cx="629841" cy="663179"/>
          </a:xfrm>
          <a:custGeom>
            <a:avLst/>
            <a:gdLst>
              <a:gd name="T0" fmla="*/ 296 w 616"/>
              <a:gd name="T1" fmla="*/ 648 h 649"/>
              <a:gd name="T2" fmla="*/ 116 w 616"/>
              <a:gd name="T3" fmla="*/ 648 h 649"/>
              <a:gd name="T4" fmla="*/ 7 w 616"/>
              <a:gd name="T5" fmla="*/ 566 h 649"/>
              <a:gd name="T6" fmla="*/ 13 w 616"/>
              <a:gd name="T7" fmla="*/ 485 h 649"/>
              <a:gd name="T8" fmla="*/ 162 w 616"/>
              <a:gd name="T9" fmla="*/ 159 h 649"/>
              <a:gd name="T10" fmla="*/ 168 w 616"/>
              <a:gd name="T11" fmla="*/ 134 h 649"/>
              <a:gd name="T12" fmla="*/ 168 w 616"/>
              <a:gd name="T13" fmla="*/ 20 h 649"/>
              <a:gd name="T14" fmla="*/ 185 w 616"/>
              <a:gd name="T15" fmla="*/ 4 h 649"/>
              <a:gd name="T16" fmla="*/ 229 w 616"/>
              <a:gd name="T17" fmla="*/ 46 h 649"/>
              <a:gd name="T18" fmla="*/ 229 w 616"/>
              <a:gd name="T19" fmla="*/ 68 h 649"/>
              <a:gd name="T20" fmla="*/ 187 w 616"/>
              <a:gd name="T21" fmla="*/ 261 h 649"/>
              <a:gd name="T22" fmla="*/ 94 w 616"/>
              <a:gd name="T23" fmla="*/ 462 h 649"/>
              <a:gd name="T24" fmla="*/ 69 w 616"/>
              <a:gd name="T25" fmla="*/ 522 h 649"/>
              <a:gd name="T26" fmla="*/ 116 w 616"/>
              <a:gd name="T27" fmla="*/ 584 h 649"/>
              <a:gd name="T28" fmla="*/ 150 w 616"/>
              <a:gd name="T29" fmla="*/ 584 h 649"/>
              <a:gd name="T30" fmla="*/ 460 w 616"/>
              <a:gd name="T31" fmla="*/ 584 h 649"/>
              <a:gd name="T32" fmla="*/ 488 w 616"/>
              <a:gd name="T33" fmla="*/ 582 h 649"/>
              <a:gd name="T34" fmla="*/ 519 w 616"/>
              <a:gd name="T35" fmla="*/ 504 h 649"/>
              <a:gd name="T36" fmla="*/ 389 w 616"/>
              <a:gd name="T37" fmla="*/ 224 h 649"/>
              <a:gd name="T38" fmla="*/ 364 w 616"/>
              <a:gd name="T39" fmla="*/ 96 h 649"/>
              <a:gd name="T40" fmla="*/ 364 w 616"/>
              <a:gd name="T41" fmla="*/ 16 h 649"/>
              <a:gd name="T42" fmla="*/ 375 w 616"/>
              <a:gd name="T43" fmla="*/ 4 h 649"/>
              <a:gd name="T44" fmla="*/ 425 w 616"/>
              <a:gd name="T45" fmla="*/ 50 h 649"/>
              <a:gd name="T46" fmla="*/ 424 w 616"/>
              <a:gd name="T47" fmla="*/ 111 h 649"/>
              <a:gd name="T48" fmla="*/ 452 w 616"/>
              <a:gd name="T49" fmla="*/ 205 h 649"/>
              <a:gd name="T50" fmla="*/ 578 w 616"/>
              <a:gd name="T51" fmla="*/ 482 h 649"/>
              <a:gd name="T52" fmla="*/ 470 w 616"/>
              <a:gd name="T53" fmla="*/ 648 h 649"/>
              <a:gd name="T54" fmla="*/ 382 w 616"/>
              <a:gd name="T55" fmla="*/ 648 h 649"/>
              <a:gd name="T56" fmla="*/ 296 w 616"/>
              <a:gd name="T57" fmla="*/ 648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16" h="649">
                <a:moveTo>
                  <a:pt x="296" y="648"/>
                </a:moveTo>
                <a:cubicBezTo>
                  <a:pt x="236" y="648"/>
                  <a:pt x="176" y="649"/>
                  <a:pt x="116" y="648"/>
                </a:cubicBezTo>
                <a:cubicBezTo>
                  <a:pt x="63" y="647"/>
                  <a:pt x="19" y="615"/>
                  <a:pt x="7" y="566"/>
                </a:cubicBezTo>
                <a:cubicBezTo>
                  <a:pt x="0" y="539"/>
                  <a:pt x="2" y="511"/>
                  <a:pt x="13" y="485"/>
                </a:cubicBezTo>
                <a:cubicBezTo>
                  <a:pt x="63" y="377"/>
                  <a:pt x="112" y="268"/>
                  <a:pt x="162" y="159"/>
                </a:cubicBezTo>
                <a:cubicBezTo>
                  <a:pt x="166" y="151"/>
                  <a:pt x="168" y="143"/>
                  <a:pt x="168" y="134"/>
                </a:cubicBezTo>
                <a:cubicBezTo>
                  <a:pt x="168" y="96"/>
                  <a:pt x="169" y="58"/>
                  <a:pt x="168" y="20"/>
                </a:cubicBezTo>
                <a:cubicBezTo>
                  <a:pt x="168" y="7"/>
                  <a:pt x="172" y="4"/>
                  <a:pt x="185" y="4"/>
                </a:cubicBezTo>
                <a:cubicBezTo>
                  <a:pt x="229" y="4"/>
                  <a:pt x="229" y="3"/>
                  <a:pt x="229" y="46"/>
                </a:cubicBezTo>
                <a:cubicBezTo>
                  <a:pt x="229" y="53"/>
                  <a:pt x="228" y="61"/>
                  <a:pt x="229" y="68"/>
                </a:cubicBezTo>
                <a:cubicBezTo>
                  <a:pt x="236" y="137"/>
                  <a:pt x="220" y="200"/>
                  <a:pt x="187" y="261"/>
                </a:cubicBezTo>
                <a:cubicBezTo>
                  <a:pt x="153" y="326"/>
                  <a:pt x="124" y="394"/>
                  <a:pt x="94" y="462"/>
                </a:cubicBezTo>
                <a:cubicBezTo>
                  <a:pt x="86" y="482"/>
                  <a:pt x="74" y="500"/>
                  <a:pt x="69" y="522"/>
                </a:cubicBezTo>
                <a:cubicBezTo>
                  <a:pt x="62" y="555"/>
                  <a:pt x="81" y="581"/>
                  <a:pt x="116" y="584"/>
                </a:cubicBezTo>
                <a:cubicBezTo>
                  <a:pt x="127" y="585"/>
                  <a:pt x="139" y="584"/>
                  <a:pt x="150" y="584"/>
                </a:cubicBezTo>
                <a:cubicBezTo>
                  <a:pt x="253" y="584"/>
                  <a:pt x="356" y="584"/>
                  <a:pt x="460" y="584"/>
                </a:cubicBezTo>
                <a:cubicBezTo>
                  <a:pt x="469" y="584"/>
                  <a:pt x="479" y="585"/>
                  <a:pt x="488" y="582"/>
                </a:cubicBezTo>
                <a:cubicBezTo>
                  <a:pt x="522" y="574"/>
                  <a:pt x="535" y="540"/>
                  <a:pt x="519" y="504"/>
                </a:cubicBezTo>
                <a:cubicBezTo>
                  <a:pt x="476" y="411"/>
                  <a:pt x="434" y="316"/>
                  <a:pt x="389" y="224"/>
                </a:cubicBezTo>
                <a:cubicBezTo>
                  <a:pt x="368" y="182"/>
                  <a:pt x="362" y="141"/>
                  <a:pt x="364" y="96"/>
                </a:cubicBezTo>
                <a:cubicBezTo>
                  <a:pt x="366" y="70"/>
                  <a:pt x="365" y="43"/>
                  <a:pt x="364" y="16"/>
                </a:cubicBezTo>
                <a:cubicBezTo>
                  <a:pt x="363" y="6"/>
                  <a:pt x="366" y="4"/>
                  <a:pt x="375" y="4"/>
                </a:cubicBezTo>
                <a:cubicBezTo>
                  <a:pt x="425" y="0"/>
                  <a:pt x="425" y="0"/>
                  <a:pt x="425" y="50"/>
                </a:cubicBezTo>
                <a:cubicBezTo>
                  <a:pt x="425" y="70"/>
                  <a:pt x="426" y="91"/>
                  <a:pt x="424" y="111"/>
                </a:cubicBezTo>
                <a:cubicBezTo>
                  <a:pt x="420" y="147"/>
                  <a:pt x="439" y="175"/>
                  <a:pt x="452" y="205"/>
                </a:cubicBezTo>
                <a:cubicBezTo>
                  <a:pt x="494" y="298"/>
                  <a:pt x="537" y="390"/>
                  <a:pt x="578" y="482"/>
                </a:cubicBezTo>
                <a:cubicBezTo>
                  <a:pt x="616" y="567"/>
                  <a:pt x="563" y="647"/>
                  <a:pt x="470" y="648"/>
                </a:cubicBezTo>
                <a:cubicBezTo>
                  <a:pt x="441" y="648"/>
                  <a:pt x="412" y="648"/>
                  <a:pt x="382" y="648"/>
                </a:cubicBezTo>
                <a:cubicBezTo>
                  <a:pt x="354" y="648"/>
                  <a:pt x="325" y="648"/>
                  <a:pt x="296" y="648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60" name="Freeform 16">
            <a:extLst>
              <a:ext uri="{FF2B5EF4-FFF2-40B4-BE49-F238E27FC236}">
                <a16:creationId xmlns:a16="http://schemas.microsoft.com/office/drawing/2014/main" id="{46C3F9B7-09BA-4F6E-8A54-1DDF26900041}"/>
              </a:ext>
            </a:extLst>
          </p:cNvPr>
          <p:cNvSpPr/>
          <p:nvPr/>
        </p:nvSpPr>
        <p:spPr bwMode="auto">
          <a:xfrm>
            <a:off x="4804172" y="723901"/>
            <a:ext cx="567929" cy="575072"/>
          </a:xfrm>
          <a:custGeom>
            <a:avLst/>
            <a:gdLst>
              <a:gd name="T0" fmla="*/ 555 w 556"/>
              <a:gd name="T1" fmla="*/ 170 h 563"/>
              <a:gd name="T2" fmla="*/ 555 w 556"/>
              <a:gd name="T3" fmla="*/ 280 h 563"/>
              <a:gd name="T4" fmla="*/ 494 w 556"/>
              <a:gd name="T5" fmla="*/ 341 h 563"/>
              <a:gd name="T6" fmla="*/ 350 w 556"/>
              <a:gd name="T7" fmla="*/ 341 h 563"/>
              <a:gd name="T8" fmla="*/ 333 w 556"/>
              <a:gd name="T9" fmla="*/ 359 h 563"/>
              <a:gd name="T10" fmla="*/ 332 w 556"/>
              <a:gd name="T11" fmla="*/ 511 h 563"/>
              <a:gd name="T12" fmla="*/ 282 w 556"/>
              <a:gd name="T13" fmla="*/ 562 h 563"/>
              <a:gd name="T14" fmla="*/ 88 w 556"/>
              <a:gd name="T15" fmla="*/ 562 h 563"/>
              <a:gd name="T16" fmla="*/ 7 w 556"/>
              <a:gd name="T17" fmla="*/ 495 h 563"/>
              <a:gd name="T18" fmla="*/ 43 w 556"/>
              <a:gd name="T19" fmla="*/ 435 h 563"/>
              <a:gd name="T20" fmla="*/ 136 w 556"/>
              <a:gd name="T21" fmla="*/ 405 h 563"/>
              <a:gd name="T22" fmla="*/ 311 w 556"/>
              <a:gd name="T23" fmla="*/ 316 h 563"/>
              <a:gd name="T24" fmla="*/ 424 w 556"/>
              <a:gd name="T25" fmla="*/ 68 h 563"/>
              <a:gd name="T26" fmla="*/ 422 w 556"/>
              <a:gd name="T27" fmla="*/ 14 h 563"/>
              <a:gd name="T28" fmla="*/ 435 w 556"/>
              <a:gd name="T29" fmla="*/ 1 h 563"/>
              <a:gd name="T30" fmla="*/ 499 w 556"/>
              <a:gd name="T31" fmla="*/ 1 h 563"/>
              <a:gd name="T32" fmla="*/ 555 w 556"/>
              <a:gd name="T33" fmla="*/ 58 h 563"/>
              <a:gd name="T34" fmla="*/ 555 w 556"/>
              <a:gd name="T35" fmla="*/ 170 h 563"/>
              <a:gd name="T36" fmla="*/ 555 w 556"/>
              <a:gd name="T37" fmla="*/ 170 h 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56" h="563">
                <a:moveTo>
                  <a:pt x="555" y="170"/>
                </a:moveTo>
                <a:cubicBezTo>
                  <a:pt x="555" y="207"/>
                  <a:pt x="556" y="244"/>
                  <a:pt x="555" y="280"/>
                </a:cubicBezTo>
                <a:cubicBezTo>
                  <a:pt x="555" y="319"/>
                  <a:pt x="533" y="341"/>
                  <a:pt x="494" y="341"/>
                </a:cubicBezTo>
                <a:cubicBezTo>
                  <a:pt x="446" y="342"/>
                  <a:pt x="398" y="342"/>
                  <a:pt x="350" y="341"/>
                </a:cubicBezTo>
                <a:cubicBezTo>
                  <a:pt x="336" y="341"/>
                  <a:pt x="333" y="345"/>
                  <a:pt x="333" y="359"/>
                </a:cubicBezTo>
                <a:cubicBezTo>
                  <a:pt x="334" y="410"/>
                  <a:pt x="333" y="460"/>
                  <a:pt x="332" y="511"/>
                </a:cubicBezTo>
                <a:cubicBezTo>
                  <a:pt x="332" y="540"/>
                  <a:pt x="311" y="561"/>
                  <a:pt x="282" y="562"/>
                </a:cubicBezTo>
                <a:cubicBezTo>
                  <a:pt x="217" y="563"/>
                  <a:pt x="153" y="563"/>
                  <a:pt x="88" y="562"/>
                </a:cubicBezTo>
                <a:cubicBezTo>
                  <a:pt x="53" y="561"/>
                  <a:pt x="15" y="528"/>
                  <a:pt x="7" y="495"/>
                </a:cubicBezTo>
                <a:cubicBezTo>
                  <a:pt x="0" y="468"/>
                  <a:pt x="13" y="446"/>
                  <a:pt x="43" y="435"/>
                </a:cubicBezTo>
                <a:cubicBezTo>
                  <a:pt x="74" y="425"/>
                  <a:pt x="106" y="417"/>
                  <a:pt x="136" y="405"/>
                </a:cubicBezTo>
                <a:cubicBezTo>
                  <a:pt x="198" y="382"/>
                  <a:pt x="260" y="360"/>
                  <a:pt x="311" y="316"/>
                </a:cubicBezTo>
                <a:cubicBezTo>
                  <a:pt x="388" y="251"/>
                  <a:pt x="421" y="166"/>
                  <a:pt x="424" y="68"/>
                </a:cubicBezTo>
                <a:cubicBezTo>
                  <a:pt x="425" y="50"/>
                  <a:pt x="425" y="32"/>
                  <a:pt x="422" y="14"/>
                </a:cubicBezTo>
                <a:cubicBezTo>
                  <a:pt x="420" y="2"/>
                  <a:pt x="426" y="1"/>
                  <a:pt x="435" y="1"/>
                </a:cubicBezTo>
                <a:cubicBezTo>
                  <a:pt x="456" y="1"/>
                  <a:pt x="478" y="0"/>
                  <a:pt x="499" y="1"/>
                </a:cubicBezTo>
                <a:cubicBezTo>
                  <a:pt x="532" y="2"/>
                  <a:pt x="555" y="25"/>
                  <a:pt x="555" y="58"/>
                </a:cubicBezTo>
                <a:cubicBezTo>
                  <a:pt x="555" y="96"/>
                  <a:pt x="555" y="133"/>
                  <a:pt x="555" y="170"/>
                </a:cubicBezTo>
                <a:cubicBezTo>
                  <a:pt x="555" y="170"/>
                  <a:pt x="555" y="170"/>
                  <a:pt x="555" y="17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61" name="Freeform 17">
            <a:extLst>
              <a:ext uri="{FF2B5EF4-FFF2-40B4-BE49-F238E27FC236}">
                <a16:creationId xmlns:a16="http://schemas.microsoft.com/office/drawing/2014/main" id="{E2E538CD-A473-4B84-8355-05923ADDD2ED}"/>
              </a:ext>
            </a:extLst>
          </p:cNvPr>
          <p:cNvSpPr>
            <a:spLocks noEditPoints="1"/>
          </p:cNvSpPr>
          <p:nvPr/>
        </p:nvSpPr>
        <p:spPr bwMode="auto">
          <a:xfrm>
            <a:off x="4875610" y="3737373"/>
            <a:ext cx="254794" cy="751285"/>
          </a:xfrm>
          <a:custGeom>
            <a:avLst/>
            <a:gdLst>
              <a:gd name="T0" fmla="*/ 248 w 249"/>
              <a:gd name="T1" fmla="*/ 361 h 735"/>
              <a:gd name="T2" fmla="*/ 248 w 249"/>
              <a:gd name="T3" fmla="*/ 590 h 735"/>
              <a:gd name="T4" fmla="*/ 181 w 249"/>
              <a:gd name="T5" fmla="*/ 697 h 735"/>
              <a:gd name="T6" fmla="*/ 2 w 249"/>
              <a:gd name="T7" fmla="*/ 589 h 735"/>
              <a:gd name="T8" fmla="*/ 2 w 249"/>
              <a:gd name="T9" fmla="*/ 133 h 735"/>
              <a:gd name="T10" fmla="*/ 83 w 249"/>
              <a:gd name="T11" fmla="*/ 17 h 735"/>
              <a:gd name="T12" fmla="*/ 225 w 249"/>
              <a:gd name="T13" fmla="*/ 58 h 735"/>
              <a:gd name="T14" fmla="*/ 248 w 249"/>
              <a:gd name="T15" fmla="*/ 131 h 735"/>
              <a:gd name="T16" fmla="*/ 248 w 249"/>
              <a:gd name="T17" fmla="*/ 361 h 735"/>
              <a:gd name="T18" fmla="*/ 248 w 249"/>
              <a:gd name="T19" fmla="*/ 361 h 735"/>
              <a:gd name="T20" fmla="*/ 33 w 249"/>
              <a:gd name="T21" fmla="*/ 358 h 735"/>
              <a:gd name="T22" fmla="*/ 33 w 249"/>
              <a:gd name="T23" fmla="*/ 358 h 735"/>
              <a:gd name="T24" fmla="*/ 33 w 249"/>
              <a:gd name="T25" fmla="*/ 440 h 735"/>
              <a:gd name="T26" fmla="*/ 34 w 249"/>
              <a:gd name="T27" fmla="*/ 596 h 735"/>
              <a:gd name="T28" fmla="*/ 111 w 249"/>
              <a:gd name="T29" fmla="*/ 676 h 735"/>
              <a:gd name="T30" fmla="*/ 126 w 249"/>
              <a:gd name="T31" fmla="*/ 666 h 735"/>
              <a:gd name="T32" fmla="*/ 113 w 249"/>
              <a:gd name="T33" fmla="*/ 654 h 735"/>
              <a:gd name="T34" fmla="*/ 55 w 249"/>
              <a:gd name="T35" fmla="*/ 580 h 735"/>
              <a:gd name="T36" fmla="*/ 55 w 249"/>
              <a:gd name="T37" fmla="*/ 376 h 735"/>
              <a:gd name="T38" fmla="*/ 72 w 249"/>
              <a:gd name="T39" fmla="*/ 359 h 735"/>
              <a:gd name="T40" fmla="*/ 201 w 249"/>
              <a:gd name="T41" fmla="*/ 359 h 735"/>
              <a:gd name="T42" fmla="*/ 218 w 249"/>
              <a:gd name="T43" fmla="*/ 343 h 735"/>
              <a:gd name="T44" fmla="*/ 218 w 249"/>
              <a:gd name="T45" fmla="*/ 131 h 735"/>
              <a:gd name="T46" fmla="*/ 128 w 249"/>
              <a:gd name="T47" fmla="*/ 40 h 735"/>
              <a:gd name="T48" fmla="*/ 33 w 249"/>
              <a:gd name="T49" fmla="*/ 130 h 735"/>
              <a:gd name="T50" fmla="*/ 33 w 249"/>
              <a:gd name="T51" fmla="*/ 358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49" h="735">
                <a:moveTo>
                  <a:pt x="248" y="361"/>
                </a:moveTo>
                <a:cubicBezTo>
                  <a:pt x="248" y="437"/>
                  <a:pt x="249" y="514"/>
                  <a:pt x="248" y="590"/>
                </a:cubicBezTo>
                <a:cubicBezTo>
                  <a:pt x="248" y="639"/>
                  <a:pt x="226" y="676"/>
                  <a:pt x="181" y="697"/>
                </a:cubicBezTo>
                <a:cubicBezTo>
                  <a:pt x="99" y="735"/>
                  <a:pt x="3" y="687"/>
                  <a:pt x="2" y="589"/>
                </a:cubicBezTo>
                <a:cubicBezTo>
                  <a:pt x="0" y="437"/>
                  <a:pt x="1" y="285"/>
                  <a:pt x="2" y="133"/>
                </a:cubicBezTo>
                <a:cubicBezTo>
                  <a:pt x="2" y="80"/>
                  <a:pt x="34" y="34"/>
                  <a:pt x="83" y="17"/>
                </a:cubicBezTo>
                <a:cubicBezTo>
                  <a:pt x="134" y="0"/>
                  <a:pt x="194" y="17"/>
                  <a:pt x="225" y="58"/>
                </a:cubicBezTo>
                <a:cubicBezTo>
                  <a:pt x="241" y="80"/>
                  <a:pt x="248" y="104"/>
                  <a:pt x="248" y="131"/>
                </a:cubicBezTo>
                <a:cubicBezTo>
                  <a:pt x="248" y="207"/>
                  <a:pt x="248" y="284"/>
                  <a:pt x="248" y="361"/>
                </a:cubicBezTo>
                <a:cubicBezTo>
                  <a:pt x="248" y="361"/>
                  <a:pt x="248" y="361"/>
                  <a:pt x="248" y="361"/>
                </a:cubicBezTo>
                <a:close/>
                <a:moveTo>
                  <a:pt x="33" y="358"/>
                </a:moveTo>
                <a:cubicBezTo>
                  <a:pt x="33" y="358"/>
                  <a:pt x="33" y="358"/>
                  <a:pt x="33" y="358"/>
                </a:cubicBezTo>
                <a:cubicBezTo>
                  <a:pt x="33" y="385"/>
                  <a:pt x="32" y="413"/>
                  <a:pt x="33" y="440"/>
                </a:cubicBezTo>
                <a:cubicBezTo>
                  <a:pt x="33" y="492"/>
                  <a:pt x="32" y="544"/>
                  <a:pt x="34" y="596"/>
                </a:cubicBezTo>
                <a:cubicBezTo>
                  <a:pt x="35" y="642"/>
                  <a:pt x="72" y="678"/>
                  <a:pt x="111" y="676"/>
                </a:cubicBezTo>
                <a:cubicBezTo>
                  <a:pt x="118" y="676"/>
                  <a:pt x="125" y="675"/>
                  <a:pt x="126" y="666"/>
                </a:cubicBezTo>
                <a:cubicBezTo>
                  <a:pt x="126" y="658"/>
                  <a:pt x="121" y="655"/>
                  <a:pt x="113" y="654"/>
                </a:cubicBezTo>
                <a:cubicBezTo>
                  <a:pt x="71" y="643"/>
                  <a:pt x="55" y="624"/>
                  <a:pt x="55" y="580"/>
                </a:cubicBezTo>
                <a:cubicBezTo>
                  <a:pt x="55" y="512"/>
                  <a:pt x="55" y="444"/>
                  <a:pt x="55" y="376"/>
                </a:cubicBezTo>
                <a:cubicBezTo>
                  <a:pt x="55" y="363"/>
                  <a:pt x="58" y="359"/>
                  <a:pt x="72" y="359"/>
                </a:cubicBezTo>
                <a:cubicBezTo>
                  <a:pt x="115" y="360"/>
                  <a:pt x="158" y="358"/>
                  <a:pt x="201" y="359"/>
                </a:cubicBezTo>
                <a:cubicBezTo>
                  <a:pt x="215" y="360"/>
                  <a:pt x="218" y="356"/>
                  <a:pt x="218" y="343"/>
                </a:cubicBezTo>
                <a:cubicBezTo>
                  <a:pt x="218" y="272"/>
                  <a:pt x="218" y="202"/>
                  <a:pt x="218" y="131"/>
                </a:cubicBezTo>
                <a:cubicBezTo>
                  <a:pt x="217" y="81"/>
                  <a:pt x="176" y="41"/>
                  <a:pt x="128" y="40"/>
                </a:cubicBezTo>
                <a:cubicBezTo>
                  <a:pt x="74" y="40"/>
                  <a:pt x="34" y="77"/>
                  <a:pt x="33" y="130"/>
                </a:cubicBezTo>
                <a:cubicBezTo>
                  <a:pt x="32" y="206"/>
                  <a:pt x="33" y="282"/>
                  <a:pt x="33" y="358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69" name="Freeform 18">
            <a:extLst>
              <a:ext uri="{FF2B5EF4-FFF2-40B4-BE49-F238E27FC236}">
                <a16:creationId xmlns:a16="http://schemas.microsoft.com/office/drawing/2014/main" id="{A616C072-9718-4CD3-8ADA-F77FADB4D5F4}"/>
              </a:ext>
            </a:extLst>
          </p:cNvPr>
          <p:cNvSpPr/>
          <p:nvPr/>
        </p:nvSpPr>
        <p:spPr bwMode="auto">
          <a:xfrm>
            <a:off x="5163742" y="3687366"/>
            <a:ext cx="230981" cy="629841"/>
          </a:xfrm>
          <a:custGeom>
            <a:avLst/>
            <a:gdLst>
              <a:gd name="T0" fmla="*/ 178 w 226"/>
              <a:gd name="T1" fmla="*/ 0 h 616"/>
              <a:gd name="T2" fmla="*/ 210 w 226"/>
              <a:gd name="T3" fmla="*/ 110 h 616"/>
              <a:gd name="T4" fmla="*/ 199 w 226"/>
              <a:gd name="T5" fmla="*/ 367 h 616"/>
              <a:gd name="T6" fmla="*/ 39 w 226"/>
              <a:gd name="T7" fmla="*/ 591 h 616"/>
              <a:gd name="T8" fmla="*/ 13 w 226"/>
              <a:gd name="T9" fmla="*/ 610 h 616"/>
              <a:gd name="T10" fmla="*/ 1 w 226"/>
              <a:gd name="T11" fmla="*/ 603 h 616"/>
              <a:gd name="T12" fmla="*/ 1 w 226"/>
              <a:gd name="T13" fmla="*/ 591 h 616"/>
              <a:gd name="T14" fmla="*/ 0 w 226"/>
              <a:gd name="T15" fmla="*/ 149 h 616"/>
              <a:gd name="T16" fmla="*/ 15 w 226"/>
              <a:gd name="T17" fmla="*/ 129 h 616"/>
              <a:gd name="T18" fmla="*/ 151 w 226"/>
              <a:gd name="T19" fmla="*/ 40 h 616"/>
              <a:gd name="T20" fmla="*/ 178 w 226"/>
              <a:gd name="T21" fmla="*/ 0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6" h="616">
                <a:moveTo>
                  <a:pt x="178" y="0"/>
                </a:moveTo>
                <a:cubicBezTo>
                  <a:pt x="193" y="38"/>
                  <a:pt x="203" y="74"/>
                  <a:pt x="210" y="110"/>
                </a:cubicBezTo>
                <a:cubicBezTo>
                  <a:pt x="226" y="196"/>
                  <a:pt x="222" y="282"/>
                  <a:pt x="199" y="367"/>
                </a:cubicBezTo>
                <a:cubicBezTo>
                  <a:pt x="173" y="461"/>
                  <a:pt x="118" y="535"/>
                  <a:pt x="39" y="591"/>
                </a:cubicBezTo>
                <a:cubicBezTo>
                  <a:pt x="30" y="597"/>
                  <a:pt x="22" y="603"/>
                  <a:pt x="13" y="610"/>
                </a:cubicBezTo>
                <a:cubicBezTo>
                  <a:pt x="4" y="616"/>
                  <a:pt x="1" y="612"/>
                  <a:pt x="1" y="603"/>
                </a:cubicBezTo>
                <a:cubicBezTo>
                  <a:pt x="1" y="599"/>
                  <a:pt x="1" y="595"/>
                  <a:pt x="1" y="591"/>
                </a:cubicBezTo>
                <a:cubicBezTo>
                  <a:pt x="1" y="444"/>
                  <a:pt x="1" y="296"/>
                  <a:pt x="0" y="149"/>
                </a:cubicBezTo>
                <a:cubicBezTo>
                  <a:pt x="0" y="138"/>
                  <a:pt x="5" y="133"/>
                  <a:pt x="15" y="129"/>
                </a:cubicBezTo>
                <a:cubicBezTo>
                  <a:pt x="67" y="110"/>
                  <a:pt x="115" y="83"/>
                  <a:pt x="151" y="40"/>
                </a:cubicBezTo>
                <a:cubicBezTo>
                  <a:pt x="160" y="28"/>
                  <a:pt x="167" y="16"/>
                  <a:pt x="178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70" name="Freeform 19">
            <a:extLst>
              <a:ext uri="{FF2B5EF4-FFF2-40B4-BE49-F238E27FC236}">
                <a16:creationId xmlns:a16="http://schemas.microsoft.com/office/drawing/2014/main" id="{472382F3-4306-4D09-8A78-FE350C80F54D}"/>
              </a:ext>
            </a:extLst>
          </p:cNvPr>
          <p:cNvSpPr/>
          <p:nvPr/>
        </p:nvSpPr>
        <p:spPr bwMode="auto">
          <a:xfrm>
            <a:off x="4606529" y="3940969"/>
            <a:ext cx="275035" cy="710804"/>
          </a:xfrm>
          <a:custGeom>
            <a:avLst/>
            <a:gdLst>
              <a:gd name="T0" fmla="*/ 269 w 269"/>
              <a:gd name="T1" fmla="*/ 664 h 696"/>
              <a:gd name="T2" fmla="*/ 193 w 269"/>
              <a:gd name="T3" fmla="*/ 671 h 696"/>
              <a:gd name="T4" fmla="*/ 78 w 269"/>
              <a:gd name="T5" fmla="*/ 520 h 696"/>
              <a:gd name="T6" fmla="*/ 183 w 269"/>
              <a:gd name="T7" fmla="*/ 36 h 696"/>
              <a:gd name="T8" fmla="*/ 217 w 269"/>
              <a:gd name="T9" fmla="*/ 6 h 696"/>
              <a:gd name="T10" fmla="*/ 227 w 269"/>
              <a:gd name="T11" fmla="*/ 2 h 696"/>
              <a:gd name="T12" fmla="*/ 231 w 269"/>
              <a:gd name="T13" fmla="*/ 12 h 696"/>
              <a:gd name="T14" fmla="*/ 230 w 269"/>
              <a:gd name="T15" fmla="*/ 60 h 696"/>
              <a:gd name="T16" fmla="*/ 230 w 269"/>
              <a:gd name="T17" fmla="*/ 396 h 696"/>
              <a:gd name="T18" fmla="*/ 245 w 269"/>
              <a:gd name="T19" fmla="*/ 476 h 696"/>
              <a:gd name="T20" fmla="*/ 237 w 269"/>
              <a:gd name="T21" fmla="*/ 492 h 696"/>
              <a:gd name="T22" fmla="*/ 167 w 269"/>
              <a:gd name="T23" fmla="*/ 521 h 696"/>
              <a:gd name="T24" fmla="*/ 154 w 269"/>
              <a:gd name="T25" fmla="*/ 597 h 696"/>
              <a:gd name="T26" fmla="*/ 269 w 269"/>
              <a:gd name="T27" fmla="*/ 664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69" h="696">
                <a:moveTo>
                  <a:pt x="269" y="664"/>
                </a:moveTo>
                <a:cubicBezTo>
                  <a:pt x="233" y="695"/>
                  <a:pt x="228" y="696"/>
                  <a:pt x="193" y="671"/>
                </a:cubicBezTo>
                <a:cubicBezTo>
                  <a:pt x="140" y="632"/>
                  <a:pt x="106" y="578"/>
                  <a:pt x="78" y="520"/>
                </a:cubicBezTo>
                <a:cubicBezTo>
                  <a:pt x="0" y="363"/>
                  <a:pt x="54" y="159"/>
                  <a:pt x="183" y="36"/>
                </a:cubicBezTo>
                <a:cubicBezTo>
                  <a:pt x="194" y="26"/>
                  <a:pt x="206" y="16"/>
                  <a:pt x="217" y="6"/>
                </a:cubicBezTo>
                <a:cubicBezTo>
                  <a:pt x="220" y="3"/>
                  <a:pt x="223" y="0"/>
                  <a:pt x="227" y="2"/>
                </a:cubicBezTo>
                <a:cubicBezTo>
                  <a:pt x="232" y="3"/>
                  <a:pt x="231" y="8"/>
                  <a:pt x="231" y="12"/>
                </a:cubicBezTo>
                <a:cubicBezTo>
                  <a:pt x="230" y="28"/>
                  <a:pt x="230" y="44"/>
                  <a:pt x="230" y="60"/>
                </a:cubicBezTo>
                <a:cubicBezTo>
                  <a:pt x="230" y="172"/>
                  <a:pt x="230" y="284"/>
                  <a:pt x="230" y="396"/>
                </a:cubicBezTo>
                <a:cubicBezTo>
                  <a:pt x="230" y="423"/>
                  <a:pt x="231" y="451"/>
                  <a:pt x="245" y="476"/>
                </a:cubicBezTo>
                <a:cubicBezTo>
                  <a:pt x="250" y="486"/>
                  <a:pt x="247" y="489"/>
                  <a:pt x="237" y="492"/>
                </a:cubicBezTo>
                <a:cubicBezTo>
                  <a:pt x="213" y="499"/>
                  <a:pt x="189" y="507"/>
                  <a:pt x="167" y="521"/>
                </a:cubicBezTo>
                <a:cubicBezTo>
                  <a:pt x="134" y="541"/>
                  <a:pt x="130" y="568"/>
                  <a:pt x="154" y="597"/>
                </a:cubicBezTo>
                <a:cubicBezTo>
                  <a:pt x="184" y="633"/>
                  <a:pt x="221" y="656"/>
                  <a:pt x="269" y="664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71" name="Freeform 20">
            <a:extLst>
              <a:ext uri="{FF2B5EF4-FFF2-40B4-BE49-F238E27FC236}">
                <a16:creationId xmlns:a16="http://schemas.microsoft.com/office/drawing/2014/main" id="{DACFEEBC-941A-42EE-AB0F-A6F1F615CC2F}"/>
              </a:ext>
            </a:extLst>
          </p:cNvPr>
          <p:cNvSpPr>
            <a:spLocks noEditPoints="1"/>
          </p:cNvSpPr>
          <p:nvPr/>
        </p:nvSpPr>
        <p:spPr bwMode="auto">
          <a:xfrm>
            <a:off x="6612732" y="565547"/>
            <a:ext cx="389335" cy="361950"/>
          </a:xfrm>
          <a:custGeom>
            <a:avLst/>
            <a:gdLst>
              <a:gd name="T0" fmla="*/ 163 w 381"/>
              <a:gd name="T1" fmla="*/ 126 h 354"/>
              <a:gd name="T2" fmla="*/ 106 w 381"/>
              <a:gd name="T3" fmla="*/ 161 h 354"/>
              <a:gd name="T4" fmla="*/ 44 w 381"/>
              <a:gd name="T5" fmla="*/ 228 h 354"/>
              <a:gd name="T6" fmla="*/ 3 w 381"/>
              <a:gd name="T7" fmla="*/ 306 h 354"/>
              <a:gd name="T8" fmla="*/ 103 w 381"/>
              <a:gd name="T9" fmla="*/ 90 h 354"/>
              <a:gd name="T10" fmla="*/ 286 w 381"/>
              <a:gd name="T11" fmla="*/ 14 h 354"/>
              <a:gd name="T12" fmla="*/ 354 w 381"/>
              <a:gd name="T13" fmla="*/ 3 h 354"/>
              <a:gd name="T14" fmla="*/ 381 w 381"/>
              <a:gd name="T15" fmla="*/ 0 h 354"/>
              <a:gd name="T16" fmla="*/ 309 w 381"/>
              <a:gd name="T17" fmla="*/ 168 h 354"/>
              <a:gd name="T18" fmla="*/ 170 w 381"/>
              <a:gd name="T19" fmla="*/ 296 h 354"/>
              <a:gd name="T20" fmla="*/ 44 w 381"/>
              <a:gd name="T21" fmla="*/ 340 h 354"/>
              <a:gd name="T22" fmla="*/ 21 w 381"/>
              <a:gd name="T23" fmla="*/ 354 h 354"/>
              <a:gd name="T24" fmla="*/ 32 w 381"/>
              <a:gd name="T25" fmla="*/ 309 h 354"/>
              <a:gd name="T26" fmla="*/ 111 w 381"/>
              <a:gd name="T27" fmla="*/ 190 h 354"/>
              <a:gd name="T28" fmla="*/ 168 w 381"/>
              <a:gd name="T29" fmla="*/ 131 h 354"/>
              <a:gd name="T30" fmla="*/ 184 w 381"/>
              <a:gd name="T31" fmla="*/ 113 h 354"/>
              <a:gd name="T32" fmla="*/ 163 w 381"/>
              <a:gd name="T33" fmla="*/ 126 h 354"/>
              <a:gd name="T34" fmla="*/ 199 w 381"/>
              <a:gd name="T35" fmla="*/ 107 h 354"/>
              <a:gd name="T36" fmla="*/ 193 w 381"/>
              <a:gd name="T37" fmla="*/ 105 h 354"/>
              <a:gd name="T38" fmla="*/ 189 w 381"/>
              <a:gd name="T39" fmla="*/ 109 h 354"/>
              <a:gd name="T40" fmla="*/ 192 w 381"/>
              <a:gd name="T41" fmla="*/ 112 h 354"/>
              <a:gd name="T42" fmla="*/ 199 w 381"/>
              <a:gd name="T43" fmla="*/ 107 h 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81" h="354">
                <a:moveTo>
                  <a:pt x="163" y="126"/>
                </a:moveTo>
                <a:cubicBezTo>
                  <a:pt x="140" y="132"/>
                  <a:pt x="123" y="146"/>
                  <a:pt x="106" y="161"/>
                </a:cubicBezTo>
                <a:cubicBezTo>
                  <a:pt x="83" y="181"/>
                  <a:pt x="62" y="203"/>
                  <a:pt x="44" y="228"/>
                </a:cubicBezTo>
                <a:cubicBezTo>
                  <a:pt x="27" y="252"/>
                  <a:pt x="16" y="279"/>
                  <a:pt x="3" y="306"/>
                </a:cubicBezTo>
                <a:cubicBezTo>
                  <a:pt x="0" y="217"/>
                  <a:pt x="33" y="145"/>
                  <a:pt x="103" y="90"/>
                </a:cubicBezTo>
                <a:cubicBezTo>
                  <a:pt x="157" y="48"/>
                  <a:pt x="219" y="25"/>
                  <a:pt x="286" y="14"/>
                </a:cubicBezTo>
                <a:cubicBezTo>
                  <a:pt x="308" y="10"/>
                  <a:pt x="331" y="6"/>
                  <a:pt x="354" y="3"/>
                </a:cubicBezTo>
                <a:cubicBezTo>
                  <a:pt x="361" y="2"/>
                  <a:pt x="368" y="1"/>
                  <a:pt x="381" y="0"/>
                </a:cubicBezTo>
                <a:cubicBezTo>
                  <a:pt x="338" y="52"/>
                  <a:pt x="325" y="111"/>
                  <a:pt x="309" y="168"/>
                </a:cubicBezTo>
                <a:cubicBezTo>
                  <a:pt x="288" y="239"/>
                  <a:pt x="237" y="275"/>
                  <a:pt x="170" y="296"/>
                </a:cubicBezTo>
                <a:cubicBezTo>
                  <a:pt x="128" y="309"/>
                  <a:pt x="84" y="319"/>
                  <a:pt x="44" y="340"/>
                </a:cubicBezTo>
                <a:cubicBezTo>
                  <a:pt x="37" y="344"/>
                  <a:pt x="30" y="349"/>
                  <a:pt x="21" y="354"/>
                </a:cubicBezTo>
                <a:cubicBezTo>
                  <a:pt x="17" y="337"/>
                  <a:pt x="25" y="322"/>
                  <a:pt x="32" y="309"/>
                </a:cubicBezTo>
                <a:cubicBezTo>
                  <a:pt x="52" y="265"/>
                  <a:pt x="78" y="226"/>
                  <a:pt x="111" y="190"/>
                </a:cubicBezTo>
                <a:cubicBezTo>
                  <a:pt x="129" y="170"/>
                  <a:pt x="149" y="151"/>
                  <a:pt x="168" y="131"/>
                </a:cubicBezTo>
                <a:cubicBezTo>
                  <a:pt x="175" y="128"/>
                  <a:pt x="181" y="124"/>
                  <a:pt x="184" y="113"/>
                </a:cubicBezTo>
                <a:cubicBezTo>
                  <a:pt x="174" y="117"/>
                  <a:pt x="166" y="117"/>
                  <a:pt x="163" y="126"/>
                </a:cubicBezTo>
                <a:close/>
                <a:moveTo>
                  <a:pt x="199" y="107"/>
                </a:moveTo>
                <a:cubicBezTo>
                  <a:pt x="196" y="106"/>
                  <a:pt x="195" y="105"/>
                  <a:pt x="193" y="105"/>
                </a:cubicBezTo>
                <a:cubicBezTo>
                  <a:pt x="190" y="104"/>
                  <a:pt x="189" y="107"/>
                  <a:pt x="189" y="109"/>
                </a:cubicBezTo>
                <a:cubicBezTo>
                  <a:pt x="188" y="110"/>
                  <a:pt x="191" y="112"/>
                  <a:pt x="192" y="112"/>
                </a:cubicBezTo>
                <a:cubicBezTo>
                  <a:pt x="194" y="111"/>
                  <a:pt x="196" y="109"/>
                  <a:pt x="199" y="107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72" name="Freeform 21">
            <a:extLst>
              <a:ext uri="{FF2B5EF4-FFF2-40B4-BE49-F238E27FC236}">
                <a16:creationId xmlns:a16="http://schemas.microsoft.com/office/drawing/2014/main" id="{99E8695E-2024-49E0-8157-4825B21EBF1F}"/>
              </a:ext>
            </a:extLst>
          </p:cNvPr>
          <p:cNvSpPr/>
          <p:nvPr/>
        </p:nvSpPr>
        <p:spPr bwMode="auto">
          <a:xfrm>
            <a:off x="5951935" y="2372916"/>
            <a:ext cx="375047" cy="235744"/>
          </a:xfrm>
          <a:custGeom>
            <a:avLst/>
            <a:gdLst>
              <a:gd name="T0" fmla="*/ 367 w 367"/>
              <a:gd name="T1" fmla="*/ 193 h 230"/>
              <a:gd name="T2" fmla="*/ 183 w 367"/>
              <a:gd name="T3" fmla="*/ 71 h 230"/>
              <a:gd name="T4" fmla="*/ 360 w 367"/>
              <a:gd name="T5" fmla="*/ 230 h 230"/>
              <a:gd name="T6" fmla="*/ 175 w 367"/>
              <a:gd name="T7" fmla="*/ 206 h 230"/>
              <a:gd name="T8" fmla="*/ 85 w 367"/>
              <a:gd name="T9" fmla="*/ 132 h 230"/>
              <a:gd name="T10" fmla="*/ 7 w 367"/>
              <a:gd name="T11" fmla="*/ 23 h 230"/>
              <a:gd name="T12" fmla="*/ 9 w 367"/>
              <a:gd name="T13" fmla="*/ 12 h 230"/>
              <a:gd name="T14" fmla="*/ 254 w 367"/>
              <a:gd name="T15" fmla="*/ 39 h 230"/>
              <a:gd name="T16" fmla="*/ 367 w 367"/>
              <a:gd name="T17" fmla="*/ 193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7" h="230">
                <a:moveTo>
                  <a:pt x="367" y="193"/>
                </a:moveTo>
                <a:cubicBezTo>
                  <a:pt x="320" y="126"/>
                  <a:pt x="261" y="85"/>
                  <a:pt x="183" y="71"/>
                </a:cubicBezTo>
                <a:cubicBezTo>
                  <a:pt x="254" y="111"/>
                  <a:pt x="321" y="155"/>
                  <a:pt x="360" y="230"/>
                </a:cubicBezTo>
                <a:cubicBezTo>
                  <a:pt x="299" y="211"/>
                  <a:pt x="235" y="223"/>
                  <a:pt x="175" y="206"/>
                </a:cubicBezTo>
                <a:cubicBezTo>
                  <a:pt x="134" y="195"/>
                  <a:pt x="105" y="168"/>
                  <a:pt x="85" y="132"/>
                </a:cubicBezTo>
                <a:cubicBezTo>
                  <a:pt x="63" y="93"/>
                  <a:pt x="42" y="53"/>
                  <a:pt x="7" y="23"/>
                </a:cubicBezTo>
                <a:cubicBezTo>
                  <a:pt x="0" y="17"/>
                  <a:pt x="0" y="13"/>
                  <a:pt x="9" y="12"/>
                </a:cubicBezTo>
                <a:cubicBezTo>
                  <a:pt x="93" y="5"/>
                  <a:pt x="175" y="0"/>
                  <a:pt x="254" y="39"/>
                </a:cubicBezTo>
                <a:cubicBezTo>
                  <a:pt x="312" y="69"/>
                  <a:pt x="361" y="133"/>
                  <a:pt x="367" y="193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73" name="Freeform 22">
            <a:extLst>
              <a:ext uri="{FF2B5EF4-FFF2-40B4-BE49-F238E27FC236}">
                <a16:creationId xmlns:a16="http://schemas.microsoft.com/office/drawing/2014/main" id="{33275D5C-17D1-4C5A-A732-CED407C9F2DD}"/>
              </a:ext>
            </a:extLst>
          </p:cNvPr>
          <p:cNvSpPr/>
          <p:nvPr/>
        </p:nvSpPr>
        <p:spPr bwMode="auto">
          <a:xfrm>
            <a:off x="6199585" y="621506"/>
            <a:ext cx="247650" cy="314325"/>
          </a:xfrm>
          <a:custGeom>
            <a:avLst/>
            <a:gdLst>
              <a:gd name="T0" fmla="*/ 74 w 242"/>
              <a:gd name="T1" fmla="*/ 1 h 308"/>
              <a:gd name="T2" fmla="*/ 149 w 242"/>
              <a:gd name="T3" fmla="*/ 97 h 308"/>
              <a:gd name="T4" fmla="*/ 153 w 242"/>
              <a:gd name="T5" fmla="*/ 126 h 308"/>
              <a:gd name="T6" fmla="*/ 235 w 242"/>
              <a:gd name="T7" fmla="*/ 288 h 308"/>
              <a:gd name="T8" fmla="*/ 239 w 242"/>
              <a:gd name="T9" fmla="*/ 302 h 308"/>
              <a:gd name="T10" fmla="*/ 223 w 242"/>
              <a:gd name="T11" fmla="*/ 304 h 308"/>
              <a:gd name="T12" fmla="*/ 146 w 242"/>
              <a:gd name="T13" fmla="*/ 297 h 308"/>
              <a:gd name="T14" fmla="*/ 128 w 242"/>
              <a:gd name="T15" fmla="*/ 283 h 308"/>
              <a:gd name="T16" fmla="*/ 69 w 242"/>
              <a:gd name="T17" fmla="*/ 166 h 308"/>
              <a:gd name="T18" fmla="*/ 46 w 242"/>
              <a:gd name="T19" fmla="*/ 146 h 308"/>
              <a:gd name="T20" fmla="*/ 0 w 242"/>
              <a:gd name="T21" fmla="*/ 77 h 308"/>
              <a:gd name="T22" fmla="*/ 49 w 242"/>
              <a:gd name="T23" fmla="*/ 5 h 308"/>
              <a:gd name="T24" fmla="*/ 74 w 242"/>
              <a:gd name="T25" fmla="*/ 1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1" h="308">
                <a:moveTo>
                  <a:pt x="74" y="1"/>
                </a:moveTo>
                <a:cubicBezTo>
                  <a:pt x="126" y="0"/>
                  <a:pt x="160" y="43"/>
                  <a:pt x="149" y="97"/>
                </a:cubicBezTo>
                <a:cubicBezTo>
                  <a:pt x="146" y="108"/>
                  <a:pt x="148" y="117"/>
                  <a:pt x="153" y="126"/>
                </a:cubicBezTo>
                <a:cubicBezTo>
                  <a:pt x="180" y="180"/>
                  <a:pt x="207" y="234"/>
                  <a:pt x="235" y="288"/>
                </a:cubicBezTo>
                <a:cubicBezTo>
                  <a:pt x="237" y="292"/>
                  <a:pt x="242" y="297"/>
                  <a:pt x="239" y="302"/>
                </a:cubicBezTo>
                <a:cubicBezTo>
                  <a:pt x="236" y="308"/>
                  <a:pt x="228" y="305"/>
                  <a:pt x="223" y="304"/>
                </a:cubicBezTo>
                <a:cubicBezTo>
                  <a:pt x="197" y="302"/>
                  <a:pt x="171" y="299"/>
                  <a:pt x="146" y="297"/>
                </a:cubicBezTo>
                <a:cubicBezTo>
                  <a:pt x="136" y="296"/>
                  <a:pt x="132" y="291"/>
                  <a:pt x="128" y="283"/>
                </a:cubicBezTo>
                <a:cubicBezTo>
                  <a:pt x="109" y="244"/>
                  <a:pt x="88" y="206"/>
                  <a:pt x="69" y="166"/>
                </a:cubicBezTo>
                <a:cubicBezTo>
                  <a:pt x="64" y="155"/>
                  <a:pt x="56" y="150"/>
                  <a:pt x="46" y="146"/>
                </a:cubicBezTo>
                <a:cubicBezTo>
                  <a:pt x="17" y="133"/>
                  <a:pt x="0" y="110"/>
                  <a:pt x="0" y="77"/>
                </a:cubicBezTo>
                <a:cubicBezTo>
                  <a:pt x="0" y="42"/>
                  <a:pt x="17" y="19"/>
                  <a:pt x="49" y="5"/>
                </a:cubicBezTo>
                <a:cubicBezTo>
                  <a:pt x="58" y="1"/>
                  <a:pt x="66" y="2"/>
                  <a:pt x="74" y="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74" name="Freeform 23">
            <a:extLst>
              <a:ext uri="{FF2B5EF4-FFF2-40B4-BE49-F238E27FC236}">
                <a16:creationId xmlns:a16="http://schemas.microsoft.com/office/drawing/2014/main" id="{99E3FFC3-76A0-475D-8039-BBA7DE76AD28}"/>
              </a:ext>
            </a:extLst>
          </p:cNvPr>
          <p:cNvSpPr/>
          <p:nvPr/>
        </p:nvSpPr>
        <p:spPr bwMode="auto">
          <a:xfrm>
            <a:off x="6424613" y="3654029"/>
            <a:ext cx="273844" cy="102394"/>
          </a:xfrm>
          <a:custGeom>
            <a:avLst/>
            <a:gdLst>
              <a:gd name="T0" fmla="*/ 130 w 268"/>
              <a:gd name="T1" fmla="*/ 1 h 100"/>
              <a:gd name="T2" fmla="*/ 222 w 268"/>
              <a:gd name="T3" fmla="*/ 1 h 100"/>
              <a:gd name="T4" fmla="*/ 250 w 268"/>
              <a:gd name="T5" fmla="*/ 45 h 100"/>
              <a:gd name="T6" fmla="*/ 243 w 268"/>
              <a:gd name="T7" fmla="*/ 59 h 100"/>
              <a:gd name="T8" fmla="*/ 184 w 268"/>
              <a:gd name="T9" fmla="*/ 98 h 100"/>
              <a:gd name="T10" fmla="*/ 52 w 268"/>
              <a:gd name="T11" fmla="*/ 98 h 100"/>
              <a:gd name="T12" fmla="*/ 28 w 268"/>
              <a:gd name="T13" fmla="*/ 82 h 100"/>
              <a:gd name="T14" fmla="*/ 10 w 268"/>
              <a:gd name="T15" fmla="*/ 40 h 100"/>
              <a:gd name="T16" fmla="*/ 37 w 268"/>
              <a:gd name="T17" fmla="*/ 1 h 100"/>
              <a:gd name="T18" fmla="*/ 130 w 268"/>
              <a:gd name="T19" fmla="*/ 1 h 100"/>
              <a:gd name="T20" fmla="*/ 130 w 268"/>
              <a:gd name="T21" fmla="*/ 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8" h="100">
                <a:moveTo>
                  <a:pt x="130" y="1"/>
                </a:moveTo>
                <a:cubicBezTo>
                  <a:pt x="161" y="1"/>
                  <a:pt x="192" y="1"/>
                  <a:pt x="222" y="1"/>
                </a:cubicBezTo>
                <a:cubicBezTo>
                  <a:pt x="247" y="0"/>
                  <a:pt x="268" y="19"/>
                  <a:pt x="250" y="45"/>
                </a:cubicBezTo>
                <a:cubicBezTo>
                  <a:pt x="247" y="49"/>
                  <a:pt x="244" y="54"/>
                  <a:pt x="243" y="59"/>
                </a:cubicBezTo>
                <a:cubicBezTo>
                  <a:pt x="238" y="94"/>
                  <a:pt x="215" y="100"/>
                  <a:pt x="184" y="98"/>
                </a:cubicBezTo>
                <a:cubicBezTo>
                  <a:pt x="140" y="95"/>
                  <a:pt x="96" y="97"/>
                  <a:pt x="52" y="98"/>
                </a:cubicBezTo>
                <a:cubicBezTo>
                  <a:pt x="39" y="98"/>
                  <a:pt x="32" y="94"/>
                  <a:pt x="28" y="82"/>
                </a:cubicBezTo>
                <a:cubicBezTo>
                  <a:pt x="22" y="68"/>
                  <a:pt x="16" y="54"/>
                  <a:pt x="10" y="40"/>
                </a:cubicBezTo>
                <a:cubicBezTo>
                  <a:pt x="0" y="16"/>
                  <a:pt x="10" y="1"/>
                  <a:pt x="37" y="1"/>
                </a:cubicBezTo>
                <a:cubicBezTo>
                  <a:pt x="68" y="1"/>
                  <a:pt x="99" y="1"/>
                  <a:pt x="130" y="1"/>
                </a:cubicBezTo>
                <a:cubicBezTo>
                  <a:pt x="130" y="1"/>
                  <a:pt x="130" y="1"/>
                  <a:pt x="130" y="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75" name="Freeform 24">
            <a:extLst>
              <a:ext uri="{FF2B5EF4-FFF2-40B4-BE49-F238E27FC236}">
                <a16:creationId xmlns:a16="http://schemas.microsoft.com/office/drawing/2014/main" id="{A601647C-3036-416B-AD4C-E2881C7A1B7A}"/>
              </a:ext>
            </a:extLst>
          </p:cNvPr>
          <p:cNvSpPr/>
          <p:nvPr/>
        </p:nvSpPr>
        <p:spPr bwMode="auto">
          <a:xfrm>
            <a:off x="6404372" y="689373"/>
            <a:ext cx="190500" cy="240506"/>
          </a:xfrm>
          <a:custGeom>
            <a:avLst/>
            <a:gdLst>
              <a:gd name="T0" fmla="*/ 0 w 186"/>
              <a:gd name="T1" fmla="*/ 0 h 236"/>
              <a:gd name="T2" fmla="*/ 146 w 186"/>
              <a:gd name="T3" fmla="*/ 65 h 236"/>
              <a:gd name="T4" fmla="*/ 186 w 186"/>
              <a:gd name="T5" fmla="*/ 155 h 236"/>
              <a:gd name="T6" fmla="*/ 186 w 186"/>
              <a:gd name="T7" fmla="*/ 209 h 236"/>
              <a:gd name="T8" fmla="*/ 159 w 186"/>
              <a:gd name="T9" fmla="*/ 226 h 236"/>
              <a:gd name="T10" fmla="*/ 78 w 186"/>
              <a:gd name="T11" fmla="*/ 147 h 236"/>
              <a:gd name="T12" fmla="*/ 53 w 186"/>
              <a:gd name="T13" fmla="*/ 76 h 236"/>
              <a:gd name="T14" fmla="*/ 0 w 186"/>
              <a:gd name="T15" fmla="*/ 0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6" h="236">
                <a:moveTo>
                  <a:pt x="0" y="0"/>
                </a:moveTo>
                <a:cubicBezTo>
                  <a:pt x="55" y="9"/>
                  <a:pt x="107" y="23"/>
                  <a:pt x="146" y="65"/>
                </a:cubicBezTo>
                <a:cubicBezTo>
                  <a:pt x="170" y="90"/>
                  <a:pt x="186" y="119"/>
                  <a:pt x="186" y="155"/>
                </a:cubicBezTo>
                <a:cubicBezTo>
                  <a:pt x="186" y="173"/>
                  <a:pt x="186" y="191"/>
                  <a:pt x="186" y="209"/>
                </a:cubicBezTo>
                <a:cubicBezTo>
                  <a:pt x="185" y="236"/>
                  <a:pt x="185" y="236"/>
                  <a:pt x="159" y="226"/>
                </a:cubicBezTo>
                <a:cubicBezTo>
                  <a:pt x="121" y="211"/>
                  <a:pt x="96" y="183"/>
                  <a:pt x="78" y="147"/>
                </a:cubicBezTo>
                <a:cubicBezTo>
                  <a:pt x="67" y="125"/>
                  <a:pt x="59" y="101"/>
                  <a:pt x="53" y="76"/>
                </a:cubicBezTo>
                <a:cubicBezTo>
                  <a:pt x="45" y="44"/>
                  <a:pt x="30" y="18"/>
                  <a:pt x="0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76" name="Freeform 25">
            <a:extLst>
              <a:ext uri="{FF2B5EF4-FFF2-40B4-BE49-F238E27FC236}">
                <a16:creationId xmlns:a16="http://schemas.microsoft.com/office/drawing/2014/main" id="{7DB02411-AEB8-4D3D-8166-768B24E53ABA}"/>
              </a:ext>
            </a:extLst>
          </p:cNvPr>
          <p:cNvSpPr/>
          <p:nvPr/>
        </p:nvSpPr>
        <p:spPr bwMode="auto">
          <a:xfrm>
            <a:off x="6328173" y="2370535"/>
            <a:ext cx="136922" cy="232172"/>
          </a:xfrm>
          <a:custGeom>
            <a:avLst/>
            <a:gdLst>
              <a:gd name="T0" fmla="*/ 134 w 134"/>
              <a:gd name="T1" fmla="*/ 0 h 228"/>
              <a:gd name="T2" fmla="*/ 101 w 134"/>
              <a:gd name="T3" fmla="*/ 92 h 228"/>
              <a:gd name="T4" fmla="*/ 56 w 134"/>
              <a:gd name="T5" fmla="*/ 211 h 228"/>
              <a:gd name="T6" fmla="*/ 42 w 134"/>
              <a:gd name="T7" fmla="*/ 222 h 228"/>
              <a:gd name="T8" fmla="*/ 24 w 134"/>
              <a:gd name="T9" fmla="*/ 214 h 228"/>
              <a:gd name="T10" fmla="*/ 9 w 134"/>
              <a:gd name="T11" fmla="*/ 159 h 228"/>
              <a:gd name="T12" fmla="*/ 78 w 134"/>
              <a:gd name="T13" fmla="*/ 27 h 228"/>
              <a:gd name="T14" fmla="*/ 134 w 134"/>
              <a:gd name="T15" fmla="*/ 0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4" h="228">
                <a:moveTo>
                  <a:pt x="134" y="0"/>
                </a:moveTo>
                <a:cubicBezTo>
                  <a:pt x="105" y="28"/>
                  <a:pt x="101" y="59"/>
                  <a:pt x="101" y="92"/>
                </a:cubicBezTo>
                <a:cubicBezTo>
                  <a:pt x="101" y="137"/>
                  <a:pt x="92" y="179"/>
                  <a:pt x="56" y="211"/>
                </a:cubicBezTo>
                <a:cubicBezTo>
                  <a:pt x="52" y="215"/>
                  <a:pt x="47" y="218"/>
                  <a:pt x="42" y="222"/>
                </a:cubicBezTo>
                <a:cubicBezTo>
                  <a:pt x="33" y="228"/>
                  <a:pt x="27" y="227"/>
                  <a:pt x="24" y="214"/>
                </a:cubicBezTo>
                <a:cubicBezTo>
                  <a:pt x="20" y="195"/>
                  <a:pt x="12" y="177"/>
                  <a:pt x="9" y="159"/>
                </a:cubicBezTo>
                <a:cubicBezTo>
                  <a:pt x="0" y="99"/>
                  <a:pt x="33" y="59"/>
                  <a:pt x="78" y="27"/>
                </a:cubicBezTo>
                <a:cubicBezTo>
                  <a:pt x="94" y="17"/>
                  <a:pt x="110" y="6"/>
                  <a:pt x="134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77" name="Freeform 26">
            <a:extLst>
              <a:ext uri="{FF2B5EF4-FFF2-40B4-BE49-F238E27FC236}">
                <a16:creationId xmlns:a16="http://schemas.microsoft.com/office/drawing/2014/main" id="{B0AA2CD3-1A8B-41C1-A95B-4D1DC9E8ECD4}"/>
              </a:ext>
            </a:extLst>
          </p:cNvPr>
          <p:cNvSpPr/>
          <p:nvPr/>
        </p:nvSpPr>
        <p:spPr bwMode="auto">
          <a:xfrm>
            <a:off x="8314135" y="3737372"/>
            <a:ext cx="19050" cy="9525"/>
          </a:xfrm>
          <a:custGeom>
            <a:avLst/>
            <a:gdLst>
              <a:gd name="T0" fmla="*/ 0 w 18"/>
              <a:gd name="T1" fmla="*/ 8 h 9"/>
              <a:gd name="T2" fmla="*/ 18 w 18"/>
              <a:gd name="T3" fmla="*/ 0 h 9"/>
              <a:gd name="T4" fmla="*/ 0 w 18"/>
              <a:gd name="T5" fmla="*/ 8 h 9"/>
              <a:gd name="T6" fmla="*/ 0 w 18"/>
              <a:gd name="T7" fmla="*/ 8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" h="9">
                <a:moveTo>
                  <a:pt x="0" y="8"/>
                </a:moveTo>
                <a:cubicBezTo>
                  <a:pt x="4" y="2"/>
                  <a:pt x="10" y="4"/>
                  <a:pt x="18" y="0"/>
                </a:cubicBezTo>
                <a:cubicBezTo>
                  <a:pt x="11" y="9"/>
                  <a:pt x="6" y="8"/>
                  <a:pt x="0" y="8"/>
                </a:cubicBezTo>
                <a:cubicBezTo>
                  <a:pt x="0" y="8"/>
                  <a:pt x="0" y="8"/>
                  <a:pt x="0" y="8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82" name="Freeform 30">
            <a:extLst>
              <a:ext uri="{FF2B5EF4-FFF2-40B4-BE49-F238E27FC236}">
                <a16:creationId xmlns:a16="http://schemas.microsoft.com/office/drawing/2014/main" id="{3CE30E9A-1E1E-47F4-A653-AD3044821F3C}"/>
              </a:ext>
            </a:extLst>
          </p:cNvPr>
          <p:cNvSpPr>
            <a:spLocks noEditPoints="1"/>
          </p:cNvSpPr>
          <p:nvPr/>
        </p:nvSpPr>
        <p:spPr bwMode="auto">
          <a:xfrm>
            <a:off x="1928813" y="3851672"/>
            <a:ext cx="1058466" cy="882254"/>
          </a:xfrm>
          <a:custGeom>
            <a:avLst/>
            <a:gdLst>
              <a:gd name="T0" fmla="*/ 750 w 998"/>
              <a:gd name="T1" fmla="*/ 805 h 833"/>
              <a:gd name="T2" fmla="*/ 749 w 998"/>
              <a:gd name="T3" fmla="*/ 829 h 833"/>
              <a:gd name="T4" fmla="*/ 485 w 998"/>
              <a:gd name="T5" fmla="*/ 832 h 833"/>
              <a:gd name="T6" fmla="*/ 285 w 998"/>
              <a:gd name="T7" fmla="*/ 832 h 833"/>
              <a:gd name="T8" fmla="*/ 129 w 998"/>
              <a:gd name="T9" fmla="*/ 832 h 833"/>
              <a:gd name="T10" fmla="*/ 21 w 998"/>
              <a:gd name="T11" fmla="*/ 809 h 833"/>
              <a:gd name="T12" fmla="*/ 4 w 998"/>
              <a:gd name="T13" fmla="*/ 757 h 833"/>
              <a:gd name="T14" fmla="*/ 3 w 998"/>
              <a:gd name="T15" fmla="*/ 361 h 833"/>
              <a:gd name="T16" fmla="*/ 4 w 998"/>
              <a:gd name="T17" fmla="*/ 318 h 833"/>
              <a:gd name="T18" fmla="*/ 9 w 998"/>
              <a:gd name="T19" fmla="*/ 217 h 833"/>
              <a:gd name="T20" fmla="*/ 227 w 998"/>
              <a:gd name="T21" fmla="*/ 176 h 833"/>
              <a:gd name="T22" fmla="*/ 285 w 998"/>
              <a:gd name="T23" fmla="*/ 123 h 833"/>
              <a:gd name="T24" fmla="*/ 317 w 998"/>
              <a:gd name="T25" fmla="*/ 82 h 833"/>
              <a:gd name="T26" fmla="*/ 421 w 998"/>
              <a:gd name="T27" fmla="*/ 0 h 833"/>
              <a:gd name="T28" fmla="*/ 680 w 998"/>
              <a:gd name="T29" fmla="*/ 31 h 833"/>
              <a:gd name="T30" fmla="*/ 685 w 998"/>
              <a:gd name="T31" fmla="*/ 37 h 833"/>
              <a:gd name="T32" fmla="*/ 706 w 998"/>
              <a:gd name="T33" fmla="*/ 97 h 833"/>
              <a:gd name="T34" fmla="*/ 779 w 998"/>
              <a:gd name="T35" fmla="*/ 159 h 833"/>
              <a:gd name="T36" fmla="*/ 903 w 998"/>
              <a:gd name="T37" fmla="*/ 176 h 833"/>
              <a:gd name="T38" fmla="*/ 990 w 998"/>
              <a:gd name="T39" fmla="*/ 213 h 833"/>
              <a:gd name="T40" fmla="*/ 997 w 998"/>
              <a:gd name="T41" fmla="*/ 734 h 833"/>
              <a:gd name="T42" fmla="*/ 918 w 998"/>
              <a:gd name="T43" fmla="*/ 831 h 833"/>
              <a:gd name="T44" fmla="*/ 805 w 998"/>
              <a:gd name="T45" fmla="*/ 812 h 833"/>
              <a:gd name="T46" fmla="*/ 555 w 998"/>
              <a:gd name="T47" fmla="*/ 562 h 833"/>
              <a:gd name="T48" fmla="*/ 338 w 998"/>
              <a:gd name="T49" fmla="*/ 455 h 833"/>
              <a:gd name="T50" fmla="*/ 577 w 998"/>
              <a:gd name="T51" fmla="*/ 520 h 833"/>
              <a:gd name="T52" fmla="*/ 589 w 998"/>
              <a:gd name="T53" fmla="*/ 524 h 833"/>
              <a:gd name="T54" fmla="*/ 644 w 998"/>
              <a:gd name="T55" fmla="*/ 551 h 833"/>
              <a:gd name="T56" fmla="*/ 669 w 998"/>
              <a:gd name="T57" fmla="*/ 568 h 833"/>
              <a:gd name="T58" fmla="*/ 722 w 998"/>
              <a:gd name="T59" fmla="*/ 615 h 833"/>
              <a:gd name="T60" fmla="*/ 513 w 998"/>
              <a:gd name="T61" fmla="*/ 411 h 833"/>
              <a:gd name="T62" fmla="*/ 464 w 998"/>
              <a:gd name="T63" fmla="*/ 401 h 833"/>
              <a:gd name="T64" fmla="*/ 219 w 998"/>
              <a:gd name="T65" fmla="*/ 333 h 833"/>
              <a:gd name="T66" fmla="*/ 243 w 998"/>
              <a:gd name="T67" fmla="*/ 495 h 833"/>
              <a:gd name="T68" fmla="*/ 393 w 998"/>
              <a:gd name="T69" fmla="*/ 686 h 833"/>
              <a:gd name="T70" fmla="*/ 395 w 998"/>
              <a:gd name="T71" fmla="*/ 686 h 833"/>
              <a:gd name="T72" fmla="*/ 477 w 998"/>
              <a:gd name="T73" fmla="*/ 705 h 833"/>
              <a:gd name="T74" fmla="*/ 509 w 998"/>
              <a:gd name="T75" fmla="*/ 709 h 833"/>
              <a:gd name="T76" fmla="*/ 557 w 998"/>
              <a:gd name="T77" fmla="*/ 714 h 833"/>
              <a:gd name="T78" fmla="*/ 637 w 998"/>
              <a:gd name="T79" fmla="*/ 721 h 833"/>
              <a:gd name="T80" fmla="*/ 676 w 998"/>
              <a:gd name="T81" fmla="*/ 729 h 833"/>
              <a:gd name="T82" fmla="*/ 730 w 998"/>
              <a:gd name="T83" fmla="*/ 763 h 833"/>
              <a:gd name="T84" fmla="*/ 508 w 998"/>
              <a:gd name="T85" fmla="*/ 176 h 833"/>
              <a:gd name="T86" fmla="*/ 637 w 998"/>
              <a:gd name="T87" fmla="*/ 176 h 833"/>
              <a:gd name="T88" fmla="*/ 635 w 998"/>
              <a:gd name="T89" fmla="*/ 105 h 833"/>
              <a:gd name="T90" fmla="*/ 419 w 998"/>
              <a:gd name="T91" fmla="*/ 81 h 833"/>
              <a:gd name="T92" fmla="*/ 368 w 998"/>
              <a:gd name="T93" fmla="*/ 162 h 833"/>
              <a:gd name="T94" fmla="*/ 508 w 998"/>
              <a:gd name="T95" fmla="*/ 176 h 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98" h="833">
                <a:moveTo>
                  <a:pt x="748" y="797"/>
                </a:moveTo>
                <a:cubicBezTo>
                  <a:pt x="749" y="800"/>
                  <a:pt x="749" y="802"/>
                  <a:pt x="750" y="805"/>
                </a:cubicBezTo>
                <a:cubicBezTo>
                  <a:pt x="750" y="812"/>
                  <a:pt x="750" y="818"/>
                  <a:pt x="750" y="825"/>
                </a:cubicBezTo>
                <a:cubicBezTo>
                  <a:pt x="750" y="826"/>
                  <a:pt x="749" y="828"/>
                  <a:pt x="749" y="829"/>
                </a:cubicBezTo>
                <a:cubicBezTo>
                  <a:pt x="724" y="833"/>
                  <a:pt x="698" y="827"/>
                  <a:pt x="673" y="832"/>
                </a:cubicBezTo>
                <a:cubicBezTo>
                  <a:pt x="610" y="831"/>
                  <a:pt x="548" y="830"/>
                  <a:pt x="485" y="832"/>
                </a:cubicBezTo>
                <a:cubicBezTo>
                  <a:pt x="474" y="829"/>
                  <a:pt x="464" y="829"/>
                  <a:pt x="453" y="832"/>
                </a:cubicBezTo>
                <a:cubicBezTo>
                  <a:pt x="397" y="831"/>
                  <a:pt x="341" y="831"/>
                  <a:pt x="285" y="832"/>
                </a:cubicBezTo>
                <a:cubicBezTo>
                  <a:pt x="244" y="829"/>
                  <a:pt x="202" y="828"/>
                  <a:pt x="161" y="832"/>
                </a:cubicBezTo>
                <a:cubicBezTo>
                  <a:pt x="150" y="831"/>
                  <a:pt x="140" y="831"/>
                  <a:pt x="129" y="832"/>
                </a:cubicBezTo>
                <a:cubicBezTo>
                  <a:pt x="122" y="828"/>
                  <a:pt x="114" y="830"/>
                  <a:pt x="106" y="830"/>
                </a:cubicBezTo>
                <a:cubicBezTo>
                  <a:pt x="76" y="830"/>
                  <a:pt x="46" y="832"/>
                  <a:pt x="21" y="809"/>
                </a:cubicBezTo>
                <a:cubicBezTo>
                  <a:pt x="21" y="809"/>
                  <a:pt x="21" y="809"/>
                  <a:pt x="21" y="809"/>
                </a:cubicBezTo>
                <a:cubicBezTo>
                  <a:pt x="14" y="792"/>
                  <a:pt x="4" y="777"/>
                  <a:pt x="4" y="757"/>
                </a:cubicBezTo>
                <a:cubicBezTo>
                  <a:pt x="5" y="665"/>
                  <a:pt x="4" y="573"/>
                  <a:pt x="4" y="481"/>
                </a:cubicBezTo>
                <a:cubicBezTo>
                  <a:pt x="4" y="441"/>
                  <a:pt x="4" y="401"/>
                  <a:pt x="3" y="361"/>
                </a:cubicBezTo>
                <a:cubicBezTo>
                  <a:pt x="5" y="354"/>
                  <a:pt x="5" y="348"/>
                  <a:pt x="3" y="341"/>
                </a:cubicBezTo>
                <a:cubicBezTo>
                  <a:pt x="3" y="333"/>
                  <a:pt x="4" y="325"/>
                  <a:pt x="4" y="318"/>
                </a:cubicBezTo>
                <a:cubicBezTo>
                  <a:pt x="6" y="284"/>
                  <a:pt x="0" y="250"/>
                  <a:pt x="9" y="217"/>
                </a:cubicBezTo>
                <a:cubicBezTo>
                  <a:pt x="9" y="217"/>
                  <a:pt x="9" y="217"/>
                  <a:pt x="9" y="217"/>
                </a:cubicBezTo>
                <a:cubicBezTo>
                  <a:pt x="27" y="188"/>
                  <a:pt x="53" y="175"/>
                  <a:pt x="87" y="176"/>
                </a:cubicBezTo>
                <a:cubicBezTo>
                  <a:pt x="134" y="178"/>
                  <a:pt x="180" y="177"/>
                  <a:pt x="227" y="176"/>
                </a:cubicBezTo>
                <a:cubicBezTo>
                  <a:pt x="233" y="176"/>
                  <a:pt x="242" y="180"/>
                  <a:pt x="241" y="167"/>
                </a:cubicBezTo>
                <a:cubicBezTo>
                  <a:pt x="240" y="132"/>
                  <a:pt x="250" y="122"/>
                  <a:pt x="285" y="123"/>
                </a:cubicBezTo>
                <a:cubicBezTo>
                  <a:pt x="301" y="123"/>
                  <a:pt x="309" y="118"/>
                  <a:pt x="311" y="103"/>
                </a:cubicBezTo>
                <a:cubicBezTo>
                  <a:pt x="312" y="96"/>
                  <a:pt x="315" y="89"/>
                  <a:pt x="317" y="82"/>
                </a:cubicBezTo>
                <a:cubicBezTo>
                  <a:pt x="330" y="37"/>
                  <a:pt x="354" y="4"/>
                  <a:pt x="405" y="0"/>
                </a:cubicBezTo>
                <a:cubicBezTo>
                  <a:pt x="410" y="0"/>
                  <a:pt x="416" y="0"/>
                  <a:pt x="421" y="0"/>
                </a:cubicBezTo>
                <a:cubicBezTo>
                  <a:pt x="478" y="1"/>
                  <a:pt x="534" y="2"/>
                  <a:pt x="591" y="1"/>
                </a:cubicBezTo>
                <a:cubicBezTo>
                  <a:pt x="625" y="0"/>
                  <a:pt x="655" y="7"/>
                  <a:pt x="680" y="31"/>
                </a:cubicBezTo>
                <a:cubicBezTo>
                  <a:pt x="680" y="32"/>
                  <a:pt x="681" y="33"/>
                  <a:pt x="682" y="33"/>
                </a:cubicBezTo>
                <a:cubicBezTo>
                  <a:pt x="683" y="34"/>
                  <a:pt x="684" y="36"/>
                  <a:pt x="685" y="37"/>
                </a:cubicBezTo>
                <a:cubicBezTo>
                  <a:pt x="685" y="37"/>
                  <a:pt x="685" y="37"/>
                  <a:pt x="685" y="37"/>
                </a:cubicBezTo>
                <a:cubicBezTo>
                  <a:pt x="692" y="57"/>
                  <a:pt x="702" y="76"/>
                  <a:pt x="706" y="97"/>
                </a:cubicBezTo>
                <a:cubicBezTo>
                  <a:pt x="711" y="117"/>
                  <a:pt x="720" y="124"/>
                  <a:pt x="740" y="123"/>
                </a:cubicBezTo>
                <a:cubicBezTo>
                  <a:pt x="766" y="121"/>
                  <a:pt x="780" y="134"/>
                  <a:pt x="779" y="159"/>
                </a:cubicBezTo>
                <a:cubicBezTo>
                  <a:pt x="778" y="175"/>
                  <a:pt x="784" y="177"/>
                  <a:pt x="797" y="177"/>
                </a:cubicBezTo>
                <a:cubicBezTo>
                  <a:pt x="832" y="176"/>
                  <a:pt x="868" y="177"/>
                  <a:pt x="903" y="176"/>
                </a:cubicBezTo>
                <a:cubicBezTo>
                  <a:pt x="933" y="175"/>
                  <a:pt x="961" y="180"/>
                  <a:pt x="984" y="202"/>
                </a:cubicBezTo>
                <a:cubicBezTo>
                  <a:pt x="986" y="205"/>
                  <a:pt x="988" y="209"/>
                  <a:pt x="990" y="213"/>
                </a:cubicBezTo>
                <a:cubicBezTo>
                  <a:pt x="997" y="229"/>
                  <a:pt x="997" y="246"/>
                  <a:pt x="997" y="264"/>
                </a:cubicBezTo>
                <a:cubicBezTo>
                  <a:pt x="997" y="421"/>
                  <a:pt x="997" y="578"/>
                  <a:pt x="997" y="734"/>
                </a:cubicBezTo>
                <a:cubicBezTo>
                  <a:pt x="997" y="757"/>
                  <a:pt x="998" y="780"/>
                  <a:pt x="987" y="800"/>
                </a:cubicBezTo>
                <a:cubicBezTo>
                  <a:pt x="970" y="825"/>
                  <a:pt x="946" y="832"/>
                  <a:pt x="918" y="831"/>
                </a:cubicBezTo>
                <a:cubicBezTo>
                  <a:pt x="888" y="830"/>
                  <a:pt x="858" y="830"/>
                  <a:pt x="828" y="832"/>
                </a:cubicBezTo>
                <a:cubicBezTo>
                  <a:pt x="813" y="832"/>
                  <a:pt x="807" y="826"/>
                  <a:pt x="805" y="812"/>
                </a:cubicBezTo>
                <a:cubicBezTo>
                  <a:pt x="791" y="740"/>
                  <a:pt x="759" y="678"/>
                  <a:pt x="706" y="627"/>
                </a:cubicBezTo>
                <a:cubicBezTo>
                  <a:pt x="664" y="587"/>
                  <a:pt x="610" y="572"/>
                  <a:pt x="555" y="562"/>
                </a:cubicBezTo>
                <a:cubicBezTo>
                  <a:pt x="482" y="548"/>
                  <a:pt x="410" y="529"/>
                  <a:pt x="352" y="478"/>
                </a:cubicBezTo>
                <a:cubicBezTo>
                  <a:pt x="346" y="472"/>
                  <a:pt x="345" y="470"/>
                  <a:pt x="338" y="455"/>
                </a:cubicBezTo>
                <a:cubicBezTo>
                  <a:pt x="409" y="494"/>
                  <a:pt x="485" y="494"/>
                  <a:pt x="557" y="513"/>
                </a:cubicBezTo>
                <a:cubicBezTo>
                  <a:pt x="563" y="517"/>
                  <a:pt x="570" y="520"/>
                  <a:pt x="577" y="520"/>
                </a:cubicBezTo>
                <a:cubicBezTo>
                  <a:pt x="579" y="520"/>
                  <a:pt x="580" y="521"/>
                  <a:pt x="582" y="521"/>
                </a:cubicBezTo>
                <a:cubicBezTo>
                  <a:pt x="583" y="524"/>
                  <a:pt x="586" y="524"/>
                  <a:pt x="589" y="524"/>
                </a:cubicBezTo>
                <a:cubicBezTo>
                  <a:pt x="594" y="528"/>
                  <a:pt x="599" y="531"/>
                  <a:pt x="606" y="531"/>
                </a:cubicBezTo>
                <a:cubicBezTo>
                  <a:pt x="617" y="540"/>
                  <a:pt x="630" y="546"/>
                  <a:pt x="644" y="551"/>
                </a:cubicBezTo>
                <a:cubicBezTo>
                  <a:pt x="647" y="553"/>
                  <a:pt x="651" y="555"/>
                  <a:pt x="654" y="557"/>
                </a:cubicBezTo>
                <a:cubicBezTo>
                  <a:pt x="657" y="563"/>
                  <a:pt x="662" y="567"/>
                  <a:pt x="669" y="568"/>
                </a:cubicBezTo>
                <a:cubicBezTo>
                  <a:pt x="669" y="568"/>
                  <a:pt x="670" y="569"/>
                  <a:pt x="670" y="569"/>
                </a:cubicBezTo>
                <a:cubicBezTo>
                  <a:pt x="687" y="584"/>
                  <a:pt x="705" y="600"/>
                  <a:pt x="722" y="615"/>
                </a:cubicBezTo>
                <a:cubicBezTo>
                  <a:pt x="719" y="593"/>
                  <a:pt x="712" y="573"/>
                  <a:pt x="703" y="554"/>
                </a:cubicBezTo>
                <a:cubicBezTo>
                  <a:pt x="665" y="473"/>
                  <a:pt x="602" y="424"/>
                  <a:pt x="513" y="411"/>
                </a:cubicBezTo>
                <a:cubicBezTo>
                  <a:pt x="510" y="411"/>
                  <a:pt x="508" y="410"/>
                  <a:pt x="505" y="410"/>
                </a:cubicBezTo>
                <a:cubicBezTo>
                  <a:pt x="492" y="404"/>
                  <a:pt x="478" y="403"/>
                  <a:pt x="464" y="401"/>
                </a:cubicBezTo>
                <a:cubicBezTo>
                  <a:pt x="383" y="388"/>
                  <a:pt x="300" y="377"/>
                  <a:pt x="231" y="327"/>
                </a:cubicBezTo>
                <a:cubicBezTo>
                  <a:pt x="222" y="321"/>
                  <a:pt x="219" y="322"/>
                  <a:pt x="219" y="333"/>
                </a:cubicBezTo>
                <a:cubicBezTo>
                  <a:pt x="220" y="351"/>
                  <a:pt x="220" y="369"/>
                  <a:pt x="222" y="387"/>
                </a:cubicBezTo>
                <a:cubicBezTo>
                  <a:pt x="226" y="424"/>
                  <a:pt x="227" y="461"/>
                  <a:pt x="243" y="495"/>
                </a:cubicBezTo>
                <a:cubicBezTo>
                  <a:pt x="261" y="569"/>
                  <a:pt x="300" y="628"/>
                  <a:pt x="364" y="670"/>
                </a:cubicBezTo>
                <a:cubicBezTo>
                  <a:pt x="372" y="678"/>
                  <a:pt x="382" y="683"/>
                  <a:pt x="393" y="686"/>
                </a:cubicBezTo>
                <a:cubicBezTo>
                  <a:pt x="394" y="686"/>
                  <a:pt x="394" y="686"/>
                  <a:pt x="394" y="686"/>
                </a:cubicBezTo>
                <a:cubicBezTo>
                  <a:pt x="394" y="686"/>
                  <a:pt x="395" y="686"/>
                  <a:pt x="395" y="686"/>
                </a:cubicBezTo>
                <a:cubicBezTo>
                  <a:pt x="416" y="701"/>
                  <a:pt x="441" y="702"/>
                  <a:pt x="465" y="705"/>
                </a:cubicBezTo>
                <a:cubicBezTo>
                  <a:pt x="469" y="705"/>
                  <a:pt x="473" y="705"/>
                  <a:pt x="477" y="705"/>
                </a:cubicBezTo>
                <a:cubicBezTo>
                  <a:pt x="482" y="710"/>
                  <a:pt x="487" y="709"/>
                  <a:pt x="493" y="708"/>
                </a:cubicBezTo>
                <a:cubicBezTo>
                  <a:pt x="498" y="710"/>
                  <a:pt x="504" y="710"/>
                  <a:pt x="509" y="709"/>
                </a:cubicBezTo>
                <a:cubicBezTo>
                  <a:pt x="514" y="710"/>
                  <a:pt x="520" y="711"/>
                  <a:pt x="525" y="712"/>
                </a:cubicBezTo>
                <a:cubicBezTo>
                  <a:pt x="536" y="712"/>
                  <a:pt x="546" y="713"/>
                  <a:pt x="557" y="714"/>
                </a:cubicBezTo>
                <a:cubicBezTo>
                  <a:pt x="581" y="719"/>
                  <a:pt x="605" y="721"/>
                  <a:pt x="629" y="721"/>
                </a:cubicBezTo>
                <a:cubicBezTo>
                  <a:pt x="632" y="721"/>
                  <a:pt x="634" y="721"/>
                  <a:pt x="637" y="721"/>
                </a:cubicBezTo>
                <a:cubicBezTo>
                  <a:pt x="648" y="724"/>
                  <a:pt x="658" y="726"/>
                  <a:pt x="669" y="728"/>
                </a:cubicBezTo>
                <a:cubicBezTo>
                  <a:pt x="672" y="728"/>
                  <a:pt x="674" y="728"/>
                  <a:pt x="676" y="729"/>
                </a:cubicBezTo>
                <a:cubicBezTo>
                  <a:pt x="691" y="737"/>
                  <a:pt x="706" y="745"/>
                  <a:pt x="721" y="753"/>
                </a:cubicBezTo>
                <a:cubicBezTo>
                  <a:pt x="723" y="757"/>
                  <a:pt x="726" y="761"/>
                  <a:pt x="730" y="763"/>
                </a:cubicBezTo>
                <a:cubicBezTo>
                  <a:pt x="736" y="774"/>
                  <a:pt x="742" y="786"/>
                  <a:pt x="748" y="797"/>
                </a:cubicBezTo>
                <a:close/>
                <a:moveTo>
                  <a:pt x="508" y="176"/>
                </a:moveTo>
                <a:cubicBezTo>
                  <a:pt x="508" y="176"/>
                  <a:pt x="508" y="176"/>
                  <a:pt x="508" y="176"/>
                </a:cubicBezTo>
                <a:cubicBezTo>
                  <a:pt x="551" y="176"/>
                  <a:pt x="594" y="176"/>
                  <a:pt x="637" y="176"/>
                </a:cubicBezTo>
                <a:cubicBezTo>
                  <a:pt x="651" y="177"/>
                  <a:pt x="655" y="172"/>
                  <a:pt x="651" y="159"/>
                </a:cubicBezTo>
                <a:cubicBezTo>
                  <a:pt x="645" y="141"/>
                  <a:pt x="641" y="123"/>
                  <a:pt x="635" y="105"/>
                </a:cubicBezTo>
                <a:cubicBezTo>
                  <a:pt x="630" y="89"/>
                  <a:pt x="621" y="81"/>
                  <a:pt x="603" y="80"/>
                </a:cubicBezTo>
                <a:cubicBezTo>
                  <a:pt x="541" y="76"/>
                  <a:pt x="480" y="78"/>
                  <a:pt x="419" y="81"/>
                </a:cubicBezTo>
                <a:cubicBezTo>
                  <a:pt x="401" y="81"/>
                  <a:pt x="392" y="87"/>
                  <a:pt x="386" y="105"/>
                </a:cubicBezTo>
                <a:cubicBezTo>
                  <a:pt x="380" y="123"/>
                  <a:pt x="374" y="142"/>
                  <a:pt x="368" y="162"/>
                </a:cubicBezTo>
                <a:cubicBezTo>
                  <a:pt x="365" y="174"/>
                  <a:pt x="368" y="176"/>
                  <a:pt x="380" y="176"/>
                </a:cubicBezTo>
                <a:cubicBezTo>
                  <a:pt x="423" y="176"/>
                  <a:pt x="465" y="176"/>
                  <a:pt x="508" y="176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83" name="Freeform 31">
            <a:extLst>
              <a:ext uri="{FF2B5EF4-FFF2-40B4-BE49-F238E27FC236}">
                <a16:creationId xmlns:a16="http://schemas.microsoft.com/office/drawing/2014/main" id="{2E74B530-F98B-4253-BA74-60235A9FF3FE}"/>
              </a:ext>
            </a:extLst>
          </p:cNvPr>
          <p:cNvSpPr>
            <a:spLocks noEditPoints="1"/>
          </p:cNvSpPr>
          <p:nvPr/>
        </p:nvSpPr>
        <p:spPr bwMode="auto">
          <a:xfrm>
            <a:off x="3386139" y="1125141"/>
            <a:ext cx="1022747" cy="663179"/>
          </a:xfrm>
          <a:custGeom>
            <a:avLst/>
            <a:gdLst>
              <a:gd name="T0" fmla="*/ 398 w 965"/>
              <a:gd name="T1" fmla="*/ 0 h 626"/>
              <a:gd name="T2" fmla="*/ 697 w 965"/>
              <a:gd name="T3" fmla="*/ 0 h 626"/>
              <a:gd name="T4" fmla="*/ 783 w 965"/>
              <a:gd name="T5" fmla="*/ 75 h 626"/>
              <a:gd name="T6" fmla="*/ 800 w 965"/>
              <a:gd name="T7" fmla="*/ 90 h 626"/>
              <a:gd name="T8" fmla="*/ 849 w 965"/>
              <a:gd name="T9" fmla="*/ 95 h 626"/>
              <a:gd name="T10" fmla="*/ 939 w 965"/>
              <a:gd name="T11" fmla="*/ 277 h 626"/>
              <a:gd name="T12" fmla="*/ 835 w 965"/>
              <a:gd name="T13" fmla="*/ 398 h 626"/>
              <a:gd name="T14" fmla="*/ 707 w 965"/>
              <a:gd name="T15" fmla="*/ 442 h 626"/>
              <a:gd name="T16" fmla="*/ 661 w 965"/>
              <a:gd name="T17" fmla="*/ 467 h 626"/>
              <a:gd name="T18" fmla="*/ 624 w 965"/>
              <a:gd name="T19" fmla="*/ 561 h 626"/>
              <a:gd name="T20" fmla="*/ 564 w 965"/>
              <a:gd name="T21" fmla="*/ 625 h 626"/>
              <a:gd name="T22" fmla="*/ 244 w 965"/>
              <a:gd name="T23" fmla="*/ 625 h 626"/>
              <a:gd name="T24" fmla="*/ 187 w 965"/>
              <a:gd name="T25" fmla="*/ 563 h 626"/>
              <a:gd name="T26" fmla="*/ 152 w 965"/>
              <a:gd name="T27" fmla="*/ 477 h 626"/>
              <a:gd name="T28" fmla="*/ 32 w 965"/>
              <a:gd name="T29" fmla="*/ 306 h 626"/>
              <a:gd name="T30" fmla="*/ 6 w 965"/>
              <a:gd name="T31" fmla="*/ 75 h 626"/>
              <a:gd name="T32" fmla="*/ 92 w 965"/>
              <a:gd name="T33" fmla="*/ 0 h 626"/>
              <a:gd name="T34" fmla="*/ 398 w 965"/>
              <a:gd name="T35" fmla="*/ 0 h 626"/>
              <a:gd name="T36" fmla="*/ 398 w 965"/>
              <a:gd name="T37" fmla="*/ 0 h 626"/>
              <a:gd name="T38" fmla="*/ 289 w 965"/>
              <a:gd name="T39" fmla="*/ 252 h 626"/>
              <a:gd name="T40" fmla="*/ 369 w 965"/>
              <a:gd name="T41" fmla="*/ 257 h 626"/>
              <a:gd name="T42" fmla="*/ 543 w 965"/>
              <a:gd name="T43" fmla="*/ 298 h 626"/>
              <a:gd name="T44" fmla="*/ 553 w 965"/>
              <a:gd name="T45" fmla="*/ 301 h 626"/>
              <a:gd name="T46" fmla="*/ 555 w 965"/>
              <a:gd name="T47" fmla="*/ 290 h 626"/>
              <a:gd name="T48" fmla="*/ 518 w 965"/>
              <a:gd name="T49" fmla="*/ 236 h 626"/>
              <a:gd name="T50" fmla="*/ 395 w 965"/>
              <a:gd name="T51" fmla="*/ 193 h 626"/>
              <a:gd name="T52" fmla="*/ 213 w 965"/>
              <a:gd name="T53" fmla="*/ 177 h 626"/>
              <a:gd name="T54" fmla="*/ 195 w 965"/>
              <a:gd name="T55" fmla="*/ 194 h 626"/>
              <a:gd name="T56" fmla="*/ 238 w 965"/>
              <a:gd name="T57" fmla="*/ 309 h 626"/>
              <a:gd name="T58" fmla="*/ 293 w 965"/>
              <a:gd name="T59" fmla="*/ 365 h 626"/>
              <a:gd name="T60" fmla="*/ 432 w 965"/>
              <a:gd name="T61" fmla="*/ 389 h 626"/>
              <a:gd name="T62" fmla="*/ 604 w 965"/>
              <a:gd name="T63" fmla="*/ 387 h 626"/>
              <a:gd name="T64" fmla="*/ 475 w 965"/>
              <a:gd name="T65" fmla="*/ 296 h 626"/>
              <a:gd name="T66" fmla="*/ 364 w 965"/>
              <a:gd name="T67" fmla="*/ 285 h 626"/>
              <a:gd name="T68" fmla="*/ 289 w 965"/>
              <a:gd name="T69" fmla="*/ 252 h 626"/>
              <a:gd name="T70" fmla="*/ 183 w 965"/>
              <a:gd name="T71" fmla="*/ 392 h 626"/>
              <a:gd name="T72" fmla="*/ 143 w 965"/>
              <a:gd name="T73" fmla="*/ 325 h 626"/>
              <a:gd name="T74" fmla="*/ 113 w 965"/>
              <a:gd name="T75" fmla="*/ 145 h 626"/>
              <a:gd name="T76" fmla="*/ 138 w 965"/>
              <a:gd name="T77" fmla="*/ 119 h 626"/>
              <a:gd name="T78" fmla="*/ 616 w 965"/>
              <a:gd name="T79" fmla="*/ 120 h 626"/>
              <a:gd name="T80" fmla="*/ 708 w 965"/>
              <a:gd name="T81" fmla="*/ 120 h 626"/>
              <a:gd name="T82" fmla="*/ 724 w 965"/>
              <a:gd name="T83" fmla="*/ 113 h 626"/>
              <a:gd name="T84" fmla="*/ 691 w 965"/>
              <a:gd name="T85" fmla="*/ 60 h 626"/>
              <a:gd name="T86" fmla="*/ 99 w 965"/>
              <a:gd name="T87" fmla="*/ 61 h 626"/>
              <a:gd name="T88" fmla="*/ 65 w 965"/>
              <a:gd name="T89" fmla="*/ 93 h 626"/>
              <a:gd name="T90" fmla="*/ 67 w 965"/>
              <a:gd name="T91" fmla="*/ 135 h 626"/>
              <a:gd name="T92" fmla="*/ 111 w 965"/>
              <a:gd name="T93" fmla="*/ 326 h 626"/>
              <a:gd name="T94" fmla="*/ 183 w 965"/>
              <a:gd name="T95" fmla="*/ 392 h 626"/>
              <a:gd name="T96" fmla="*/ 866 w 965"/>
              <a:gd name="T97" fmla="*/ 244 h 626"/>
              <a:gd name="T98" fmla="*/ 825 w 965"/>
              <a:gd name="T99" fmla="*/ 189 h 626"/>
              <a:gd name="T100" fmla="*/ 776 w 965"/>
              <a:gd name="T101" fmla="*/ 230 h 626"/>
              <a:gd name="T102" fmla="*/ 747 w 965"/>
              <a:gd name="T103" fmla="*/ 346 h 626"/>
              <a:gd name="T104" fmla="*/ 745 w 965"/>
              <a:gd name="T105" fmla="*/ 355 h 626"/>
              <a:gd name="T106" fmla="*/ 756 w 965"/>
              <a:gd name="T107" fmla="*/ 355 h 626"/>
              <a:gd name="T108" fmla="*/ 832 w 965"/>
              <a:gd name="T109" fmla="*/ 313 h 626"/>
              <a:gd name="T110" fmla="*/ 866 w 965"/>
              <a:gd name="T111" fmla="*/ 244 h 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964" h="626">
                <a:moveTo>
                  <a:pt x="398" y="0"/>
                </a:moveTo>
                <a:cubicBezTo>
                  <a:pt x="498" y="0"/>
                  <a:pt x="597" y="0"/>
                  <a:pt x="697" y="0"/>
                </a:cubicBezTo>
                <a:cubicBezTo>
                  <a:pt x="744" y="0"/>
                  <a:pt x="777" y="30"/>
                  <a:pt x="783" y="75"/>
                </a:cubicBezTo>
                <a:cubicBezTo>
                  <a:pt x="785" y="86"/>
                  <a:pt x="789" y="90"/>
                  <a:pt x="800" y="90"/>
                </a:cubicBezTo>
                <a:cubicBezTo>
                  <a:pt x="816" y="90"/>
                  <a:pt x="833" y="90"/>
                  <a:pt x="849" y="95"/>
                </a:cubicBezTo>
                <a:cubicBezTo>
                  <a:pt x="932" y="122"/>
                  <a:pt x="965" y="191"/>
                  <a:pt x="939" y="277"/>
                </a:cubicBezTo>
                <a:cubicBezTo>
                  <a:pt x="922" y="333"/>
                  <a:pt x="884" y="371"/>
                  <a:pt x="835" y="398"/>
                </a:cubicBezTo>
                <a:cubicBezTo>
                  <a:pt x="795" y="421"/>
                  <a:pt x="752" y="434"/>
                  <a:pt x="707" y="442"/>
                </a:cubicBezTo>
                <a:cubicBezTo>
                  <a:pt x="688" y="445"/>
                  <a:pt x="674" y="453"/>
                  <a:pt x="661" y="467"/>
                </a:cubicBezTo>
                <a:cubicBezTo>
                  <a:pt x="637" y="494"/>
                  <a:pt x="619" y="520"/>
                  <a:pt x="624" y="561"/>
                </a:cubicBezTo>
                <a:cubicBezTo>
                  <a:pt x="630" y="608"/>
                  <a:pt x="612" y="625"/>
                  <a:pt x="564" y="625"/>
                </a:cubicBezTo>
                <a:cubicBezTo>
                  <a:pt x="457" y="625"/>
                  <a:pt x="350" y="624"/>
                  <a:pt x="244" y="625"/>
                </a:cubicBezTo>
                <a:cubicBezTo>
                  <a:pt x="198" y="626"/>
                  <a:pt x="182" y="601"/>
                  <a:pt x="187" y="563"/>
                </a:cubicBezTo>
                <a:cubicBezTo>
                  <a:pt x="191" y="526"/>
                  <a:pt x="179" y="500"/>
                  <a:pt x="152" y="477"/>
                </a:cubicBezTo>
                <a:cubicBezTo>
                  <a:pt x="98" y="431"/>
                  <a:pt x="54" y="376"/>
                  <a:pt x="32" y="306"/>
                </a:cubicBezTo>
                <a:cubicBezTo>
                  <a:pt x="9" y="231"/>
                  <a:pt x="0" y="154"/>
                  <a:pt x="6" y="75"/>
                </a:cubicBezTo>
                <a:cubicBezTo>
                  <a:pt x="9" y="31"/>
                  <a:pt x="46" y="0"/>
                  <a:pt x="92" y="0"/>
                </a:cubicBezTo>
                <a:cubicBezTo>
                  <a:pt x="194" y="0"/>
                  <a:pt x="296" y="0"/>
                  <a:pt x="398" y="0"/>
                </a:cubicBezTo>
                <a:cubicBezTo>
                  <a:pt x="398" y="0"/>
                  <a:pt x="398" y="0"/>
                  <a:pt x="398" y="0"/>
                </a:cubicBezTo>
                <a:close/>
                <a:moveTo>
                  <a:pt x="289" y="252"/>
                </a:moveTo>
                <a:cubicBezTo>
                  <a:pt x="316" y="257"/>
                  <a:pt x="342" y="258"/>
                  <a:pt x="369" y="257"/>
                </a:cubicBezTo>
                <a:cubicBezTo>
                  <a:pt x="431" y="253"/>
                  <a:pt x="490" y="263"/>
                  <a:pt x="543" y="298"/>
                </a:cubicBezTo>
                <a:cubicBezTo>
                  <a:pt x="546" y="300"/>
                  <a:pt x="550" y="304"/>
                  <a:pt x="553" y="301"/>
                </a:cubicBezTo>
                <a:cubicBezTo>
                  <a:pt x="557" y="298"/>
                  <a:pt x="556" y="293"/>
                  <a:pt x="555" y="290"/>
                </a:cubicBezTo>
                <a:cubicBezTo>
                  <a:pt x="548" y="268"/>
                  <a:pt x="534" y="251"/>
                  <a:pt x="518" y="236"/>
                </a:cubicBezTo>
                <a:cubicBezTo>
                  <a:pt x="483" y="204"/>
                  <a:pt x="441" y="193"/>
                  <a:pt x="395" y="193"/>
                </a:cubicBezTo>
                <a:cubicBezTo>
                  <a:pt x="334" y="194"/>
                  <a:pt x="272" y="198"/>
                  <a:pt x="213" y="177"/>
                </a:cubicBezTo>
                <a:cubicBezTo>
                  <a:pt x="199" y="172"/>
                  <a:pt x="193" y="180"/>
                  <a:pt x="195" y="194"/>
                </a:cubicBezTo>
                <a:cubicBezTo>
                  <a:pt x="202" y="234"/>
                  <a:pt x="216" y="273"/>
                  <a:pt x="238" y="309"/>
                </a:cubicBezTo>
                <a:cubicBezTo>
                  <a:pt x="252" y="332"/>
                  <a:pt x="269" y="351"/>
                  <a:pt x="293" y="365"/>
                </a:cubicBezTo>
                <a:cubicBezTo>
                  <a:pt x="336" y="391"/>
                  <a:pt x="384" y="392"/>
                  <a:pt x="432" y="389"/>
                </a:cubicBezTo>
                <a:cubicBezTo>
                  <a:pt x="488" y="385"/>
                  <a:pt x="543" y="365"/>
                  <a:pt x="604" y="387"/>
                </a:cubicBezTo>
                <a:cubicBezTo>
                  <a:pt x="571" y="336"/>
                  <a:pt x="530" y="305"/>
                  <a:pt x="475" y="296"/>
                </a:cubicBezTo>
                <a:cubicBezTo>
                  <a:pt x="438" y="290"/>
                  <a:pt x="400" y="292"/>
                  <a:pt x="364" y="285"/>
                </a:cubicBezTo>
                <a:cubicBezTo>
                  <a:pt x="337" y="279"/>
                  <a:pt x="311" y="271"/>
                  <a:pt x="289" y="252"/>
                </a:cubicBezTo>
                <a:close/>
                <a:moveTo>
                  <a:pt x="183" y="392"/>
                </a:moveTo>
                <a:cubicBezTo>
                  <a:pt x="169" y="370"/>
                  <a:pt x="154" y="349"/>
                  <a:pt x="143" y="325"/>
                </a:cubicBezTo>
                <a:cubicBezTo>
                  <a:pt x="118" y="268"/>
                  <a:pt x="114" y="207"/>
                  <a:pt x="113" y="145"/>
                </a:cubicBezTo>
                <a:cubicBezTo>
                  <a:pt x="113" y="126"/>
                  <a:pt x="117" y="119"/>
                  <a:pt x="138" y="119"/>
                </a:cubicBezTo>
                <a:cubicBezTo>
                  <a:pt x="297" y="120"/>
                  <a:pt x="456" y="120"/>
                  <a:pt x="616" y="120"/>
                </a:cubicBezTo>
                <a:cubicBezTo>
                  <a:pt x="646" y="120"/>
                  <a:pt x="677" y="120"/>
                  <a:pt x="708" y="120"/>
                </a:cubicBezTo>
                <a:cubicBezTo>
                  <a:pt x="714" y="120"/>
                  <a:pt x="721" y="121"/>
                  <a:pt x="724" y="113"/>
                </a:cubicBezTo>
                <a:cubicBezTo>
                  <a:pt x="734" y="87"/>
                  <a:pt x="717" y="60"/>
                  <a:pt x="691" y="60"/>
                </a:cubicBezTo>
                <a:cubicBezTo>
                  <a:pt x="494" y="60"/>
                  <a:pt x="296" y="60"/>
                  <a:pt x="99" y="61"/>
                </a:cubicBezTo>
                <a:cubicBezTo>
                  <a:pt x="76" y="61"/>
                  <a:pt x="66" y="70"/>
                  <a:pt x="65" y="93"/>
                </a:cubicBezTo>
                <a:cubicBezTo>
                  <a:pt x="64" y="107"/>
                  <a:pt x="65" y="121"/>
                  <a:pt x="67" y="135"/>
                </a:cubicBezTo>
                <a:cubicBezTo>
                  <a:pt x="72" y="201"/>
                  <a:pt x="80" y="266"/>
                  <a:pt x="111" y="326"/>
                </a:cubicBezTo>
                <a:cubicBezTo>
                  <a:pt x="127" y="357"/>
                  <a:pt x="149" y="381"/>
                  <a:pt x="183" y="392"/>
                </a:cubicBezTo>
                <a:close/>
                <a:moveTo>
                  <a:pt x="866" y="244"/>
                </a:moveTo>
                <a:cubicBezTo>
                  <a:pt x="866" y="213"/>
                  <a:pt x="849" y="191"/>
                  <a:pt x="825" y="189"/>
                </a:cubicBezTo>
                <a:cubicBezTo>
                  <a:pt x="804" y="188"/>
                  <a:pt x="780" y="207"/>
                  <a:pt x="776" y="230"/>
                </a:cubicBezTo>
                <a:cubicBezTo>
                  <a:pt x="771" y="270"/>
                  <a:pt x="760" y="308"/>
                  <a:pt x="747" y="346"/>
                </a:cubicBezTo>
                <a:cubicBezTo>
                  <a:pt x="745" y="349"/>
                  <a:pt x="743" y="352"/>
                  <a:pt x="745" y="355"/>
                </a:cubicBezTo>
                <a:cubicBezTo>
                  <a:pt x="748" y="359"/>
                  <a:pt x="753" y="357"/>
                  <a:pt x="756" y="355"/>
                </a:cubicBezTo>
                <a:cubicBezTo>
                  <a:pt x="784" y="345"/>
                  <a:pt x="811" y="334"/>
                  <a:pt x="832" y="313"/>
                </a:cubicBezTo>
                <a:cubicBezTo>
                  <a:pt x="853" y="293"/>
                  <a:pt x="863" y="268"/>
                  <a:pt x="866" y="244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84" name="Freeform 32">
            <a:extLst>
              <a:ext uri="{FF2B5EF4-FFF2-40B4-BE49-F238E27FC236}">
                <a16:creationId xmlns:a16="http://schemas.microsoft.com/office/drawing/2014/main" id="{67929BA9-5008-4889-A8A6-8A91AA98DD58}"/>
              </a:ext>
            </a:extLst>
          </p:cNvPr>
          <p:cNvSpPr/>
          <p:nvPr/>
        </p:nvSpPr>
        <p:spPr bwMode="auto">
          <a:xfrm>
            <a:off x="1870472" y="1202531"/>
            <a:ext cx="976313" cy="634604"/>
          </a:xfrm>
          <a:custGeom>
            <a:avLst/>
            <a:gdLst>
              <a:gd name="T0" fmla="*/ 467 w 921"/>
              <a:gd name="T1" fmla="*/ 188 h 598"/>
              <a:gd name="T2" fmla="*/ 725 w 921"/>
              <a:gd name="T3" fmla="*/ 156 h 598"/>
              <a:gd name="T4" fmla="*/ 817 w 921"/>
              <a:gd name="T5" fmla="*/ 113 h 598"/>
              <a:gd name="T6" fmla="*/ 816 w 921"/>
              <a:gd name="T7" fmla="*/ 39 h 598"/>
              <a:gd name="T8" fmla="*/ 799 w 921"/>
              <a:gd name="T9" fmla="*/ 15 h 598"/>
              <a:gd name="T10" fmla="*/ 830 w 921"/>
              <a:gd name="T11" fmla="*/ 17 h 598"/>
              <a:gd name="T12" fmla="*/ 864 w 921"/>
              <a:gd name="T13" fmla="*/ 33 h 598"/>
              <a:gd name="T14" fmla="*/ 916 w 921"/>
              <a:gd name="T15" fmla="*/ 132 h 598"/>
              <a:gd name="T16" fmla="*/ 745 w 921"/>
              <a:gd name="T17" fmla="*/ 512 h 598"/>
              <a:gd name="T18" fmla="*/ 575 w 921"/>
              <a:gd name="T19" fmla="*/ 587 h 598"/>
              <a:gd name="T20" fmla="*/ 313 w 921"/>
              <a:gd name="T21" fmla="*/ 578 h 598"/>
              <a:gd name="T22" fmla="*/ 180 w 921"/>
              <a:gd name="T23" fmla="*/ 503 h 598"/>
              <a:gd name="T24" fmla="*/ 22 w 921"/>
              <a:gd name="T25" fmla="*/ 231 h 598"/>
              <a:gd name="T26" fmla="*/ 3 w 921"/>
              <a:gd name="T27" fmla="*/ 123 h 598"/>
              <a:gd name="T28" fmla="*/ 39 w 921"/>
              <a:gd name="T29" fmla="*/ 44 h 598"/>
              <a:gd name="T30" fmla="*/ 101 w 921"/>
              <a:gd name="T31" fmla="*/ 12 h 598"/>
              <a:gd name="T32" fmla="*/ 122 w 921"/>
              <a:gd name="T33" fmla="*/ 20 h 598"/>
              <a:gd name="T34" fmla="*/ 114 w 921"/>
              <a:gd name="T35" fmla="*/ 35 h 598"/>
              <a:gd name="T36" fmla="*/ 121 w 921"/>
              <a:gd name="T37" fmla="*/ 122 h 598"/>
              <a:gd name="T38" fmla="*/ 262 w 921"/>
              <a:gd name="T39" fmla="*/ 171 h 598"/>
              <a:gd name="T40" fmla="*/ 467 w 921"/>
              <a:gd name="T41" fmla="*/ 188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21" h="598">
                <a:moveTo>
                  <a:pt x="467" y="188"/>
                </a:moveTo>
                <a:cubicBezTo>
                  <a:pt x="554" y="187"/>
                  <a:pt x="641" y="180"/>
                  <a:pt x="725" y="156"/>
                </a:cubicBezTo>
                <a:cubicBezTo>
                  <a:pt x="758" y="146"/>
                  <a:pt x="790" y="135"/>
                  <a:pt x="817" y="113"/>
                </a:cubicBezTo>
                <a:cubicBezTo>
                  <a:pt x="845" y="90"/>
                  <a:pt x="844" y="62"/>
                  <a:pt x="816" y="39"/>
                </a:cubicBezTo>
                <a:cubicBezTo>
                  <a:pt x="809" y="33"/>
                  <a:pt x="790" y="30"/>
                  <a:pt x="799" y="15"/>
                </a:cubicBezTo>
                <a:cubicBezTo>
                  <a:pt x="807" y="0"/>
                  <a:pt x="820" y="13"/>
                  <a:pt x="830" y="17"/>
                </a:cubicBezTo>
                <a:cubicBezTo>
                  <a:pt x="842" y="22"/>
                  <a:pt x="853" y="27"/>
                  <a:pt x="864" y="33"/>
                </a:cubicBezTo>
                <a:cubicBezTo>
                  <a:pt x="901" y="55"/>
                  <a:pt x="921" y="85"/>
                  <a:pt x="916" y="132"/>
                </a:cubicBezTo>
                <a:cubicBezTo>
                  <a:pt x="901" y="278"/>
                  <a:pt x="855" y="409"/>
                  <a:pt x="745" y="512"/>
                </a:cubicBezTo>
                <a:cubicBezTo>
                  <a:pt x="697" y="557"/>
                  <a:pt x="640" y="578"/>
                  <a:pt x="575" y="587"/>
                </a:cubicBezTo>
                <a:cubicBezTo>
                  <a:pt x="487" y="598"/>
                  <a:pt x="401" y="594"/>
                  <a:pt x="313" y="578"/>
                </a:cubicBezTo>
                <a:cubicBezTo>
                  <a:pt x="259" y="568"/>
                  <a:pt x="219" y="537"/>
                  <a:pt x="180" y="503"/>
                </a:cubicBezTo>
                <a:cubicBezTo>
                  <a:pt x="99" y="429"/>
                  <a:pt x="51" y="335"/>
                  <a:pt x="22" y="231"/>
                </a:cubicBezTo>
                <a:cubicBezTo>
                  <a:pt x="12" y="196"/>
                  <a:pt x="6" y="160"/>
                  <a:pt x="3" y="123"/>
                </a:cubicBezTo>
                <a:cubicBezTo>
                  <a:pt x="0" y="88"/>
                  <a:pt x="12" y="64"/>
                  <a:pt x="39" y="44"/>
                </a:cubicBezTo>
                <a:cubicBezTo>
                  <a:pt x="58" y="30"/>
                  <a:pt x="79" y="20"/>
                  <a:pt x="101" y="12"/>
                </a:cubicBezTo>
                <a:cubicBezTo>
                  <a:pt x="111" y="8"/>
                  <a:pt x="117" y="11"/>
                  <a:pt x="122" y="20"/>
                </a:cubicBezTo>
                <a:cubicBezTo>
                  <a:pt x="128" y="29"/>
                  <a:pt x="118" y="32"/>
                  <a:pt x="114" y="35"/>
                </a:cubicBezTo>
                <a:cubicBezTo>
                  <a:pt x="71" y="67"/>
                  <a:pt x="87" y="101"/>
                  <a:pt x="121" y="122"/>
                </a:cubicBezTo>
                <a:cubicBezTo>
                  <a:pt x="164" y="149"/>
                  <a:pt x="213" y="161"/>
                  <a:pt x="262" y="171"/>
                </a:cubicBezTo>
                <a:cubicBezTo>
                  <a:pt x="330" y="184"/>
                  <a:pt x="398" y="189"/>
                  <a:pt x="467" y="188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85" name="Freeform 33">
            <a:extLst>
              <a:ext uri="{FF2B5EF4-FFF2-40B4-BE49-F238E27FC236}">
                <a16:creationId xmlns:a16="http://schemas.microsoft.com/office/drawing/2014/main" id="{7B23CED3-B8E8-405C-8A97-D6FA79B44F19}"/>
              </a:ext>
            </a:extLst>
          </p:cNvPr>
          <p:cNvSpPr>
            <a:spLocks noEditPoints="1"/>
          </p:cNvSpPr>
          <p:nvPr/>
        </p:nvSpPr>
        <p:spPr bwMode="auto">
          <a:xfrm>
            <a:off x="3561160" y="2316956"/>
            <a:ext cx="590550" cy="900113"/>
          </a:xfrm>
          <a:custGeom>
            <a:avLst/>
            <a:gdLst>
              <a:gd name="T0" fmla="*/ 278 w 557"/>
              <a:gd name="T1" fmla="*/ 848 h 849"/>
              <a:gd name="T2" fmla="*/ 90 w 557"/>
              <a:gd name="T3" fmla="*/ 848 h 849"/>
              <a:gd name="T4" fmla="*/ 0 w 557"/>
              <a:gd name="T5" fmla="*/ 760 h 849"/>
              <a:gd name="T6" fmla="*/ 0 w 557"/>
              <a:gd name="T7" fmla="*/ 422 h 849"/>
              <a:gd name="T8" fmla="*/ 45 w 557"/>
              <a:gd name="T9" fmla="*/ 312 h 849"/>
              <a:gd name="T10" fmla="*/ 143 w 557"/>
              <a:gd name="T11" fmla="*/ 207 h 849"/>
              <a:gd name="T12" fmla="*/ 152 w 557"/>
              <a:gd name="T13" fmla="*/ 186 h 849"/>
              <a:gd name="T14" fmla="*/ 152 w 557"/>
              <a:gd name="T15" fmla="*/ 146 h 849"/>
              <a:gd name="T16" fmla="*/ 132 w 557"/>
              <a:gd name="T17" fmla="*/ 105 h 849"/>
              <a:gd name="T18" fmla="*/ 108 w 557"/>
              <a:gd name="T19" fmla="*/ 25 h 849"/>
              <a:gd name="T20" fmla="*/ 146 w 557"/>
              <a:gd name="T21" fmla="*/ 0 h 849"/>
              <a:gd name="T22" fmla="*/ 412 w 557"/>
              <a:gd name="T23" fmla="*/ 1 h 849"/>
              <a:gd name="T24" fmla="*/ 450 w 557"/>
              <a:gd name="T25" fmla="*/ 42 h 849"/>
              <a:gd name="T26" fmla="*/ 411 w 557"/>
              <a:gd name="T27" fmla="*/ 112 h 849"/>
              <a:gd name="T28" fmla="*/ 405 w 557"/>
              <a:gd name="T29" fmla="*/ 121 h 849"/>
              <a:gd name="T30" fmla="*/ 404 w 557"/>
              <a:gd name="T31" fmla="*/ 131 h 849"/>
              <a:gd name="T32" fmla="*/ 462 w 557"/>
              <a:gd name="T33" fmla="*/ 259 h 849"/>
              <a:gd name="T34" fmla="*/ 537 w 557"/>
              <a:gd name="T35" fmla="*/ 347 h 849"/>
              <a:gd name="T36" fmla="*/ 557 w 557"/>
              <a:gd name="T37" fmla="*/ 427 h 849"/>
              <a:gd name="T38" fmla="*/ 556 w 557"/>
              <a:gd name="T39" fmla="*/ 765 h 849"/>
              <a:gd name="T40" fmla="*/ 474 w 557"/>
              <a:gd name="T41" fmla="*/ 848 h 849"/>
              <a:gd name="T42" fmla="*/ 278 w 557"/>
              <a:gd name="T43" fmla="*/ 848 h 849"/>
              <a:gd name="T44" fmla="*/ 460 w 557"/>
              <a:gd name="T45" fmla="*/ 545 h 849"/>
              <a:gd name="T46" fmla="*/ 461 w 557"/>
              <a:gd name="T47" fmla="*/ 545 h 849"/>
              <a:gd name="T48" fmla="*/ 461 w 557"/>
              <a:gd name="T49" fmla="*/ 505 h 849"/>
              <a:gd name="T50" fmla="*/ 425 w 557"/>
              <a:gd name="T51" fmla="*/ 470 h 849"/>
              <a:gd name="T52" fmla="*/ 375 w 557"/>
              <a:gd name="T53" fmla="*/ 470 h 849"/>
              <a:gd name="T54" fmla="*/ 360 w 557"/>
              <a:gd name="T55" fmla="*/ 455 h 849"/>
              <a:gd name="T56" fmla="*/ 360 w 557"/>
              <a:gd name="T57" fmla="*/ 401 h 849"/>
              <a:gd name="T58" fmla="*/ 325 w 557"/>
              <a:gd name="T59" fmla="*/ 369 h 849"/>
              <a:gd name="T60" fmla="*/ 239 w 557"/>
              <a:gd name="T61" fmla="*/ 369 h 849"/>
              <a:gd name="T62" fmla="*/ 209 w 557"/>
              <a:gd name="T63" fmla="*/ 396 h 849"/>
              <a:gd name="T64" fmla="*/ 208 w 557"/>
              <a:gd name="T65" fmla="*/ 450 h 849"/>
              <a:gd name="T66" fmla="*/ 189 w 557"/>
              <a:gd name="T67" fmla="*/ 470 h 849"/>
              <a:gd name="T68" fmla="*/ 143 w 557"/>
              <a:gd name="T69" fmla="*/ 470 h 849"/>
              <a:gd name="T70" fmla="*/ 106 w 557"/>
              <a:gd name="T71" fmla="*/ 504 h 849"/>
              <a:gd name="T72" fmla="*/ 106 w 557"/>
              <a:gd name="T73" fmla="*/ 588 h 849"/>
              <a:gd name="T74" fmla="*/ 138 w 557"/>
              <a:gd name="T75" fmla="*/ 621 h 849"/>
              <a:gd name="T76" fmla="*/ 192 w 557"/>
              <a:gd name="T77" fmla="*/ 622 h 849"/>
              <a:gd name="T78" fmla="*/ 208 w 557"/>
              <a:gd name="T79" fmla="*/ 639 h 849"/>
              <a:gd name="T80" fmla="*/ 208 w 557"/>
              <a:gd name="T81" fmla="*/ 693 h 849"/>
              <a:gd name="T82" fmla="*/ 235 w 557"/>
              <a:gd name="T83" fmla="*/ 722 h 849"/>
              <a:gd name="T84" fmla="*/ 333 w 557"/>
              <a:gd name="T85" fmla="*/ 722 h 849"/>
              <a:gd name="T86" fmla="*/ 359 w 557"/>
              <a:gd name="T87" fmla="*/ 693 h 849"/>
              <a:gd name="T88" fmla="*/ 360 w 557"/>
              <a:gd name="T89" fmla="*/ 637 h 849"/>
              <a:gd name="T90" fmla="*/ 375 w 557"/>
              <a:gd name="T91" fmla="*/ 622 h 849"/>
              <a:gd name="T92" fmla="*/ 429 w 557"/>
              <a:gd name="T93" fmla="*/ 622 h 849"/>
              <a:gd name="T94" fmla="*/ 460 w 557"/>
              <a:gd name="T95" fmla="*/ 592 h 849"/>
              <a:gd name="T96" fmla="*/ 460 w 557"/>
              <a:gd name="T97" fmla="*/ 545 h 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57" h="849">
                <a:moveTo>
                  <a:pt x="278" y="848"/>
                </a:moveTo>
                <a:cubicBezTo>
                  <a:pt x="215" y="848"/>
                  <a:pt x="152" y="848"/>
                  <a:pt x="90" y="848"/>
                </a:cubicBezTo>
                <a:cubicBezTo>
                  <a:pt x="33" y="848"/>
                  <a:pt x="0" y="816"/>
                  <a:pt x="0" y="760"/>
                </a:cubicBezTo>
                <a:cubicBezTo>
                  <a:pt x="0" y="647"/>
                  <a:pt x="1" y="534"/>
                  <a:pt x="0" y="422"/>
                </a:cubicBezTo>
                <a:cubicBezTo>
                  <a:pt x="0" y="378"/>
                  <a:pt x="16" y="343"/>
                  <a:pt x="45" y="312"/>
                </a:cubicBezTo>
                <a:cubicBezTo>
                  <a:pt x="77" y="277"/>
                  <a:pt x="110" y="242"/>
                  <a:pt x="143" y="207"/>
                </a:cubicBezTo>
                <a:cubicBezTo>
                  <a:pt x="149" y="201"/>
                  <a:pt x="152" y="194"/>
                  <a:pt x="152" y="186"/>
                </a:cubicBezTo>
                <a:cubicBezTo>
                  <a:pt x="152" y="173"/>
                  <a:pt x="152" y="159"/>
                  <a:pt x="152" y="146"/>
                </a:cubicBezTo>
                <a:cubicBezTo>
                  <a:pt x="151" y="129"/>
                  <a:pt x="156" y="114"/>
                  <a:pt x="132" y="105"/>
                </a:cubicBezTo>
                <a:cubicBezTo>
                  <a:pt x="113" y="99"/>
                  <a:pt x="99" y="43"/>
                  <a:pt x="108" y="25"/>
                </a:cubicBezTo>
                <a:cubicBezTo>
                  <a:pt x="115" y="9"/>
                  <a:pt x="129" y="0"/>
                  <a:pt x="146" y="0"/>
                </a:cubicBezTo>
                <a:cubicBezTo>
                  <a:pt x="235" y="0"/>
                  <a:pt x="324" y="0"/>
                  <a:pt x="412" y="1"/>
                </a:cubicBezTo>
                <a:cubicBezTo>
                  <a:pt x="436" y="1"/>
                  <a:pt x="453" y="19"/>
                  <a:pt x="450" y="42"/>
                </a:cubicBezTo>
                <a:cubicBezTo>
                  <a:pt x="447" y="71"/>
                  <a:pt x="445" y="101"/>
                  <a:pt x="411" y="112"/>
                </a:cubicBezTo>
                <a:cubicBezTo>
                  <a:pt x="407" y="114"/>
                  <a:pt x="405" y="117"/>
                  <a:pt x="405" y="121"/>
                </a:cubicBezTo>
                <a:cubicBezTo>
                  <a:pt x="405" y="124"/>
                  <a:pt x="405" y="128"/>
                  <a:pt x="404" y="131"/>
                </a:cubicBezTo>
                <a:cubicBezTo>
                  <a:pt x="391" y="188"/>
                  <a:pt x="426" y="223"/>
                  <a:pt x="462" y="259"/>
                </a:cubicBezTo>
                <a:cubicBezTo>
                  <a:pt x="489" y="286"/>
                  <a:pt x="517" y="313"/>
                  <a:pt x="537" y="347"/>
                </a:cubicBezTo>
                <a:cubicBezTo>
                  <a:pt x="552" y="372"/>
                  <a:pt x="557" y="399"/>
                  <a:pt x="557" y="427"/>
                </a:cubicBezTo>
                <a:cubicBezTo>
                  <a:pt x="557" y="540"/>
                  <a:pt x="557" y="652"/>
                  <a:pt x="556" y="765"/>
                </a:cubicBezTo>
                <a:cubicBezTo>
                  <a:pt x="556" y="813"/>
                  <a:pt x="522" y="848"/>
                  <a:pt x="474" y="848"/>
                </a:cubicBezTo>
                <a:cubicBezTo>
                  <a:pt x="408" y="849"/>
                  <a:pt x="343" y="848"/>
                  <a:pt x="278" y="848"/>
                </a:cubicBezTo>
                <a:close/>
                <a:moveTo>
                  <a:pt x="460" y="545"/>
                </a:moveTo>
                <a:cubicBezTo>
                  <a:pt x="460" y="545"/>
                  <a:pt x="460" y="545"/>
                  <a:pt x="461" y="545"/>
                </a:cubicBezTo>
                <a:cubicBezTo>
                  <a:pt x="461" y="531"/>
                  <a:pt x="461" y="518"/>
                  <a:pt x="461" y="505"/>
                </a:cubicBezTo>
                <a:cubicBezTo>
                  <a:pt x="460" y="479"/>
                  <a:pt x="451" y="470"/>
                  <a:pt x="425" y="470"/>
                </a:cubicBezTo>
                <a:cubicBezTo>
                  <a:pt x="409" y="470"/>
                  <a:pt x="392" y="470"/>
                  <a:pt x="375" y="470"/>
                </a:cubicBezTo>
                <a:cubicBezTo>
                  <a:pt x="364" y="470"/>
                  <a:pt x="360" y="466"/>
                  <a:pt x="360" y="455"/>
                </a:cubicBezTo>
                <a:cubicBezTo>
                  <a:pt x="360" y="437"/>
                  <a:pt x="361" y="419"/>
                  <a:pt x="360" y="401"/>
                </a:cubicBezTo>
                <a:cubicBezTo>
                  <a:pt x="358" y="378"/>
                  <a:pt x="348" y="369"/>
                  <a:pt x="325" y="369"/>
                </a:cubicBezTo>
                <a:cubicBezTo>
                  <a:pt x="296" y="368"/>
                  <a:pt x="268" y="368"/>
                  <a:pt x="239" y="369"/>
                </a:cubicBezTo>
                <a:cubicBezTo>
                  <a:pt x="222" y="369"/>
                  <a:pt x="210" y="377"/>
                  <a:pt x="209" y="396"/>
                </a:cubicBezTo>
                <a:cubicBezTo>
                  <a:pt x="208" y="414"/>
                  <a:pt x="207" y="432"/>
                  <a:pt x="208" y="450"/>
                </a:cubicBezTo>
                <a:cubicBezTo>
                  <a:pt x="208" y="464"/>
                  <a:pt x="204" y="471"/>
                  <a:pt x="189" y="470"/>
                </a:cubicBezTo>
                <a:cubicBezTo>
                  <a:pt x="173" y="469"/>
                  <a:pt x="158" y="470"/>
                  <a:pt x="143" y="470"/>
                </a:cubicBezTo>
                <a:cubicBezTo>
                  <a:pt x="117" y="470"/>
                  <a:pt x="107" y="480"/>
                  <a:pt x="106" y="504"/>
                </a:cubicBezTo>
                <a:cubicBezTo>
                  <a:pt x="106" y="532"/>
                  <a:pt x="106" y="560"/>
                  <a:pt x="106" y="588"/>
                </a:cubicBezTo>
                <a:cubicBezTo>
                  <a:pt x="107" y="610"/>
                  <a:pt x="116" y="620"/>
                  <a:pt x="138" y="621"/>
                </a:cubicBezTo>
                <a:cubicBezTo>
                  <a:pt x="156" y="622"/>
                  <a:pt x="174" y="622"/>
                  <a:pt x="192" y="622"/>
                </a:cubicBezTo>
                <a:cubicBezTo>
                  <a:pt x="204" y="622"/>
                  <a:pt x="208" y="627"/>
                  <a:pt x="208" y="639"/>
                </a:cubicBezTo>
                <a:cubicBezTo>
                  <a:pt x="207" y="657"/>
                  <a:pt x="207" y="675"/>
                  <a:pt x="208" y="693"/>
                </a:cubicBezTo>
                <a:cubicBezTo>
                  <a:pt x="208" y="710"/>
                  <a:pt x="218" y="721"/>
                  <a:pt x="235" y="722"/>
                </a:cubicBezTo>
                <a:cubicBezTo>
                  <a:pt x="267" y="723"/>
                  <a:pt x="300" y="722"/>
                  <a:pt x="333" y="722"/>
                </a:cubicBezTo>
                <a:cubicBezTo>
                  <a:pt x="351" y="721"/>
                  <a:pt x="358" y="710"/>
                  <a:pt x="359" y="693"/>
                </a:cubicBezTo>
                <a:cubicBezTo>
                  <a:pt x="360" y="674"/>
                  <a:pt x="360" y="656"/>
                  <a:pt x="360" y="637"/>
                </a:cubicBezTo>
                <a:cubicBezTo>
                  <a:pt x="360" y="626"/>
                  <a:pt x="364" y="622"/>
                  <a:pt x="375" y="622"/>
                </a:cubicBezTo>
                <a:cubicBezTo>
                  <a:pt x="393" y="623"/>
                  <a:pt x="411" y="622"/>
                  <a:pt x="429" y="622"/>
                </a:cubicBezTo>
                <a:cubicBezTo>
                  <a:pt x="448" y="621"/>
                  <a:pt x="459" y="612"/>
                  <a:pt x="460" y="592"/>
                </a:cubicBezTo>
                <a:cubicBezTo>
                  <a:pt x="460" y="577"/>
                  <a:pt x="460" y="561"/>
                  <a:pt x="460" y="545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86" name="Freeform 34">
            <a:extLst>
              <a:ext uri="{FF2B5EF4-FFF2-40B4-BE49-F238E27FC236}">
                <a16:creationId xmlns:a16="http://schemas.microsoft.com/office/drawing/2014/main" id="{989EABD1-2B8F-4B7D-899F-F88876F54A0F}"/>
              </a:ext>
            </a:extLst>
          </p:cNvPr>
          <p:cNvSpPr/>
          <p:nvPr/>
        </p:nvSpPr>
        <p:spPr bwMode="auto">
          <a:xfrm>
            <a:off x="335757" y="3793332"/>
            <a:ext cx="987029" cy="988219"/>
          </a:xfrm>
          <a:custGeom>
            <a:avLst/>
            <a:gdLst>
              <a:gd name="T0" fmla="*/ 667 w 931"/>
              <a:gd name="T1" fmla="*/ 864 h 932"/>
              <a:gd name="T2" fmla="*/ 337 w 931"/>
              <a:gd name="T3" fmla="*/ 928 h 932"/>
              <a:gd name="T4" fmla="*/ 247 w 931"/>
              <a:gd name="T5" fmla="*/ 714 h 932"/>
              <a:gd name="T6" fmla="*/ 104 w 931"/>
              <a:gd name="T7" fmla="*/ 684 h 932"/>
              <a:gd name="T8" fmla="*/ 2 w 931"/>
              <a:gd name="T9" fmla="*/ 345 h 932"/>
              <a:gd name="T10" fmla="*/ 224 w 931"/>
              <a:gd name="T11" fmla="*/ 246 h 932"/>
              <a:gd name="T12" fmla="*/ 246 w 931"/>
              <a:gd name="T13" fmla="*/ 114 h 932"/>
              <a:gd name="T14" fmla="*/ 576 w 931"/>
              <a:gd name="T15" fmla="*/ 1 h 932"/>
              <a:gd name="T16" fmla="*/ 684 w 931"/>
              <a:gd name="T17" fmla="*/ 228 h 932"/>
              <a:gd name="T18" fmla="*/ 832 w 931"/>
              <a:gd name="T19" fmla="*/ 247 h 932"/>
              <a:gd name="T20" fmla="*/ 930 w 931"/>
              <a:gd name="T21" fmla="*/ 586 h 932"/>
              <a:gd name="T22" fmla="*/ 786 w 931"/>
              <a:gd name="T23" fmla="*/ 684 h 932"/>
              <a:gd name="T24" fmla="*/ 789 w 931"/>
              <a:gd name="T25" fmla="*/ 616 h 932"/>
              <a:gd name="T26" fmla="*/ 861 w 931"/>
              <a:gd name="T27" fmla="*/ 577 h 932"/>
              <a:gd name="T28" fmla="*/ 848 w 931"/>
              <a:gd name="T29" fmla="*/ 324 h 932"/>
              <a:gd name="T30" fmla="*/ 640 w 931"/>
              <a:gd name="T31" fmla="*/ 314 h 932"/>
              <a:gd name="T32" fmla="*/ 616 w 931"/>
              <a:gd name="T33" fmla="*/ 109 h 932"/>
              <a:gd name="T34" fmla="*/ 603 w 931"/>
              <a:gd name="T35" fmla="*/ 80 h 932"/>
              <a:gd name="T36" fmla="*/ 356 w 931"/>
              <a:gd name="T37" fmla="*/ 69 h 932"/>
              <a:gd name="T38" fmla="*/ 314 w 931"/>
              <a:gd name="T39" fmla="*/ 224 h 932"/>
              <a:gd name="T40" fmla="*/ 119 w 931"/>
              <a:gd name="T41" fmla="*/ 314 h 932"/>
              <a:gd name="T42" fmla="*/ 69 w 931"/>
              <a:gd name="T43" fmla="*/ 567 h 932"/>
              <a:gd name="T44" fmla="*/ 87 w 931"/>
              <a:gd name="T45" fmla="*/ 609 h 932"/>
              <a:gd name="T46" fmla="*/ 251 w 931"/>
              <a:gd name="T47" fmla="*/ 615 h 932"/>
              <a:gd name="T48" fmla="*/ 295 w 931"/>
              <a:gd name="T49" fmla="*/ 616 h 932"/>
              <a:gd name="T50" fmla="*/ 316 w 931"/>
              <a:gd name="T51" fmla="*/ 648 h 932"/>
              <a:gd name="T52" fmla="*/ 316 w 931"/>
              <a:gd name="T53" fmla="*/ 676 h 932"/>
              <a:gd name="T54" fmla="*/ 319 w 931"/>
              <a:gd name="T55" fmla="*/ 840 h 932"/>
              <a:gd name="T56" fmla="*/ 351 w 931"/>
              <a:gd name="T57" fmla="*/ 862 h 932"/>
              <a:gd name="T58" fmla="*/ 610 w 931"/>
              <a:gd name="T59" fmla="*/ 827 h 932"/>
              <a:gd name="T60" fmla="*/ 595 w 931"/>
              <a:gd name="T61" fmla="*/ 695 h 932"/>
              <a:gd name="T62" fmla="*/ 471 w 931"/>
              <a:gd name="T63" fmla="*/ 652 h 932"/>
              <a:gd name="T64" fmla="*/ 402 w 931"/>
              <a:gd name="T65" fmla="*/ 620 h 932"/>
              <a:gd name="T66" fmla="*/ 366 w 931"/>
              <a:gd name="T67" fmla="*/ 588 h 932"/>
              <a:gd name="T68" fmla="*/ 387 w 931"/>
              <a:gd name="T69" fmla="*/ 350 h 932"/>
              <a:gd name="T70" fmla="*/ 499 w 931"/>
              <a:gd name="T71" fmla="*/ 404 h 932"/>
              <a:gd name="T72" fmla="*/ 571 w 931"/>
              <a:gd name="T73" fmla="*/ 440 h 932"/>
              <a:gd name="T74" fmla="*/ 614 w 931"/>
              <a:gd name="T75" fmla="*/ 477 h 932"/>
              <a:gd name="T76" fmla="*/ 614 w 931"/>
              <a:gd name="T77" fmla="*/ 477 h 932"/>
              <a:gd name="T78" fmla="*/ 647 w 931"/>
              <a:gd name="T79" fmla="*/ 544 h 932"/>
              <a:gd name="T80" fmla="*/ 652 w 931"/>
              <a:gd name="T81" fmla="*/ 572 h 932"/>
              <a:gd name="T82" fmla="*/ 644 w 931"/>
              <a:gd name="T83" fmla="*/ 603 h 932"/>
              <a:gd name="T84" fmla="*/ 449 w 931"/>
              <a:gd name="T85" fmla="*/ 465 h 932"/>
              <a:gd name="T86" fmla="*/ 408 w 931"/>
              <a:gd name="T87" fmla="*/ 457 h 932"/>
              <a:gd name="T88" fmla="*/ 651 w 931"/>
              <a:gd name="T89" fmla="*/ 637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31" h="932">
                <a:moveTo>
                  <a:pt x="651" y="637"/>
                </a:moveTo>
                <a:cubicBezTo>
                  <a:pt x="690" y="710"/>
                  <a:pt x="695" y="786"/>
                  <a:pt x="667" y="864"/>
                </a:cubicBezTo>
                <a:cubicBezTo>
                  <a:pt x="653" y="904"/>
                  <a:pt x="623" y="925"/>
                  <a:pt x="581" y="927"/>
                </a:cubicBezTo>
                <a:cubicBezTo>
                  <a:pt x="500" y="932"/>
                  <a:pt x="418" y="931"/>
                  <a:pt x="337" y="928"/>
                </a:cubicBezTo>
                <a:cubicBezTo>
                  <a:pt x="289" y="926"/>
                  <a:pt x="248" y="881"/>
                  <a:pt x="247" y="832"/>
                </a:cubicBezTo>
                <a:cubicBezTo>
                  <a:pt x="247" y="793"/>
                  <a:pt x="247" y="754"/>
                  <a:pt x="247" y="714"/>
                </a:cubicBezTo>
                <a:cubicBezTo>
                  <a:pt x="247" y="684"/>
                  <a:pt x="247" y="684"/>
                  <a:pt x="218" y="684"/>
                </a:cubicBezTo>
                <a:cubicBezTo>
                  <a:pt x="180" y="684"/>
                  <a:pt x="142" y="684"/>
                  <a:pt x="104" y="684"/>
                </a:cubicBezTo>
                <a:cubicBezTo>
                  <a:pt x="48" y="684"/>
                  <a:pt x="2" y="641"/>
                  <a:pt x="1" y="585"/>
                </a:cubicBezTo>
                <a:cubicBezTo>
                  <a:pt x="0" y="505"/>
                  <a:pt x="0" y="425"/>
                  <a:pt x="2" y="345"/>
                </a:cubicBezTo>
                <a:cubicBezTo>
                  <a:pt x="2" y="291"/>
                  <a:pt x="46" y="248"/>
                  <a:pt x="100" y="247"/>
                </a:cubicBezTo>
                <a:cubicBezTo>
                  <a:pt x="141" y="245"/>
                  <a:pt x="183" y="246"/>
                  <a:pt x="224" y="246"/>
                </a:cubicBezTo>
                <a:cubicBezTo>
                  <a:pt x="241" y="247"/>
                  <a:pt x="247" y="242"/>
                  <a:pt x="246" y="224"/>
                </a:cubicBezTo>
                <a:cubicBezTo>
                  <a:pt x="245" y="187"/>
                  <a:pt x="246" y="150"/>
                  <a:pt x="246" y="114"/>
                </a:cubicBezTo>
                <a:cubicBezTo>
                  <a:pt x="248" y="42"/>
                  <a:pt x="288" y="1"/>
                  <a:pt x="360" y="1"/>
                </a:cubicBezTo>
                <a:cubicBezTo>
                  <a:pt x="432" y="0"/>
                  <a:pt x="504" y="0"/>
                  <a:pt x="576" y="1"/>
                </a:cubicBezTo>
                <a:cubicBezTo>
                  <a:pt x="642" y="1"/>
                  <a:pt x="684" y="44"/>
                  <a:pt x="685" y="110"/>
                </a:cubicBezTo>
                <a:cubicBezTo>
                  <a:pt x="685" y="149"/>
                  <a:pt x="685" y="188"/>
                  <a:pt x="684" y="228"/>
                </a:cubicBezTo>
                <a:cubicBezTo>
                  <a:pt x="684" y="242"/>
                  <a:pt x="688" y="246"/>
                  <a:pt x="703" y="246"/>
                </a:cubicBezTo>
                <a:cubicBezTo>
                  <a:pt x="746" y="245"/>
                  <a:pt x="789" y="246"/>
                  <a:pt x="832" y="247"/>
                </a:cubicBezTo>
                <a:cubicBezTo>
                  <a:pt x="884" y="248"/>
                  <a:pt x="928" y="291"/>
                  <a:pt x="929" y="343"/>
                </a:cubicBezTo>
                <a:cubicBezTo>
                  <a:pt x="931" y="424"/>
                  <a:pt x="931" y="505"/>
                  <a:pt x="930" y="586"/>
                </a:cubicBezTo>
                <a:cubicBezTo>
                  <a:pt x="929" y="639"/>
                  <a:pt x="883" y="683"/>
                  <a:pt x="830" y="684"/>
                </a:cubicBezTo>
                <a:cubicBezTo>
                  <a:pt x="816" y="684"/>
                  <a:pt x="801" y="685"/>
                  <a:pt x="786" y="684"/>
                </a:cubicBezTo>
                <a:cubicBezTo>
                  <a:pt x="763" y="682"/>
                  <a:pt x="748" y="667"/>
                  <a:pt x="749" y="648"/>
                </a:cubicBezTo>
                <a:cubicBezTo>
                  <a:pt x="750" y="630"/>
                  <a:pt x="767" y="617"/>
                  <a:pt x="789" y="616"/>
                </a:cubicBezTo>
                <a:cubicBezTo>
                  <a:pt x="800" y="616"/>
                  <a:pt x="812" y="617"/>
                  <a:pt x="823" y="616"/>
                </a:cubicBezTo>
                <a:cubicBezTo>
                  <a:pt x="847" y="615"/>
                  <a:pt x="861" y="601"/>
                  <a:pt x="861" y="577"/>
                </a:cubicBezTo>
                <a:cubicBezTo>
                  <a:pt x="861" y="503"/>
                  <a:pt x="861" y="429"/>
                  <a:pt x="861" y="355"/>
                </a:cubicBezTo>
                <a:cubicBezTo>
                  <a:pt x="861" y="343"/>
                  <a:pt x="860" y="331"/>
                  <a:pt x="848" y="324"/>
                </a:cubicBezTo>
                <a:cubicBezTo>
                  <a:pt x="841" y="314"/>
                  <a:pt x="830" y="314"/>
                  <a:pt x="819" y="314"/>
                </a:cubicBezTo>
                <a:cubicBezTo>
                  <a:pt x="759" y="314"/>
                  <a:pt x="700" y="313"/>
                  <a:pt x="640" y="314"/>
                </a:cubicBezTo>
                <a:cubicBezTo>
                  <a:pt x="623" y="314"/>
                  <a:pt x="616" y="311"/>
                  <a:pt x="616" y="293"/>
                </a:cubicBezTo>
                <a:cubicBezTo>
                  <a:pt x="617" y="231"/>
                  <a:pt x="616" y="170"/>
                  <a:pt x="616" y="109"/>
                </a:cubicBezTo>
                <a:cubicBezTo>
                  <a:pt x="616" y="97"/>
                  <a:pt x="616" y="86"/>
                  <a:pt x="603" y="80"/>
                </a:cubicBezTo>
                <a:cubicBezTo>
                  <a:pt x="603" y="80"/>
                  <a:pt x="603" y="80"/>
                  <a:pt x="603" y="80"/>
                </a:cubicBezTo>
                <a:cubicBezTo>
                  <a:pt x="598" y="69"/>
                  <a:pt x="588" y="69"/>
                  <a:pt x="578" y="69"/>
                </a:cubicBezTo>
                <a:cubicBezTo>
                  <a:pt x="504" y="69"/>
                  <a:pt x="430" y="69"/>
                  <a:pt x="356" y="69"/>
                </a:cubicBezTo>
                <a:cubicBezTo>
                  <a:pt x="327" y="69"/>
                  <a:pt x="315" y="81"/>
                  <a:pt x="315" y="111"/>
                </a:cubicBezTo>
                <a:cubicBezTo>
                  <a:pt x="315" y="148"/>
                  <a:pt x="316" y="186"/>
                  <a:pt x="314" y="224"/>
                </a:cubicBezTo>
                <a:cubicBezTo>
                  <a:pt x="312" y="274"/>
                  <a:pt x="291" y="319"/>
                  <a:pt x="225" y="314"/>
                </a:cubicBezTo>
                <a:cubicBezTo>
                  <a:pt x="190" y="311"/>
                  <a:pt x="155" y="314"/>
                  <a:pt x="119" y="314"/>
                </a:cubicBezTo>
                <a:cubicBezTo>
                  <a:pt x="81" y="314"/>
                  <a:pt x="69" y="326"/>
                  <a:pt x="68" y="364"/>
                </a:cubicBezTo>
                <a:cubicBezTo>
                  <a:pt x="68" y="431"/>
                  <a:pt x="68" y="499"/>
                  <a:pt x="69" y="567"/>
                </a:cubicBezTo>
                <a:cubicBezTo>
                  <a:pt x="69" y="580"/>
                  <a:pt x="69" y="594"/>
                  <a:pt x="79" y="604"/>
                </a:cubicBezTo>
                <a:cubicBezTo>
                  <a:pt x="80" y="608"/>
                  <a:pt x="84" y="609"/>
                  <a:pt x="87" y="609"/>
                </a:cubicBezTo>
                <a:cubicBezTo>
                  <a:pt x="91" y="616"/>
                  <a:pt x="98" y="616"/>
                  <a:pt x="105" y="616"/>
                </a:cubicBezTo>
                <a:cubicBezTo>
                  <a:pt x="154" y="616"/>
                  <a:pt x="202" y="616"/>
                  <a:pt x="251" y="615"/>
                </a:cubicBezTo>
                <a:cubicBezTo>
                  <a:pt x="257" y="615"/>
                  <a:pt x="262" y="615"/>
                  <a:pt x="267" y="615"/>
                </a:cubicBezTo>
                <a:cubicBezTo>
                  <a:pt x="277" y="616"/>
                  <a:pt x="286" y="617"/>
                  <a:pt x="295" y="616"/>
                </a:cubicBezTo>
                <a:cubicBezTo>
                  <a:pt x="311" y="614"/>
                  <a:pt x="316" y="621"/>
                  <a:pt x="316" y="636"/>
                </a:cubicBezTo>
                <a:cubicBezTo>
                  <a:pt x="316" y="640"/>
                  <a:pt x="316" y="644"/>
                  <a:pt x="316" y="648"/>
                </a:cubicBezTo>
                <a:cubicBezTo>
                  <a:pt x="316" y="651"/>
                  <a:pt x="316" y="653"/>
                  <a:pt x="316" y="656"/>
                </a:cubicBezTo>
                <a:cubicBezTo>
                  <a:pt x="316" y="663"/>
                  <a:pt x="316" y="669"/>
                  <a:pt x="316" y="676"/>
                </a:cubicBezTo>
                <a:cubicBezTo>
                  <a:pt x="316" y="729"/>
                  <a:pt x="315" y="781"/>
                  <a:pt x="315" y="833"/>
                </a:cubicBezTo>
                <a:cubicBezTo>
                  <a:pt x="315" y="836"/>
                  <a:pt x="318" y="838"/>
                  <a:pt x="319" y="840"/>
                </a:cubicBezTo>
                <a:cubicBezTo>
                  <a:pt x="320" y="841"/>
                  <a:pt x="321" y="842"/>
                  <a:pt x="321" y="844"/>
                </a:cubicBezTo>
                <a:cubicBezTo>
                  <a:pt x="327" y="858"/>
                  <a:pt x="338" y="862"/>
                  <a:pt x="351" y="862"/>
                </a:cubicBezTo>
                <a:cubicBezTo>
                  <a:pt x="423" y="862"/>
                  <a:pt x="495" y="862"/>
                  <a:pt x="567" y="861"/>
                </a:cubicBezTo>
                <a:cubicBezTo>
                  <a:pt x="590" y="861"/>
                  <a:pt x="603" y="849"/>
                  <a:pt x="610" y="827"/>
                </a:cubicBezTo>
                <a:cubicBezTo>
                  <a:pt x="619" y="800"/>
                  <a:pt x="622" y="772"/>
                  <a:pt x="618" y="745"/>
                </a:cubicBezTo>
                <a:cubicBezTo>
                  <a:pt x="615" y="726"/>
                  <a:pt x="617" y="704"/>
                  <a:pt x="595" y="695"/>
                </a:cubicBezTo>
                <a:cubicBezTo>
                  <a:pt x="555" y="678"/>
                  <a:pt x="514" y="663"/>
                  <a:pt x="471" y="652"/>
                </a:cubicBezTo>
                <a:cubicBezTo>
                  <a:pt x="471" y="652"/>
                  <a:pt x="471" y="652"/>
                  <a:pt x="471" y="652"/>
                </a:cubicBezTo>
                <a:cubicBezTo>
                  <a:pt x="452" y="643"/>
                  <a:pt x="432" y="635"/>
                  <a:pt x="412" y="626"/>
                </a:cubicBezTo>
                <a:cubicBezTo>
                  <a:pt x="409" y="624"/>
                  <a:pt x="405" y="622"/>
                  <a:pt x="402" y="620"/>
                </a:cubicBezTo>
                <a:cubicBezTo>
                  <a:pt x="393" y="613"/>
                  <a:pt x="385" y="606"/>
                  <a:pt x="376" y="599"/>
                </a:cubicBezTo>
                <a:cubicBezTo>
                  <a:pt x="372" y="595"/>
                  <a:pt x="369" y="592"/>
                  <a:pt x="366" y="588"/>
                </a:cubicBezTo>
                <a:cubicBezTo>
                  <a:pt x="300" y="500"/>
                  <a:pt x="308" y="404"/>
                  <a:pt x="330" y="302"/>
                </a:cubicBezTo>
                <a:cubicBezTo>
                  <a:pt x="352" y="319"/>
                  <a:pt x="365" y="340"/>
                  <a:pt x="387" y="350"/>
                </a:cubicBezTo>
                <a:cubicBezTo>
                  <a:pt x="390" y="351"/>
                  <a:pt x="392" y="352"/>
                  <a:pt x="394" y="353"/>
                </a:cubicBezTo>
                <a:cubicBezTo>
                  <a:pt x="425" y="378"/>
                  <a:pt x="462" y="391"/>
                  <a:pt x="499" y="404"/>
                </a:cubicBezTo>
                <a:cubicBezTo>
                  <a:pt x="502" y="405"/>
                  <a:pt x="505" y="407"/>
                  <a:pt x="508" y="408"/>
                </a:cubicBezTo>
                <a:cubicBezTo>
                  <a:pt x="529" y="419"/>
                  <a:pt x="550" y="429"/>
                  <a:pt x="571" y="440"/>
                </a:cubicBezTo>
                <a:cubicBezTo>
                  <a:pt x="571" y="440"/>
                  <a:pt x="571" y="440"/>
                  <a:pt x="571" y="440"/>
                </a:cubicBezTo>
                <a:cubicBezTo>
                  <a:pt x="586" y="452"/>
                  <a:pt x="600" y="465"/>
                  <a:pt x="614" y="477"/>
                </a:cubicBezTo>
                <a:cubicBezTo>
                  <a:pt x="615" y="476"/>
                  <a:pt x="615" y="476"/>
                  <a:pt x="615" y="476"/>
                </a:cubicBezTo>
                <a:cubicBezTo>
                  <a:pt x="615" y="476"/>
                  <a:pt x="614" y="477"/>
                  <a:pt x="614" y="477"/>
                </a:cubicBezTo>
                <a:cubicBezTo>
                  <a:pt x="625" y="500"/>
                  <a:pt x="636" y="522"/>
                  <a:pt x="647" y="544"/>
                </a:cubicBezTo>
                <a:cubicBezTo>
                  <a:pt x="647" y="544"/>
                  <a:pt x="647" y="544"/>
                  <a:pt x="647" y="544"/>
                </a:cubicBezTo>
                <a:cubicBezTo>
                  <a:pt x="647" y="551"/>
                  <a:pt x="647" y="558"/>
                  <a:pt x="651" y="564"/>
                </a:cubicBezTo>
                <a:cubicBezTo>
                  <a:pt x="652" y="567"/>
                  <a:pt x="652" y="569"/>
                  <a:pt x="652" y="572"/>
                </a:cubicBezTo>
                <a:cubicBezTo>
                  <a:pt x="654" y="585"/>
                  <a:pt x="656" y="599"/>
                  <a:pt x="655" y="615"/>
                </a:cubicBezTo>
                <a:cubicBezTo>
                  <a:pt x="650" y="610"/>
                  <a:pt x="647" y="607"/>
                  <a:pt x="644" y="603"/>
                </a:cubicBezTo>
                <a:cubicBezTo>
                  <a:pt x="622" y="566"/>
                  <a:pt x="590" y="538"/>
                  <a:pt x="554" y="515"/>
                </a:cubicBezTo>
                <a:cubicBezTo>
                  <a:pt x="521" y="494"/>
                  <a:pt x="485" y="481"/>
                  <a:pt x="449" y="465"/>
                </a:cubicBezTo>
                <a:cubicBezTo>
                  <a:pt x="429" y="457"/>
                  <a:pt x="413" y="441"/>
                  <a:pt x="392" y="432"/>
                </a:cubicBezTo>
                <a:cubicBezTo>
                  <a:pt x="396" y="441"/>
                  <a:pt x="402" y="449"/>
                  <a:pt x="408" y="457"/>
                </a:cubicBezTo>
                <a:cubicBezTo>
                  <a:pt x="436" y="493"/>
                  <a:pt x="474" y="516"/>
                  <a:pt x="515" y="534"/>
                </a:cubicBezTo>
                <a:cubicBezTo>
                  <a:pt x="568" y="558"/>
                  <a:pt x="620" y="584"/>
                  <a:pt x="651" y="637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87" name="Freeform 35">
            <a:extLst>
              <a:ext uri="{FF2B5EF4-FFF2-40B4-BE49-F238E27FC236}">
                <a16:creationId xmlns:a16="http://schemas.microsoft.com/office/drawing/2014/main" id="{4FB1C075-B51A-4ED3-B316-6D090CE54568}"/>
              </a:ext>
            </a:extLst>
          </p:cNvPr>
          <p:cNvSpPr/>
          <p:nvPr/>
        </p:nvSpPr>
        <p:spPr bwMode="auto">
          <a:xfrm>
            <a:off x="501254" y="2511028"/>
            <a:ext cx="726281" cy="748904"/>
          </a:xfrm>
          <a:custGeom>
            <a:avLst/>
            <a:gdLst>
              <a:gd name="T0" fmla="*/ 314 w 685"/>
              <a:gd name="T1" fmla="*/ 0 h 706"/>
              <a:gd name="T2" fmla="*/ 565 w 685"/>
              <a:gd name="T3" fmla="*/ 0 h 706"/>
              <a:gd name="T4" fmla="*/ 619 w 685"/>
              <a:gd name="T5" fmla="*/ 58 h 706"/>
              <a:gd name="T6" fmla="*/ 487 w 685"/>
              <a:gd name="T7" fmla="*/ 258 h 706"/>
              <a:gd name="T8" fmla="*/ 434 w 685"/>
              <a:gd name="T9" fmla="*/ 281 h 706"/>
              <a:gd name="T10" fmla="*/ 350 w 685"/>
              <a:gd name="T11" fmla="*/ 406 h 706"/>
              <a:gd name="T12" fmla="*/ 354 w 685"/>
              <a:gd name="T13" fmla="*/ 518 h 706"/>
              <a:gd name="T14" fmla="*/ 373 w 685"/>
              <a:gd name="T15" fmla="*/ 536 h 706"/>
              <a:gd name="T16" fmla="*/ 574 w 685"/>
              <a:gd name="T17" fmla="*/ 575 h 706"/>
              <a:gd name="T18" fmla="*/ 673 w 685"/>
              <a:gd name="T19" fmla="*/ 644 h 706"/>
              <a:gd name="T20" fmla="*/ 675 w 685"/>
              <a:gd name="T21" fmla="*/ 677 h 706"/>
              <a:gd name="T22" fmla="*/ 642 w 685"/>
              <a:gd name="T23" fmla="*/ 674 h 706"/>
              <a:gd name="T24" fmla="*/ 379 w 685"/>
              <a:gd name="T25" fmla="*/ 605 h 706"/>
              <a:gd name="T26" fmla="*/ 368 w 685"/>
              <a:gd name="T27" fmla="*/ 608 h 706"/>
              <a:gd name="T28" fmla="*/ 374 w 685"/>
              <a:gd name="T29" fmla="*/ 619 h 706"/>
              <a:gd name="T30" fmla="*/ 423 w 685"/>
              <a:gd name="T31" fmla="*/ 644 h 706"/>
              <a:gd name="T32" fmla="*/ 476 w 685"/>
              <a:gd name="T33" fmla="*/ 661 h 706"/>
              <a:gd name="T34" fmla="*/ 493 w 685"/>
              <a:gd name="T35" fmla="*/ 689 h 706"/>
              <a:gd name="T36" fmla="*/ 467 w 685"/>
              <a:gd name="T37" fmla="*/ 705 h 706"/>
              <a:gd name="T38" fmla="*/ 151 w 685"/>
              <a:gd name="T39" fmla="*/ 706 h 706"/>
              <a:gd name="T40" fmla="*/ 129 w 685"/>
              <a:gd name="T41" fmla="*/ 692 h 706"/>
              <a:gd name="T42" fmla="*/ 137 w 685"/>
              <a:gd name="T43" fmla="*/ 665 h 706"/>
              <a:gd name="T44" fmla="*/ 170 w 685"/>
              <a:gd name="T45" fmla="*/ 650 h 706"/>
              <a:gd name="T46" fmla="*/ 230 w 685"/>
              <a:gd name="T47" fmla="*/ 625 h 706"/>
              <a:gd name="T48" fmla="*/ 245 w 685"/>
              <a:gd name="T49" fmla="*/ 603 h 706"/>
              <a:gd name="T50" fmla="*/ 226 w 685"/>
              <a:gd name="T51" fmla="*/ 596 h 706"/>
              <a:gd name="T52" fmla="*/ 149 w 685"/>
              <a:gd name="T53" fmla="*/ 564 h 706"/>
              <a:gd name="T54" fmla="*/ 147 w 685"/>
              <a:gd name="T55" fmla="*/ 416 h 706"/>
              <a:gd name="T56" fmla="*/ 210 w 685"/>
              <a:gd name="T57" fmla="*/ 390 h 706"/>
              <a:gd name="T58" fmla="*/ 223 w 685"/>
              <a:gd name="T59" fmla="*/ 399 h 706"/>
              <a:gd name="T60" fmla="*/ 220 w 685"/>
              <a:gd name="T61" fmla="*/ 459 h 706"/>
              <a:gd name="T62" fmla="*/ 209 w 685"/>
              <a:gd name="T63" fmla="*/ 474 h 706"/>
              <a:gd name="T64" fmla="*/ 209 w 685"/>
              <a:gd name="T65" fmla="*/ 502 h 706"/>
              <a:gd name="T66" fmla="*/ 212 w 685"/>
              <a:gd name="T67" fmla="*/ 505 h 706"/>
              <a:gd name="T68" fmla="*/ 250 w 685"/>
              <a:gd name="T69" fmla="*/ 517 h 706"/>
              <a:gd name="T70" fmla="*/ 256 w 685"/>
              <a:gd name="T71" fmla="*/ 484 h 706"/>
              <a:gd name="T72" fmla="*/ 260 w 685"/>
              <a:gd name="T73" fmla="*/ 400 h 706"/>
              <a:gd name="T74" fmla="*/ 224 w 685"/>
              <a:gd name="T75" fmla="*/ 314 h 706"/>
              <a:gd name="T76" fmla="*/ 157 w 685"/>
              <a:gd name="T77" fmla="*/ 270 h 706"/>
              <a:gd name="T78" fmla="*/ 5 w 685"/>
              <a:gd name="T79" fmla="*/ 92 h 706"/>
              <a:gd name="T80" fmla="*/ 1 w 685"/>
              <a:gd name="T81" fmla="*/ 37 h 706"/>
              <a:gd name="T82" fmla="*/ 50 w 685"/>
              <a:gd name="T83" fmla="*/ 0 h 706"/>
              <a:gd name="T84" fmla="*/ 224 w 685"/>
              <a:gd name="T85" fmla="*/ 0 h 706"/>
              <a:gd name="T86" fmla="*/ 314 w 685"/>
              <a:gd name="T87" fmla="*/ 0 h 7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85" h="706">
                <a:moveTo>
                  <a:pt x="314" y="0"/>
                </a:moveTo>
                <a:cubicBezTo>
                  <a:pt x="398" y="0"/>
                  <a:pt x="482" y="0"/>
                  <a:pt x="565" y="0"/>
                </a:cubicBezTo>
                <a:cubicBezTo>
                  <a:pt x="610" y="0"/>
                  <a:pt x="623" y="15"/>
                  <a:pt x="619" y="58"/>
                </a:cubicBezTo>
                <a:cubicBezTo>
                  <a:pt x="613" y="150"/>
                  <a:pt x="566" y="215"/>
                  <a:pt x="487" y="258"/>
                </a:cubicBezTo>
                <a:cubicBezTo>
                  <a:pt x="470" y="268"/>
                  <a:pt x="453" y="276"/>
                  <a:pt x="434" y="281"/>
                </a:cubicBezTo>
                <a:cubicBezTo>
                  <a:pt x="384" y="297"/>
                  <a:pt x="347" y="353"/>
                  <a:pt x="350" y="406"/>
                </a:cubicBezTo>
                <a:cubicBezTo>
                  <a:pt x="352" y="443"/>
                  <a:pt x="353" y="480"/>
                  <a:pt x="354" y="518"/>
                </a:cubicBezTo>
                <a:cubicBezTo>
                  <a:pt x="354" y="531"/>
                  <a:pt x="359" y="536"/>
                  <a:pt x="373" y="536"/>
                </a:cubicBezTo>
                <a:cubicBezTo>
                  <a:pt x="441" y="540"/>
                  <a:pt x="509" y="551"/>
                  <a:pt x="574" y="575"/>
                </a:cubicBezTo>
                <a:cubicBezTo>
                  <a:pt x="613" y="589"/>
                  <a:pt x="650" y="607"/>
                  <a:pt x="673" y="644"/>
                </a:cubicBezTo>
                <a:cubicBezTo>
                  <a:pt x="680" y="655"/>
                  <a:pt x="685" y="667"/>
                  <a:pt x="675" y="677"/>
                </a:cubicBezTo>
                <a:cubicBezTo>
                  <a:pt x="664" y="688"/>
                  <a:pt x="652" y="681"/>
                  <a:pt x="642" y="674"/>
                </a:cubicBezTo>
                <a:cubicBezTo>
                  <a:pt x="564" y="614"/>
                  <a:pt x="473" y="605"/>
                  <a:pt x="379" y="605"/>
                </a:cubicBezTo>
                <a:cubicBezTo>
                  <a:pt x="375" y="605"/>
                  <a:pt x="371" y="604"/>
                  <a:pt x="368" y="608"/>
                </a:cubicBezTo>
                <a:cubicBezTo>
                  <a:pt x="365" y="613"/>
                  <a:pt x="371" y="616"/>
                  <a:pt x="374" y="619"/>
                </a:cubicBezTo>
                <a:cubicBezTo>
                  <a:pt x="388" y="632"/>
                  <a:pt x="404" y="641"/>
                  <a:pt x="423" y="644"/>
                </a:cubicBezTo>
                <a:cubicBezTo>
                  <a:pt x="441" y="647"/>
                  <a:pt x="459" y="652"/>
                  <a:pt x="476" y="661"/>
                </a:cubicBezTo>
                <a:cubicBezTo>
                  <a:pt x="487" y="667"/>
                  <a:pt x="496" y="675"/>
                  <a:pt x="493" y="689"/>
                </a:cubicBezTo>
                <a:cubicBezTo>
                  <a:pt x="490" y="703"/>
                  <a:pt x="478" y="705"/>
                  <a:pt x="467" y="705"/>
                </a:cubicBezTo>
                <a:cubicBezTo>
                  <a:pt x="361" y="706"/>
                  <a:pt x="256" y="706"/>
                  <a:pt x="151" y="706"/>
                </a:cubicBezTo>
                <a:cubicBezTo>
                  <a:pt x="141" y="706"/>
                  <a:pt x="133" y="703"/>
                  <a:pt x="129" y="692"/>
                </a:cubicBezTo>
                <a:cubicBezTo>
                  <a:pt x="126" y="681"/>
                  <a:pt x="129" y="673"/>
                  <a:pt x="137" y="665"/>
                </a:cubicBezTo>
                <a:cubicBezTo>
                  <a:pt x="147" y="657"/>
                  <a:pt x="158" y="653"/>
                  <a:pt x="170" y="650"/>
                </a:cubicBezTo>
                <a:cubicBezTo>
                  <a:pt x="191" y="646"/>
                  <a:pt x="211" y="636"/>
                  <a:pt x="230" y="625"/>
                </a:cubicBezTo>
                <a:cubicBezTo>
                  <a:pt x="239" y="621"/>
                  <a:pt x="246" y="613"/>
                  <a:pt x="245" y="603"/>
                </a:cubicBezTo>
                <a:cubicBezTo>
                  <a:pt x="243" y="594"/>
                  <a:pt x="233" y="597"/>
                  <a:pt x="226" y="596"/>
                </a:cubicBezTo>
                <a:cubicBezTo>
                  <a:pt x="198" y="590"/>
                  <a:pt x="173" y="579"/>
                  <a:pt x="149" y="564"/>
                </a:cubicBezTo>
                <a:cubicBezTo>
                  <a:pt x="98" y="531"/>
                  <a:pt x="97" y="450"/>
                  <a:pt x="147" y="416"/>
                </a:cubicBezTo>
                <a:cubicBezTo>
                  <a:pt x="166" y="403"/>
                  <a:pt x="188" y="396"/>
                  <a:pt x="210" y="390"/>
                </a:cubicBezTo>
                <a:cubicBezTo>
                  <a:pt x="219" y="387"/>
                  <a:pt x="223" y="389"/>
                  <a:pt x="223" y="399"/>
                </a:cubicBezTo>
                <a:cubicBezTo>
                  <a:pt x="221" y="419"/>
                  <a:pt x="220" y="439"/>
                  <a:pt x="220" y="459"/>
                </a:cubicBezTo>
                <a:cubicBezTo>
                  <a:pt x="220" y="468"/>
                  <a:pt x="215" y="470"/>
                  <a:pt x="209" y="474"/>
                </a:cubicBezTo>
                <a:cubicBezTo>
                  <a:pt x="198" y="483"/>
                  <a:pt x="198" y="493"/>
                  <a:pt x="209" y="502"/>
                </a:cubicBezTo>
                <a:cubicBezTo>
                  <a:pt x="210" y="503"/>
                  <a:pt x="211" y="504"/>
                  <a:pt x="212" y="505"/>
                </a:cubicBezTo>
                <a:cubicBezTo>
                  <a:pt x="224" y="510"/>
                  <a:pt x="237" y="523"/>
                  <a:pt x="250" y="517"/>
                </a:cubicBezTo>
                <a:cubicBezTo>
                  <a:pt x="262" y="511"/>
                  <a:pt x="255" y="495"/>
                  <a:pt x="256" y="484"/>
                </a:cubicBezTo>
                <a:cubicBezTo>
                  <a:pt x="258" y="456"/>
                  <a:pt x="258" y="428"/>
                  <a:pt x="260" y="400"/>
                </a:cubicBezTo>
                <a:cubicBezTo>
                  <a:pt x="262" y="365"/>
                  <a:pt x="248" y="338"/>
                  <a:pt x="224" y="314"/>
                </a:cubicBezTo>
                <a:cubicBezTo>
                  <a:pt x="205" y="295"/>
                  <a:pt x="182" y="281"/>
                  <a:pt x="157" y="270"/>
                </a:cubicBezTo>
                <a:cubicBezTo>
                  <a:pt x="77" y="236"/>
                  <a:pt x="24" y="179"/>
                  <a:pt x="5" y="92"/>
                </a:cubicBezTo>
                <a:cubicBezTo>
                  <a:pt x="1" y="74"/>
                  <a:pt x="0" y="55"/>
                  <a:pt x="1" y="37"/>
                </a:cubicBezTo>
                <a:cubicBezTo>
                  <a:pt x="2" y="14"/>
                  <a:pt x="20" y="0"/>
                  <a:pt x="50" y="0"/>
                </a:cubicBezTo>
                <a:cubicBezTo>
                  <a:pt x="108" y="0"/>
                  <a:pt x="166" y="0"/>
                  <a:pt x="224" y="0"/>
                </a:cubicBezTo>
                <a:cubicBezTo>
                  <a:pt x="254" y="0"/>
                  <a:pt x="284" y="0"/>
                  <a:pt x="314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88" name="Freeform 36">
            <a:extLst>
              <a:ext uri="{FF2B5EF4-FFF2-40B4-BE49-F238E27FC236}">
                <a16:creationId xmlns:a16="http://schemas.microsoft.com/office/drawing/2014/main" id="{4E6A73A3-32BF-45D9-84FE-1BE02EDD5E05}"/>
              </a:ext>
            </a:extLst>
          </p:cNvPr>
          <p:cNvSpPr>
            <a:spLocks noEditPoints="1"/>
          </p:cNvSpPr>
          <p:nvPr/>
        </p:nvSpPr>
        <p:spPr bwMode="auto">
          <a:xfrm>
            <a:off x="2010966" y="2568179"/>
            <a:ext cx="959644" cy="647700"/>
          </a:xfrm>
          <a:custGeom>
            <a:avLst/>
            <a:gdLst>
              <a:gd name="T0" fmla="*/ 275 w 905"/>
              <a:gd name="T1" fmla="*/ 289 h 611"/>
              <a:gd name="T2" fmla="*/ 270 w 905"/>
              <a:gd name="T3" fmla="*/ 136 h 611"/>
              <a:gd name="T4" fmla="*/ 564 w 905"/>
              <a:gd name="T5" fmla="*/ 85 h 611"/>
              <a:gd name="T6" fmla="*/ 846 w 905"/>
              <a:gd name="T7" fmla="*/ 282 h 611"/>
              <a:gd name="T8" fmla="*/ 704 w 905"/>
              <a:gd name="T9" fmla="*/ 552 h 611"/>
              <a:gd name="T10" fmla="*/ 545 w 905"/>
              <a:gd name="T11" fmla="*/ 611 h 611"/>
              <a:gd name="T12" fmla="*/ 18 w 905"/>
              <a:gd name="T13" fmla="*/ 490 h 611"/>
              <a:gd name="T14" fmla="*/ 219 w 905"/>
              <a:gd name="T15" fmla="*/ 290 h 611"/>
              <a:gd name="T16" fmla="*/ 623 w 905"/>
              <a:gd name="T17" fmla="*/ 213 h 611"/>
              <a:gd name="T18" fmla="*/ 615 w 905"/>
              <a:gd name="T19" fmla="*/ 208 h 611"/>
              <a:gd name="T20" fmla="*/ 595 w 905"/>
              <a:gd name="T21" fmla="*/ 195 h 611"/>
              <a:gd name="T22" fmla="*/ 567 w 905"/>
              <a:gd name="T23" fmla="*/ 176 h 611"/>
              <a:gd name="T24" fmla="*/ 563 w 905"/>
              <a:gd name="T25" fmla="*/ 173 h 611"/>
              <a:gd name="T26" fmla="*/ 551 w 905"/>
              <a:gd name="T27" fmla="*/ 164 h 611"/>
              <a:gd name="T28" fmla="*/ 543 w 905"/>
              <a:gd name="T29" fmla="*/ 159 h 611"/>
              <a:gd name="T30" fmla="*/ 354 w 905"/>
              <a:gd name="T31" fmla="*/ 126 h 611"/>
              <a:gd name="T32" fmla="*/ 409 w 905"/>
              <a:gd name="T33" fmla="*/ 280 h 611"/>
              <a:gd name="T34" fmla="*/ 487 w 905"/>
              <a:gd name="T35" fmla="*/ 289 h 611"/>
              <a:gd name="T36" fmla="*/ 530 w 905"/>
              <a:gd name="T37" fmla="*/ 289 h 611"/>
              <a:gd name="T38" fmla="*/ 554 w 905"/>
              <a:gd name="T39" fmla="*/ 287 h 611"/>
              <a:gd name="T40" fmla="*/ 555 w 905"/>
              <a:gd name="T41" fmla="*/ 285 h 611"/>
              <a:gd name="T42" fmla="*/ 556 w 905"/>
              <a:gd name="T43" fmla="*/ 284 h 611"/>
              <a:gd name="T44" fmla="*/ 566 w 905"/>
              <a:gd name="T45" fmla="*/ 267 h 611"/>
              <a:gd name="T46" fmla="*/ 572 w 905"/>
              <a:gd name="T47" fmla="*/ 260 h 611"/>
              <a:gd name="T48" fmla="*/ 575 w 905"/>
              <a:gd name="T49" fmla="*/ 255 h 611"/>
              <a:gd name="T50" fmla="*/ 585 w 905"/>
              <a:gd name="T51" fmla="*/ 239 h 611"/>
              <a:gd name="T52" fmla="*/ 590 w 905"/>
              <a:gd name="T53" fmla="*/ 233 h 611"/>
              <a:gd name="T54" fmla="*/ 615 w 905"/>
              <a:gd name="T55" fmla="*/ 247 h 611"/>
              <a:gd name="T56" fmla="*/ 819 w 905"/>
              <a:gd name="T57" fmla="*/ 387 h 611"/>
              <a:gd name="T58" fmla="*/ 727 w 905"/>
              <a:gd name="T59" fmla="*/ 283 h 611"/>
              <a:gd name="T60" fmla="*/ 631 w 905"/>
              <a:gd name="T61" fmla="*/ 219 h 611"/>
              <a:gd name="T62" fmla="*/ 626 w 905"/>
              <a:gd name="T63" fmla="*/ 215 h 611"/>
              <a:gd name="T64" fmla="*/ 554 w 905"/>
              <a:gd name="T65" fmla="*/ 362 h 611"/>
              <a:gd name="T66" fmla="*/ 86 w 905"/>
              <a:gd name="T67" fmla="*/ 450 h 611"/>
              <a:gd name="T68" fmla="*/ 323 w 905"/>
              <a:gd name="T69" fmla="*/ 540 h 611"/>
              <a:gd name="T70" fmla="*/ 337 w 905"/>
              <a:gd name="T71" fmla="*/ 405 h 611"/>
              <a:gd name="T72" fmla="*/ 569 w 905"/>
              <a:gd name="T73" fmla="*/ 388 h 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05" h="611">
                <a:moveTo>
                  <a:pt x="219" y="290"/>
                </a:moveTo>
                <a:cubicBezTo>
                  <a:pt x="238" y="290"/>
                  <a:pt x="256" y="290"/>
                  <a:pt x="275" y="289"/>
                </a:cubicBezTo>
                <a:cubicBezTo>
                  <a:pt x="295" y="289"/>
                  <a:pt x="298" y="285"/>
                  <a:pt x="287" y="268"/>
                </a:cubicBezTo>
                <a:cubicBezTo>
                  <a:pt x="260" y="226"/>
                  <a:pt x="257" y="182"/>
                  <a:pt x="270" y="136"/>
                </a:cubicBezTo>
                <a:cubicBezTo>
                  <a:pt x="294" y="49"/>
                  <a:pt x="395" y="0"/>
                  <a:pt x="479" y="33"/>
                </a:cubicBezTo>
                <a:cubicBezTo>
                  <a:pt x="511" y="45"/>
                  <a:pt x="536" y="67"/>
                  <a:pt x="564" y="85"/>
                </a:cubicBezTo>
                <a:cubicBezTo>
                  <a:pt x="628" y="128"/>
                  <a:pt x="691" y="171"/>
                  <a:pt x="754" y="216"/>
                </a:cubicBezTo>
                <a:cubicBezTo>
                  <a:pt x="785" y="237"/>
                  <a:pt x="819" y="255"/>
                  <a:pt x="846" y="282"/>
                </a:cubicBezTo>
                <a:cubicBezTo>
                  <a:pt x="894" y="332"/>
                  <a:pt x="905" y="408"/>
                  <a:pt x="870" y="472"/>
                </a:cubicBezTo>
                <a:cubicBezTo>
                  <a:pt x="840" y="530"/>
                  <a:pt x="768" y="565"/>
                  <a:pt x="704" y="552"/>
                </a:cubicBezTo>
                <a:cubicBezTo>
                  <a:pt x="684" y="548"/>
                  <a:pt x="672" y="551"/>
                  <a:pt x="658" y="565"/>
                </a:cubicBezTo>
                <a:cubicBezTo>
                  <a:pt x="627" y="597"/>
                  <a:pt x="589" y="611"/>
                  <a:pt x="545" y="611"/>
                </a:cubicBezTo>
                <a:cubicBezTo>
                  <a:pt x="420" y="611"/>
                  <a:pt x="296" y="611"/>
                  <a:pt x="171" y="611"/>
                </a:cubicBezTo>
                <a:cubicBezTo>
                  <a:pt x="99" y="611"/>
                  <a:pt x="39" y="563"/>
                  <a:pt x="18" y="490"/>
                </a:cubicBezTo>
                <a:cubicBezTo>
                  <a:pt x="0" y="427"/>
                  <a:pt x="29" y="352"/>
                  <a:pt x="87" y="316"/>
                </a:cubicBezTo>
                <a:cubicBezTo>
                  <a:pt x="124" y="293"/>
                  <a:pt x="139" y="290"/>
                  <a:pt x="219" y="290"/>
                </a:cubicBezTo>
                <a:close/>
                <a:moveTo>
                  <a:pt x="626" y="215"/>
                </a:moveTo>
                <a:cubicBezTo>
                  <a:pt x="626" y="213"/>
                  <a:pt x="625" y="213"/>
                  <a:pt x="623" y="213"/>
                </a:cubicBezTo>
                <a:cubicBezTo>
                  <a:pt x="622" y="212"/>
                  <a:pt x="621" y="212"/>
                  <a:pt x="619" y="211"/>
                </a:cubicBezTo>
                <a:cubicBezTo>
                  <a:pt x="618" y="210"/>
                  <a:pt x="616" y="209"/>
                  <a:pt x="615" y="208"/>
                </a:cubicBezTo>
                <a:cubicBezTo>
                  <a:pt x="615" y="207"/>
                  <a:pt x="615" y="207"/>
                  <a:pt x="615" y="207"/>
                </a:cubicBezTo>
                <a:cubicBezTo>
                  <a:pt x="609" y="201"/>
                  <a:pt x="604" y="196"/>
                  <a:pt x="595" y="195"/>
                </a:cubicBezTo>
                <a:cubicBezTo>
                  <a:pt x="595" y="195"/>
                  <a:pt x="595" y="195"/>
                  <a:pt x="595" y="195"/>
                </a:cubicBezTo>
                <a:cubicBezTo>
                  <a:pt x="588" y="186"/>
                  <a:pt x="579" y="179"/>
                  <a:pt x="567" y="176"/>
                </a:cubicBezTo>
                <a:cubicBezTo>
                  <a:pt x="566" y="175"/>
                  <a:pt x="566" y="175"/>
                  <a:pt x="566" y="175"/>
                </a:cubicBezTo>
                <a:cubicBezTo>
                  <a:pt x="566" y="173"/>
                  <a:pt x="565" y="172"/>
                  <a:pt x="563" y="173"/>
                </a:cubicBezTo>
                <a:cubicBezTo>
                  <a:pt x="562" y="172"/>
                  <a:pt x="561" y="172"/>
                  <a:pt x="560" y="171"/>
                </a:cubicBezTo>
                <a:cubicBezTo>
                  <a:pt x="559" y="166"/>
                  <a:pt x="555" y="164"/>
                  <a:pt x="551" y="164"/>
                </a:cubicBezTo>
                <a:cubicBezTo>
                  <a:pt x="550" y="164"/>
                  <a:pt x="550" y="164"/>
                  <a:pt x="550" y="164"/>
                </a:cubicBezTo>
                <a:cubicBezTo>
                  <a:pt x="548" y="162"/>
                  <a:pt x="545" y="161"/>
                  <a:pt x="543" y="159"/>
                </a:cubicBezTo>
                <a:cubicBezTo>
                  <a:pt x="518" y="141"/>
                  <a:pt x="494" y="122"/>
                  <a:pt x="468" y="107"/>
                </a:cubicBezTo>
                <a:cubicBezTo>
                  <a:pt x="429" y="84"/>
                  <a:pt x="384" y="93"/>
                  <a:pt x="354" y="126"/>
                </a:cubicBezTo>
                <a:cubicBezTo>
                  <a:pt x="329" y="155"/>
                  <a:pt x="327" y="203"/>
                  <a:pt x="352" y="237"/>
                </a:cubicBezTo>
                <a:cubicBezTo>
                  <a:pt x="367" y="257"/>
                  <a:pt x="388" y="268"/>
                  <a:pt x="409" y="280"/>
                </a:cubicBezTo>
                <a:cubicBezTo>
                  <a:pt x="413" y="287"/>
                  <a:pt x="419" y="290"/>
                  <a:pt x="427" y="290"/>
                </a:cubicBezTo>
                <a:cubicBezTo>
                  <a:pt x="447" y="290"/>
                  <a:pt x="467" y="292"/>
                  <a:pt x="487" y="289"/>
                </a:cubicBezTo>
                <a:cubicBezTo>
                  <a:pt x="493" y="291"/>
                  <a:pt x="498" y="290"/>
                  <a:pt x="504" y="289"/>
                </a:cubicBezTo>
                <a:cubicBezTo>
                  <a:pt x="513" y="291"/>
                  <a:pt x="521" y="291"/>
                  <a:pt x="530" y="289"/>
                </a:cubicBezTo>
                <a:cubicBezTo>
                  <a:pt x="533" y="289"/>
                  <a:pt x="537" y="289"/>
                  <a:pt x="540" y="289"/>
                </a:cubicBezTo>
                <a:cubicBezTo>
                  <a:pt x="545" y="291"/>
                  <a:pt x="550" y="293"/>
                  <a:pt x="554" y="287"/>
                </a:cubicBezTo>
                <a:cubicBezTo>
                  <a:pt x="555" y="286"/>
                  <a:pt x="555" y="286"/>
                  <a:pt x="555" y="286"/>
                </a:cubicBezTo>
                <a:cubicBezTo>
                  <a:pt x="555" y="285"/>
                  <a:pt x="555" y="285"/>
                  <a:pt x="555" y="285"/>
                </a:cubicBezTo>
                <a:cubicBezTo>
                  <a:pt x="556" y="285"/>
                  <a:pt x="556" y="285"/>
                  <a:pt x="556" y="285"/>
                </a:cubicBezTo>
                <a:cubicBezTo>
                  <a:pt x="556" y="284"/>
                  <a:pt x="556" y="284"/>
                  <a:pt x="556" y="284"/>
                </a:cubicBezTo>
                <a:cubicBezTo>
                  <a:pt x="557" y="281"/>
                  <a:pt x="558" y="279"/>
                  <a:pt x="560" y="276"/>
                </a:cubicBezTo>
                <a:cubicBezTo>
                  <a:pt x="564" y="275"/>
                  <a:pt x="566" y="272"/>
                  <a:pt x="566" y="267"/>
                </a:cubicBezTo>
                <a:cubicBezTo>
                  <a:pt x="567" y="266"/>
                  <a:pt x="567" y="266"/>
                  <a:pt x="567" y="266"/>
                </a:cubicBezTo>
                <a:cubicBezTo>
                  <a:pt x="570" y="265"/>
                  <a:pt x="571" y="263"/>
                  <a:pt x="572" y="260"/>
                </a:cubicBezTo>
                <a:cubicBezTo>
                  <a:pt x="572" y="260"/>
                  <a:pt x="572" y="260"/>
                  <a:pt x="572" y="260"/>
                </a:cubicBezTo>
                <a:cubicBezTo>
                  <a:pt x="573" y="258"/>
                  <a:pt x="574" y="257"/>
                  <a:pt x="575" y="255"/>
                </a:cubicBezTo>
                <a:cubicBezTo>
                  <a:pt x="575" y="255"/>
                  <a:pt x="575" y="255"/>
                  <a:pt x="575" y="255"/>
                </a:cubicBezTo>
                <a:cubicBezTo>
                  <a:pt x="580" y="251"/>
                  <a:pt x="584" y="246"/>
                  <a:pt x="585" y="239"/>
                </a:cubicBezTo>
                <a:cubicBezTo>
                  <a:pt x="587" y="238"/>
                  <a:pt x="587" y="237"/>
                  <a:pt x="587" y="236"/>
                </a:cubicBezTo>
                <a:cubicBezTo>
                  <a:pt x="588" y="235"/>
                  <a:pt x="589" y="234"/>
                  <a:pt x="590" y="233"/>
                </a:cubicBezTo>
                <a:cubicBezTo>
                  <a:pt x="593" y="233"/>
                  <a:pt x="596" y="234"/>
                  <a:pt x="599" y="235"/>
                </a:cubicBezTo>
                <a:cubicBezTo>
                  <a:pt x="604" y="239"/>
                  <a:pt x="609" y="243"/>
                  <a:pt x="615" y="247"/>
                </a:cubicBezTo>
                <a:cubicBezTo>
                  <a:pt x="662" y="279"/>
                  <a:pt x="709" y="312"/>
                  <a:pt x="756" y="344"/>
                </a:cubicBezTo>
                <a:cubicBezTo>
                  <a:pt x="776" y="357"/>
                  <a:pt x="796" y="371"/>
                  <a:pt x="819" y="387"/>
                </a:cubicBezTo>
                <a:cubicBezTo>
                  <a:pt x="816" y="356"/>
                  <a:pt x="802" y="336"/>
                  <a:pt x="781" y="320"/>
                </a:cubicBezTo>
                <a:cubicBezTo>
                  <a:pt x="763" y="308"/>
                  <a:pt x="745" y="295"/>
                  <a:pt x="727" y="283"/>
                </a:cubicBezTo>
                <a:cubicBezTo>
                  <a:pt x="698" y="264"/>
                  <a:pt x="671" y="241"/>
                  <a:pt x="639" y="225"/>
                </a:cubicBezTo>
                <a:cubicBezTo>
                  <a:pt x="636" y="223"/>
                  <a:pt x="634" y="221"/>
                  <a:pt x="631" y="219"/>
                </a:cubicBezTo>
                <a:cubicBezTo>
                  <a:pt x="630" y="218"/>
                  <a:pt x="628" y="217"/>
                  <a:pt x="627" y="216"/>
                </a:cubicBezTo>
                <a:lnTo>
                  <a:pt x="626" y="215"/>
                </a:lnTo>
                <a:close/>
                <a:moveTo>
                  <a:pt x="608" y="388"/>
                </a:moveTo>
                <a:cubicBezTo>
                  <a:pt x="590" y="371"/>
                  <a:pt x="574" y="362"/>
                  <a:pt x="554" y="362"/>
                </a:cubicBezTo>
                <a:cubicBezTo>
                  <a:pt x="425" y="362"/>
                  <a:pt x="296" y="362"/>
                  <a:pt x="167" y="363"/>
                </a:cubicBezTo>
                <a:cubicBezTo>
                  <a:pt x="122" y="363"/>
                  <a:pt x="86" y="404"/>
                  <a:pt x="86" y="450"/>
                </a:cubicBezTo>
                <a:cubicBezTo>
                  <a:pt x="86" y="498"/>
                  <a:pt x="122" y="538"/>
                  <a:pt x="168" y="539"/>
                </a:cubicBezTo>
                <a:cubicBezTo>
                  <a:pt x="220" y="540"/>
                  <a:pt x="272" y="539"/>
                  <a:pt x="323" y="540"/>
                </a:cubicBezTo>
                <a:cubicBezTo>
                  <a:pt x="333" y="540"/>
                  <a:pt x="337" y="539"/>
                  <a:pt x="337" y="527"/>
                </a:cubicBezTo>
                <a:cubicBezTo>
                  <a:pt x="336" y="486"/>
                  <a:pt x="338" y="446"/>
                  <a:pt x="337" y="405"/>
                </a:cubicBezTo>
                <a:cubicBezTo>
                  <a:pt x="337" y="390"/>
                  <a:pt x="342" y="388"/>
                  <a:pt x="355" y="388"/>
                </a:cubicBezTo>
                <a:cubicBezTo>
                  <a:pt x="426" y="388"/>
                  <a:pt x="498" y="388"/>
                  <a:pt x="569" y="388"/>
                </a:cubicBezTo>
                <a:cubicBezTo>
                  <a:pt x="580" y="388"/>
                  <a:pt x="592" y="388"/>
                  <a:pt x="608" y="388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89" name="Freeform 37">
            <a:extLst>
              <a:ext uri="{FF2B5EF4-FFF2-40B4-BE49-F238E27FC236}">
                <a16:creationId xmlns:a16="http://schemas.microsoft.com/office/drawing/2014/main" id="{C8869B47-BFE2-43D6-99D2-267E0A39527A}"/>
              </a:ext>
            </a:extLst>
          </p:cNvPr>
          <p:cNvSpPr/>
          <p:nvPr/>
        </p:nvSpPr>
        <p:spPr bwMode="auto">
          <a:xfrm>
            <a:off x="3515916" y="4161235"/>
            <a:ext cx="713185" cy="620316"/>
          </a:xfrm>
          <a:custGeom>
            <a:avLst/>
            <a:gdLst>
              <a:gd name="T0" fmla="*/ 616 w 672"/>
              <a:gd name="T1" fmla="*/ 570 h 585"/>
              <a:gd name="T2" fmla="*/ 580 w 672"/>
              <a:gd name="T3" fmla="*/ 581 h 585"/>
              <a:gd name="T4" fmla="*/ 500 w 672"/>
              <a:gd name="T5" fmla="*/ 581 h 585"/>
              <a:gd name="T6" fmla="*/ 180 w 672"/>
              <a:gd name="T7" fmla="*/ 581 h 585"/>
              <a:gd name="T8" fmla="*/ 152 w 672"/>
              <a:gd name="T9" fmla="*/ 581 h 585"/>
              <a:gd name="T10" fmla="*/ 52 w 672"/>
              <a:gd name="T11" fmla="*/ 569 h 585"/>
              <a:gd name="T12" fmla="*/ 7 w 672"/>
              <a:gd name="T13" fmla="*/ 429 h 585"/>
              <a:gd name="T14" fmla="*/ 48 w 672"/>
              <a:gd name="T15" fmla="*/ 365 h 585"/>
              <a:gd name="T16" fmla="*/ 61 w 672"/>
              <a:gd name="T17" fmla="*/ 347 h 585"/>
              <a:gd name="T18" fmla="*/ 62 w 672"/>
              <a:gd name="T19" fmla="*/ 346 h 585"/>
              <a:gd name="T20" fmla="*/ 121 w 672"/>
              <a:gd name="T21" fmla="*/ 270 h 585"/>
              <a:gd name="T22" fmla="*/ 121 w 672"/>
              <a:gd name="T23" fmla="*/ 270 h 585"/>
              <a:gd name="T24" fmla="*/ 148 w 672"/>
              <a:gd name="T25" fmla="*/ 234 h 585"/>
              <a:gd name="T26" fmla="*/ 161 w 672"/>
              <a:gd name="T27" fmla="*/ 219 h 585"/>
              <a:gd name="T28" fmla="*/ 179 w 672"/>
              <a:gd name="T29" fmla="*/ 48 h 585"/>
              <a:gd name="T30" fmla="*/ 250 w 672"/>
              <a:gd name="T31" fmla="*/ 24 h 585"/>
              <a:gd name="T32" fmla="*/ 244 w 672"/>
              <a:gd name="T33" fmla="*/ 233 h 585"/>
              <a:gd name="T34" fmla="*/ 180 w 672"/>
              <a:gd name="T35" fmla="*/ 317 h 585"/>
              <a:gd name="T36" fmla="*/ 161 w 672"/>
              <a:gd name="T37" fmla="*/ 341 h 585"/>
              <a:gd name="T38" fmla="*/ 148 w 672"/>
              <a:gd name="T39" fmla="*/ 357 h 585"/>
              <a:gd name="T40" fmla="*/ 111 w 672"/>
              <a:gd name="T41" fmla="*/ 404 h 585"/>
              <a:gd name="T42" fmla="*/ 102 w 672"/>
              <a:gd name="T43" fmla="*/ 417 h 585"/>
              <a:gd name="T44" fmla="*/ 84 w 672"/>
              <a:gd name="T45" fmla="*/ 441 h 585"/>
              <a:gd name="T46" fmla="*/ 83 w 672"/>
              <a:gd name="T47" fmla="*/ 443 h 585"/>
              <a:gd name="T48" fmla="*/ 115 w 672"/>
              <a:gd name="T49" fmla="*/ 509 h 585"/>
              <a:gd name="T50" fmla="*/ 152 w 672"/>
              <a:gd name="T51" fmla="*/ 505 h 585"/>
              <a:gd name="T52" fmla="*/ 143 w 672"/>
              <a:gd name="T53" fmla="*/ 481 h 585"/>
              <a:gd name="T54" fmla="*/ 145 w 672"/>
              <a:gd name="T55" fmla="*/ 455 h 585"/>
              <a:gd name="T56" fmla="*/ 165 w 672"/>
              <a:gd name="T57" fmla="*/ 426 h 585"/>
              <a:gd name="T58" fmla="*/ 201 w 672"/>
              <a:gd name="T59" fmla="*/ 376 h 585"/>
              <a:gd name="T60" fmla="*/ 240 w 672"/>
              <a:gd name="T61" fmla="*/ 325 h 585"/>
              <a:gd name="T62" fmla="*/ 458 w 672"/>
              <a:gd name="T63" fmla="*/ 292 h 585"/>
              <a:gd name="T64" fmla="*/ 424 w 672"/>
              <a:gd name="T65" fmla="*/ 229 h 585"/>
              <a:gd name="T66" fmla="*/ 420 w 672"/>
              <a:gd name="T67" fmla="*/ 205 h 585"/>
              <a:gd name="T68" fmla="*/ 422 w 672"/>
              <a:gd name="T69" fmla="*/ 177 h 585"/>
              <a:gd name="T70" fmla="*/ 468 w 672"/>
              <a:gd name="T71" fmla="*/ 1 h 585"/>
              <a:gd name="T72" fmla="*/ 492 w 672"/>
              <a:gd name="T73" fmla="*/ 48 h 585"/>
              <a:gd name="T74" fmla="*/ 497 w 672"/>
              <a:gd name="T75" fmla="*/ 205 h 585"/>
              <a:gd name="T76" fmla="*/ 590 w 672"/>
              <a:gd name="T77" fmla="*/ 321 h 585"/>
              <a:gd name="T78" fmla="*/ 644 w 672"/>
              <a:gd name="T79" fmla="*/ 393 h 585"/>
              <a:gd name="T80" fmla="*/ 659 w 672"/>
              <a:gd name="T81" fmla="*/ 418 h 585"/>
              <a:gd name="T82" fmla="*/ 660 w 672"/>
              <a:gd name="T83" fmla="*/ 421 h 585"/>
              <a:gd name="T84" fmla="*/ 621 w 672"/>
              <a:gd name="T85" fmla="*/ 567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72" h="585">
                <a:moveTo>
                  <a:pt x="621" y="567"/>
                </a:moveTo>
                <a:cubicBezTo>
                  <a:pt x="619" y="568"/>
                  <a:pt x="618" y="569"/>
                  <a:pt x="616" y="570"/>
                </a:cubicBezTo>
                <a:cubicBezTo>
                  <a:pt x="605" y="574"/>
                  <a:pt x="595" y="577"/>
                  <a:pt x="584" y="581"/>
                </a:cubicBezTo>
                <a:cubicBezTo>
                  <a:pt x="582" y="581"/>
                  <a:pt x="581" y="581"/>
                  <a:pt x="580" y="581"/>
                </a:cubicBezTo>
                <a:cubicBezTo>
                  <a:pt x="578" y="579"/>
                  <a:pt x="577" y="579"/>
                  <a:pt x="576" y="581"/>
                </a:cubicBezTo>
                <a:cubicBezTo>
                  <a:pt x="551" y="581"/>
                  <a:pt x="525" y="581"/>
                  <a:pt x="500" y="581"/>
                </a:cubicBezTo>
                <a:cubicBezTo>
                  <a:pt x="499" y="578"/>
                  <a:pt x="497" y="578"/>
                  <a:pt x="496" y="581"/>
                </a:cubicBezTo>
                <a:cubicBezTo>
                  <a:pt x="390" y="581"/>
                  <a:pt x="285" y="581"/>
                  <a:pt x="180" y="581"/>
                </a:cubicBezTo>
                <a:cubicBezTo>
                  <a:pt x="177" y="578"/>
                  <a:pt x="175" y="578"/>
                  <a:pt x="172" y="581"/>
                </a:cubicBezTo>
                <a:cubicBezTo>
                  <a:pt x="165" y="581"/>
                  <a:pt x="159" y="581"/>
                  <a:pt x="152" y="581"/>
                </a:cubicBezTo>
                <a:cubicBezTo>
                  <a:pt x="119" y="576"/>
                  <a:pt x="84" y="585"/>
                  <a:pt x="52" y="569"/>
                </a:cubicBezTo>
                <a:cubicBezTo>
                  <a:pt x="52" y="569"/>
                  <a:pt x="52" y="569"/>
                  <a:pt x="52" y="569"/>
                </a:cubicBezTo>
                <a:cubicBezTo>
                  <a:pt x="45" y="556"/>
                  <a:pt x="31" y="550"/>
                  <a:pt x="23" y="537"/>
                </a:cubicBezTo>
                <a:cubicBezTo>
                  <a:pt x="1" y="503"/>
                  <a:pt x="0" y="467"/>
                  <a:pt x="7" y="429"/>
                </a:cubicBezTo>
                <a:cubicBezTo>
                  <a:pt x="7" y="429"/>
                  <a:pt x="8" y="428"/>
                  <a:pt x="8" y="428"/>
                </a:cubicBezTo>
                <a:cubicBezTo>
                  <a:pt x="21" y="407"/>
                  <a:pt x="34" y="386"/>
                  <a:pt x="48" y="365"/>
                </a:cubicBezTo>
                <a:cubicBezTo>
                  <a:pt x="48" y="365"/>
                  <a:pt x="48" y="365"/>
                  <a:pt x="48" y="365"/>
                </a:cubicBezTo>
                <a:cubicBezTo>
                  <a:pt x="55" y="360"/>
                  <a:pt x="59" y="354"/>
                  <a:pt x="61" y="347"/>
                </a:cubicBezTo>
                <a:cubicBezTo>
                  <a:pt x="60" y="346"/>
                  <a:pt x="60" y="346"/>
                  <a:pt x="60" y="346"/>
                </a:cubicBezTo>
                <a:cubicBezTo>
                  <a:pt x="60" y="346"/>
                  <a:pt x="62" y="346"/>
                  <a:pt x="62" y="346"/>
                </a:cubicBezTo>
                <a:cubicBezTo>
                  <a:pt x="75" y="335"/>
                  <a:pt x="86" y="322"/>
                  <a:pt x="93" y="306"/>
                </a:cubicBezTo>
                <a:cubicBezTo>
                  <a:pt x="104" y="296"/>
                  <a:pt x="115" y="285"/>
                  <a:pt x="121" y="270"/>
                </a:cubicBezTo>
                <a:cubicBezTo>
                  <a:pt x="121" y="269"/>
                  <a:pt x="121" y="269"/>
                  <a:pt x="121" y="269"/>
                </a:cubicBezTo>
                <a:cubicBezTo>
                  <a:pt x="121" y="269"/>
                  <a:pt x="121" y="270"/>
                  <a:pt x="121" y="270"/>
                </a:cubicBezTo>
                <a:cubicBezTo>
                  <a:pt x="131" y="260"/>
                  <a:pt x="142" y="251"/>
                  <a:pt x="147" y="237"/>
                </a:cubicBezTo>
                <a:cubicBezTo>
                  <a:pt x="148" y="236"/>
                  <a:pt x="149" y="235"/>
                  <a:pt x="148" y="234"/>
                </a:cubicBezTo>
                <a:cubicBezTo>
                  <a:pt x="154" y="231"/>
                  <a:pt x="158" y="228"/>
                  <a:pt x="159" y="221"/>
                </a:cubicBezTo>
                <a:cubicBezTo>
                  <a:pt x="160" y="221"/>
                  <a:pt x="161" y="220"/>
                  <a:pt x="161" y="219"/>
                </a:cubicBezTo>
                <a:cubicBezTo>
                  <a:pt x="175" y="209"/>
                  <a:pt x="180" y="197"/>
                  <a:pt x="179" y="180"/>
                </a:cubicBezTo>
                <a:cubicBezTo>
                  <a:pt x="179" y="136"/>
                  <a:pt x="179" y="92"/>
                  <a:pt x="179" y="48"/>
                </a:cubicBezTo>
                <a:cubicBezTo>
                  <a:pt x="179" y="13"/>
                  <a:pt x="191" y="2"/>
                  <a:pt x="225" y="1"/>
                </a:cubicBezTo>
                <a:cubicBezTo>
                  <a:pt x="243" y="0"/>
                  <a:pt x="251" y="5"/>
                  <a:pt x="250" y="24"/>
                </a:cubicBezTo>
                <a:cubicBezTo>
                  <a:pt x="249" y="79"/>
                  <a:pt x="250" y="133"/>
                  <a:pt x="250" y="188"/>
                </a:cubicBezTo>
                <a:cubicBezTo>
                  <a:pt x="250" y="203"/>
                  <a:pt x="250" y="218"/>
                  <a:pt x="244" y="233"/>
                </a:cubicBezTo>
                <a:cubicBezTo>
                  <a:pt x="244" y="233"/>
                  <a:pt x="244" y="233"/>
                  <a:pt x="244" y="233"/>
                </a:cubicBezTo>
                <a:cubicBezTo>
                  <a:pt x="220" y="259"/>
                  <a:pt x="198" y="286"/>
                  <a:pt x="180" y="317"/>
                </a:cubicBezTo>
                <a:cubicBezTo>
                  <a:pt x="180" y="317"/>
                  <a:pt x="180" y="317"/>
                  <a:pt x="180" y="317"/>
                </a:cubicBezTo>
                <a:cubicBezTo>
                  <a:pt x="172" y="324"/>
                  <a:pt x="163" y="330"/>
                  <a:pt x="161" y="341"/>
                </a:cubicBezTo>
                <a:cubicBezTo>
                  <a:pt x="159" y="343"/>
                  <a:pt x="157" y="346"/>
                  <a:pt x="155" y="348"/>
                </a:cubicBezTo>
                <a:cubicBezTo>
                  <a:pt x="151" y="349"/>
                  <a:pt x="149" y="353"/>
                  <a:pt x="148" y="357"/>
                </a:cubicBezTo>
                <a:cubicBezTo>
                  <a:pt x="148" y="357"/>
                  <a:pt x="148" y="357"/>
                  <a:pt x="148" y="357"/>
                </a:cubicBezTo>
                <a:cubicBezTo>
                  <a:pt x="133" y="371"/>
                  <a:pt x="121" y="387"/>
                  <a:pt x="111" y="404"/>
                </a:cubicBezTo>
                <a:cubicBezTo>
                  <a:pt x="111" y="404"/>
                  <a:pt x="111" y="404"/>
                  <a:pt x="111" y="404"/>
                </a:cubicBezTo>
                <a:cubicBezTo>
                  <a:pt x="105" y="406"/>
                  <a:pt x="103" y="411"/>
                  <a:pt x="102" y="417"/>
                </a:cubicBezTo>
                <a:cubicBezTo>
                  <a:pt x="101" y="418"/>
                  <a:pt x="100" y="419"/>
                  <a:pt x="100" y="420"/>
                </a:cubicBezTo>
                <a:cubicBezTo>
                  <a:pt x="91" y="424"/>
                  <a:pt x="86" y="431"/>
                  <a:pt x="84" y="441"/>
                </a:cubicBezTo>
                <a:cubicBezTo>
                  <a:pt x="83" y="442"/>
                  <a:pt x="83" y="442"/>
                  <a:pt x="83" y="442"/>
                </a:cubicBezTo>
                <a:cubicBezTo>
                  <a:pt x="83" y="442"/>
                  <a:pt x="83" y="443"/>
                  <a:pt x="83" y="443"/>
                </a:cubicBezTo>
                <a:cubicBezTo>
                  <a:pt x="68" y="459"/>
                  <a:pt x="73" y="476"/>
                  <a:pt x="80" y="494"/>
                </a:cubicBezTo>
                <a:cubicBezTo>
                  <a:pt x="87" y="512"/>
                  <a:pt x="101" y="508"/>
                  <a:pt x="115" y="509"/>
                </a:cubicBezTo>
                <a:cubicBezTo>
                  <a:pt x="121" y="509"/>
                  <a:pt x="127" y="509"/>
                  <a:pt x="132" y="509"/>
                </a:cubicBezTo>
                <a:cubicBezTo>
                  <a:pt x="139" y="508"/>
                  <a:pt x="149" y="513"/>
                  <a:pt x="152" y="505"/>
                </a:cubicBezTo>
                <a:cubicBezTo>
                  <a:pt x="155" y="498"/>
                  <a:pt x="149" y="491"/>
                  <a:pt x="144" y="485"/>
                </a:cubicBezTo>
                <a:cubicBezTo>
                  <a:pt x="144" y="484"/>
                  <a:pt x="143" y="482"/>
                  <a:pt x="143" y="481"/>
                </a:cubicBezTo>
                <a:cubicBezTo>
                  <a:pt x="140" y="473"/>
                  <a:pt x="141" y="465"/>
                  <a:pt x="143" y="457"/>
                </a:cubicBezTo>
                <a:cubicBezTo>
                  <a:pt x="144" y="457"/>
                  <a:pt x="145" y="456"/>
                  <a:pt x="145" y="455"/>
                </a:cubicBezTo>
                <a:cubicBezTo>
                  <a:pt x="155" y="449"/>
                  <a:pt x="159" y="439"/>
                  <a:pt x="163" y="429"/>
                </a:cubicBezTo>
                <a:cubicBezTo>
                  <a:pt x="164" y="428"/>
                  <a:pt x="165" y="428"/>
                  <a:pt x="165" y="426"/>
                </a:cubicBezTo>
                <a:cubicBezTo>
                  <a:pt x="180" y="413"/>
                  <a:pt x="190" y="395"/>
                  <a:pt x="201" y="377"/>
                </a:cubicBezTo>
                <a:cubicBezTo>
                  <a:pt x="201" y="377"/>
                  <a:pt x="201" y="376"/>
                  <a:pt x="201" y="376"/>
                </a:cubicBezTo>
                <a:cubicBezTo>
                  <a:pt x="217" y="361"/>
                  <a:pt x="228" y="342"/>
                  <a:pt x="240" y="325"/>
                </a:cubicBezTo>
                <a:cubicBezTo>
                  <a:pt x="240" y="325"/>
                  <a:pt x="240" y="325"/>
                  <a:pt x="240" y="325"/>
                </a:cubicBezTo>
                <a:cubicBezTo>
                  <a:pt x="256" y="293"/>
                  <a:pt x="284" y="289"/>
                  <a:pt x="316" y="291"/>
                </a:cubicBezTo>
                <a:cubicBezTo>
                  <a:pt x="363" y="294"/>
                  <a:pt x="410" y="291"/>
                  <a:pt x="458" y="292"/>
                </a:cubicBezTo>
                <a:cubicBezTo>
                  <a:pt x="468" y="292"/>
                  <a:pt x="472" y="289"/>
                  <a:pt x="465" y="280"/>
                </a:cubicBezTo>
                <a:cubicBezTo>
                  <a:pt x="452" y="262"/>
                  <a:pt x="438" y="246"/>
                  <a:pt x="424" y="229"/>
                </a:cubicBezTo>
                <a:cubicBezTo>
                  <a:pt x="424" y="229"/>
                  <a:pt x="424" y="229"/>
                  <a:pt x="424" y="229"/>
                </a:cubicBezTo>
                <a:cubicBezTo>
                  <a:pt x="422" y="221"/>
                  <a:pt x="421" y="213"/>
                  <a:pt x="420" y="205"/>
                </a:cubicBezTo>
                <a:cubicBezTo>
                  <a:pt x="420" y="202"/>
                  <a:pt x="420" y="200"/>
                  <a:pt x="420" y="197"/>
                </a:cubicBezTo>
                <a:cubicBezTo>
                  <a:pt x="423" y="191"/>
                  <a:pt x="422" y="184"/>
                  <a:pt x="422" y="177"/>
                </a:cubicBezTo>
                <a:cubicBezTo>
                  <a:pt x="422" y="134"/>
                  <a:pt x="422" y="91"/>
                  <a:pt x="422" y="47"/>
                </a:cubicBezTo>
                <a:cubicBezTo>
                  <a:pt x="422" y="1"/>
                  <a:pt x="422" y="1"/>
                  <a:pt x="468" y="1"/>
                </a:cubicBezTo>
                <a:cubicBezTo>
                  <a:pt x="469" y="5"/>
                  <a:pt x="473" y="5"/>
                  <a:pt x="476" y="5"/>
                </a:cubicBezTo>
                <a:cubicBezTo>
                  <a:pt x="489" y="17"/>
                  <a:pt x="492" y="31"/>
                  <a:pt x="492" y="48"/>
                </a:cubicBezTo>
                <a:cubicBezTo>
                  <a:pt x="492" y="93"/>
                  <a:pt x="492" y="138"/>
                  <a:pt x="492" y="182"/>
                </a:cubicBezTo>
                <a:cubicBezTo>
                  <a:pt x="492" y="190"/>
                  <a:pt x="491" y="198"/>
                  <a:pt x="497" y="205"/>
                </a:cubicBezTo>
                <a:cubicBezTo>
                  <a:pt x="526" y="244"/>
                  <a:pt x="555" y="282"/>
                  <a:pt x="587" y="319"/>
                </a:cubicBezTo>
                <a:cubicBezTo>
                  <a:pt x="588" y="320"/>
                  <a:pt x="589" y="320"/>
                  <a:pt x="590" y="321"/>
                </a:cubicBezTo>
                <a:cubicBezTo>
                  <a:pt x="592" y="324"/>
                  <a:pt x="594" y="326"/>
                  <a:pt x="596" y="329"/>
                </a:cubicBezTo>
                <a:cubicBezTo>
                  <a:pt x="612" y="350"/>
                  <a:pt x="628" y="372"/>
                  <a:pt x="644" y="393"/>
                </a:cubicBezTo>
                <a:cubicBezTo>
                  <a:pt x="645" y="399"/>
                  <a:pt x="648" y="403"/>
                  <a:pt x="653" y="406"/>
                </a:cubicBezTo>
                <a:cubicBezTo>
                  <a:pt x="655" y="410"/>
                  <a:pt x="657" y="414"/>
                  <a:pt x="659" y="418"/>
                </a:cubicBezTo>
                <a:cubicBezTo>
                  <a:pt x="659" y="418"/>
                  <a:pt x="660" y="419"/>
                  <a:pt x="660" y="420"/>
                </a:cubicBezTo>
                <a:cubicBezTo>
                  <a:pt x="660" y="420"/>
                  <a:pt x="660" y="421"/>
                  <a:pt x="660" y="421"/>
                </a:cubicBezTo>
                <a:cubicBezTo>
                  <a:pt x="667" y="450"/>
                  <a:pt x="672" y="479"/>
                  <a:pt x="662" y="509"/>
                </a:cubicBezTo>
                <a:cubicBezTo>
                  <a:pt x="653" y="533"/>
                  <a:pt x="636" y="549"/>
                  <a:pt x="621" y="567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90" name="Freeform 38">
            <a:extLst>
              <a:ext uri="{FF2B5EF4-FFF2-40B4-BE49-F238E27FC236}">
                <a16:creationId xmlns:a16="http://schemas.microsoft.com/office/drawing/2014/main" id="{A642A964-329C-43EA-BC43-BE1D15CB2D52}"/>
              </a:ext>
            </a:extLst>
          </p:cNvPr>
          <p:cNvSpPr/>
          <p:nvPr/>
        </p:nvSpPr>
        <p:spPr bwMode="auto">
          <a:xfrm>
            <a:off x="701278" y="2231231"/>
            <a:ext cx="663179" cy="747713"/>
          </a:xfrm>
          <a:custGeom>
            <a:avLst/>
            <a:gdLst>
              <a:gd name="T0" fmla="*/ 378 w 625"/>
              <a:gd name="T1" fmla="*/ 673 h 705"/>
              <a:gd name="T2" fmla="*/ 370 w 625"/>
              <a:gd name="T3" fmla="*/ 675 h 705"/>
              <a:gd name="T4" fmla="*/ 275 w 625"/>
              <a:gd name="T5" fmla="*/ 696 h 705"/>
              <a:gd name="T6" fmla="*/ 206 w 625"/>
              <a:gd name="T7" fmla="*/ 705 h 705"/>
              <a:gd name="T8" fmla="*/ 205 w 625"/>
              <a:gd name="T9" fmla="*/ 705 h 705"/>
              <a:gd name="T10" fmla="*/ 203 w 625"/>
              <a:gd name="T11" fmla="*/ 705 h 705"/>
              <a:gd name="T12" fmla="*/ 199 w 625"/>
              <a:gd name="T13" fmla="*/ 626 h 705"/>
              <a:gd name="T14" fmla="*/ 199 w 625"/>
              <a:gd name="T15" fmla="*/ 626 h 705"/>
              <a:gd name="T16" fmla="*/ 250 w 625"/>
              <a:gd name="T17" fmla="*/ 617 h 705"/>
              <a:gd name="T18" fmla="*/ 258 w 625"/>
              <a:gd name="T19" fmla="*/ 615 h 705"/>
              <a:gd name="T20" fmla="*/ 278 w 625"/>
              <a:gd name="T21" fmla="*/ 609 h 705"/>
              <a:gd name="T22" fmla="*/ 286 w 625"/>
              <a:gd name="T23" fmla="*/ 608 h 705"/>
              <a:gd name="T24" fmla="*/ 307 w 625"/>
              <a:gd name="T25" fmla="*/ 601 h 705"/>
              <a:gd name="T26" fmla="*/ 493 w 625"/>
              <a:gd name="T27" fmla="*/ 455 h 705"/>
              <a:gd name="T28" fmla="*/ 509 w 625"/>
              <a:gd name="T29" fmla="*/ 302 h 705"/>
              <a:gd name="T30" fmla="*/ 389 w 625"/>
              <a:gd name="T31" fmla="*/ 195 h 705"/>
              <a:gd name="T32" fmla="*/ 266 w 625"/>
              <a:gd name="T33" fmla="*/ 197 h 705"/>
              <a:gd name="T34" fmla="*/ 125 w 625"/>
              <a:gd name="T35" fmla="*/ 196 h 705"/>
              <a:gd name="T36" fmla="*/ 71 w 625"/>
              <a:gd name="T37" fmla="*/ 204 h 705"/>
              <a:gd name="T38" fmla="*/ 33 w 625"/>
              <a:gd name="T39" fmla="*/ 224 h 705"/>
              <a:gd name="T40" fmla="*/ 6 w 625"/>
              <a:gd name="T41" fmla="*/ 209 h 705"/>
              <a:gd name="T42" fmla="*/ 19 w 625"/>
              <a:gd name="T43" fmla="*/ 190 h 705"/>
              <a:gd name="T44" fmla="*/ 37 w 625"/>
              <a:gd name="T45" fmla="*/ 178 h 705"/>
              <a:gd name="T46" fmla="*/ 73 w 625"/>
              <a:gd name="T47" fmla="*/ 124 h 705"/>
              <a:gd name="T48" fmla="*/ 126 w 625"/>
              <a:gd name="T49" fmla="*/ 54 h 705"/>
              <a:gd name="T50" fmla="*/ 150 w 625"/>
              <a:gd name="T51" fmla="*/ 69 h 705"/>
              <a:gd name="T52" fmla="*/ 154 w 625"/>
              <a:gd name="T53" fmla="*/ 71 h 705"/>
              <a:gd name="T54" fmla="*/ 162 w 625"/>
              <a:gd name="T55" fmla="*/ 73 h 705"/>
              <a:gd name="T56" fmla="*/ 196 w 625"/>
              <a:gd name="T57" fmla="*/ 64 h 705"/>
              <a:gd name="T58" fmla="*/ 197 w 625"/>
              <a:gd name="T59" fmla="*/ 63 h 705"/>
              <a:gd name="T60" fmla="*/ 207 w 625"/>
              <a:gd name="T61" fmla="*/ 33 h 705"/>
              <a:gd name="T62" fmla="*/ 220 w 625"/>
              <a:gd name="T63" fmla="*/ 16 h 705"/>
              <a:gd name="T64" fmla="*/ 452 w 625"/>
              <a:gd name="T65" fmla="*/ 46 h 705"/>
              <a:gd name="T66" fmla="*/ 530 w 625"/>
              <a:gd name="T67" fmla="*/ 98 h 705"/>
              <a:gd name="T68" fmla="*/ 530 w 625"/>
              <a:gd name="T69" fmla="*/ 98 h 705"/>
              <a:gd name="T70" fmla="*/ 550 w 625"/>
              <a:gd name="T71" fmla="*/ 119 h 705"/>
              <a:gd name="T72" fmla="*/ 553 w 625"/>
              <a:gd name="T73" fmla="*/ 122 h 705"/>
              <a:gd name="T74" fmla="*/ 613 w 625"/>
              <a:gd name="T75" fmla="*/ 238 h 705"/>
              <a:gd name="T76" fmla="*/ 614 w 625"/>
              <a:gd name="T77" fmla="*/ 245 h 705"/>
              <a:gd name="T78" fmla="*/ 625 w 625"/>
              <a:gd name="T79" fmla="*/ 290 h 705"/>
              <a:gd name="T80" fmla="*/ 625 w 625"/>
              <a:gd name="T81" fmla="*/ 369 h 705"/>
              <a:gd name="T82" fmla="*/ 622 w 625"/>
              <a:gd name="T83" fmla="*/ 393 h 705"/>
              <a:gd name="T84" fmla="*/ 620 w 625"/>
              <a:gd name="T85" fmla="*/ 402 h 705"/>
              <a:gd name="T86" fmla="*/ 605 w 625"/>
              <a:gd name="T87" fmla="*/ 449 h 705"/>
              <a:gd name="T88" fmla="*/ 553 w 625"/>
              <a:gd name="T89" fmla="*/ 548 h 705"/>
              <a:gd name="T90" fmla="*/ 554 w 625"/>
              <a:gd name="T91" fmla="*/ 549 h 705"/>
              <a:gd name="T92" fmla="*/ 553 w 625"/>
              <a:gd name="T93" fmla="*/ 548 h 705"/>
              <a:gd name="T94" fmla="*/ 510 w 625"/>
              <a:gd name="T95" fmla="*/ 592 h 705"/>
              <a:gd name="T96" fmla="*/ 378 w 625"/>
              <a:gd name="T97" fmla="*/ 673 h 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25" h="705">
                <a:moveTo>
                  <a:pt x="378" y="673"/>
                </a:moveTo>
                <a:cubicBezTo>
                  <a:pt x="376" y="674"/>
                  <a:pt x="373" y="674"/>
                  <a:pt x="370" y="675"/>
                </a:cubicBezTo>
                <a:cubicBezTo>
                  <a:pt x="339" y="683"/>
                  <a:pt x="307" y="692"/>
                  <a:pt x="275" y="696"/>
                </a:cubicBezTo>
                <a:cubicBezTo>
                  <a:pt x="252" y="699"/>
                  <a:pt x="229" y="702"/>
                  <a:pt x="206" y="705"/>
                </a:cubicBezTo>
                <a:cubicBezTo>
                  <a:pt x="205" y="705"/>
                  <a:pt x="205" y="705"/>
                  <a:pt x="205" y="705"/>
                </a:cubicBezTo>
                <a:cubicBezTo>
                  <a:pt x="205" y="705"/>
                  <a:pt x="203" y="705"/>
                  <a:pt x="203" y="705"/>
                </a:cubicBezTo>
                <a:cubicBezTo>
                  <a:pt x="198" y="679"/>
                  <a:pt x="196" y="652"/>
                  <a:pt x="199" y="626"/>
                </a:cubicBezTo>
                <a:cubicBezTo>
                  <a:pt x="199" y="626"/>
                  <a:pt x="199" y="626"/>
                  <a:pt x="199" y="626"/>
                </a:cubicBezTo>
                <a:cubicBezTo>
                  <a:pt x="216" y="624"/>
                  <a:pt x="233" y="623"/>
                  <a:pt x="250" y="617"/>
                </a:cubicBezTo>
                <a:cubicBezTo>
                  <a:pt x="253" y="616"/>
                  <a:pt x="255" y="615"/>
                  <a:pt x="258" y="615"/>
                </a:cubicBezTo>
                <a:cubicBezTo>
                  <a:pt x="266" y="616"/>
                  <a:pt x="272" y="614"/>
                  <a:pt x="278" y="609"/>
                </a:cubicBezTo>
                <a:cubicBezTo>
                  <a:pt x="281" y="609"/>
                  <a:pt x="284" y="609"/>
                  <a:pt x="286" y="608"/>
                </a:cubicBezTo>
                <a:cubicBezTo>
                  <a:pt x="294" y="609"/>
                  <a:pt x="301" y="607"/>
                  <a:pt x="307" y="601"/>
                </a:cubicBezTo>
                <a:cubicBezTo>
                  <a:pt x="390" y="579"/>
                  <a:pt x="456" y="535"/>
                  <a:pt x="493" y="455"/>
                </a:cubicBezTo>
                <a:cubicBezTo>
                  <a:pt x="516" y="407"/>
                  <a:pt x="524" y="355"/>
                  <a:pt x="509" y="302"/>
                </a:cubicBezTo>
                <a:cubicBezTo>
                  <a:pt x="492" y="241"/>
                  <a:pt x="448" y="208"/>
                  <a:pt x="389" y="195"/>
                </a:cubicBezTo>
                <a:cubicBezTo>
                  <a:pt x="348" y="186"/>
                  <a:pt x="306" y="187"/>
                  <a:pt x="266" y="197"/>
                </a:cubicBezTo>
                <a:cubicBezTo>
                  <a:pt x="218" y="209"/>
                  <a:pt x="171" y="215"/>
                  <a:pt x="125" y="196"/>
                </a:cubicBezTo>
                <a:cubicBezTo>
                  <a:pt x="102" y="186"/>
                  <a:pt x="88" y="187"/>
                  <a:pt x="71" y="204"/>
                </a:cubicBezTo>
                <a:cubicBezTo>
                  <a:pt x="62" y="214"/>
                  <a:pt x="50" y="223"/>
                  <a:pt x="33" y="224"/>
                </a:cubicBezTo>
                <a:cubicBezTo>
                  <a:pt x="20" y="225"/>
                  <a:pt x="11" y="220"/>
                  <a:pt x="6" y="209"/>
                </a:cubicBezTo>
                <a:cubicBezTo>
                  <a:pt x="0" y="197"/>
                  <a:pt x="14" y="196"/>
                  <a:pt x="19" y="190"/>
                </a:cubicBezTo>
                <a:cubicBezTo>
                  <a:pt x="24" y="185"/>
                  <a:pt x="31" y="182"/>
                  <a:pt x="37" y="178"/>
                </a:cubicBezTo>
                <a:cubicBezTo>
                  <a:pt x="60" y="168"/>
                  <a:pt x="75" y="156"/>
                  <a:pt x="73" y="124"/>
                </a:cubicBezTo>
                <a:cubicBezTo>
                  <a:pt x="71" y="90"/>
                  <a:pt x="100" y="71"/>
                  <a:pt x="126" y="54"/>
                </a:cubicBezTo>
                <a:cubicBezTo>
                  <a:pt x="136" y="47"/>
                  <a:pt x="140" y="67"/>
                  <a:pt x="150" y="69"/>
                </a:cubicBezTo>
                <a:cubicBezTo>
                  <a:pt x="151" y="70"/>
                  <a:pt x="153" y="70"/>
                  <a:pt x="154" y="71"/>
                </a:cubicBezTo>
                <a:cubicBezTo>
                  <a:pt x="157" y="72"/>
                  <a:pt x="160" y="72"/>
                  <a:pt x="162" y="73"/>
                </a:cubicBezTo>
                <a:cubicBezTo>
                  <a:pt x="176" y="79"/>
                  <a:pt x="186" y="72"/>
                  <a:pt x="196" y="64"/>
                </a:cubicBezTo>
                <a:cubicBezTo>
                  <a:pt x="196" y="64"/>
                  <a:pt x="197" y="63"/>
                  <a:pt x="197" y="63"/>
                </a:cubicBezTo>
                <a:cubicBezTo>
                  <a:pt x="206" y="55"/>
                  <a:pt x="209" y="44"/>
                  <a:pt x="207" y="33"/>
                </a:cubicBezTo>
                <a:cubicBezTo>
                  <a:pt x="206" y="22"/>
                  <a:pt x="209" y="18"/>
                  <a:pt x="220" y="16"/>
                </a:cubicBezTo>
                <a:cubicBezTo>
                  <a:pt x="301" y="0"/>
                  <a:pt x="378" y="10"/>
                  <a:pt x="452" y="46"/>
                </a:cubicBezTo>
                <a:cubicBezTo>
                  <a:pt x="481" y="60"/>
                  <a:pt x="504" y="80"/>
                  <a:pt x="530" y="98"/>
                </a:cubicBezTo>
                <a:cubicBezTo>
                  <a:pt x="530" y="98"/>
                  <a:pt x="530" y="98"/>
                  <a:pt x="530" y="98"/>
                </a:cubicBezTo>
                <a:cubicBezTo>
                  <a:pt x="535" y="107"/>
                  <a:pt x="541" y="114"/>
                  <a:pt x="550" y="119"/>
                </a:cubicBezTo>
                <a:cubicBezTo>
                  <a:pt x="551" y="120"/>
                  <a:pt x="552" y="121"/>
                  <a:pt x="553" y="122"/>
                </a:cubicBezTo>
                <a:cubicBezTo>
                  <a:pt x="579" y="157"/>
                  <a:pt x="596" y="197"/>
                  <a:pt x="613" y="238"/>
                </a:cubicBezTo>
                <a:cubicBezTo>
                  <a:pt x="613" y="240"/>
                  <a:pt x="614" y="243"/>
                  <a:pt x="614" y="245"/>
                </a:cubicBezTo>
                <a:cubicBezTo>
                  <a:pt x="615" y="261"/>
                  <a:pt x="621" y="275"/>
                  <a:pt x="625" y="290"/>
                </a:cubicBezTo>
                <a:cubicBezTo>
                  <a:pt x="625" y="316"/>
                  <a:pt x="625" y="342"/>
                  <a:pt x="625" y="369"/>
                </a:cubicBezTo>
                <a:cubicBezTo>
                  <a:pt x="621" y="377"/>
                  <a:pt x="622" y="385"/>
                  <a:pt x="622" y="393"/>
                </a:cubicBezTo>
                <a:cubicBezTo>
                  <a:pt x="620" y="396"/>
                  <a:pt x="619" y="399"/>
                  <a:pt x="620" y="402"/>
                </a:cubicBezTo>
                <a:cubicBezTo>
                  <a:pt x="610" y="416"/>
                  <a:pt x="611" y="433"/>
                  <a:pt x="605" y="449"/>
                </a:cubicBezTo>
                <a:cubicBezTo>
                  <a:pt x="592" y="484"/>
                  <a:pt x="572" y="516"/>
                  <a:pt x="553" y="548"/>
                </a:cubicBezTo>
                <a:cubicBezTo>
                  <a:pt x="554" y="549"/>
                  <a:pt x="554" y="549"/>
                  <a:pt x="554" y="549"/>
                </a:cubicBezTo>
                <a:cubicBezTo>
                  <a:pt x="554" y="549"/>
                  <a:pt x="553" y="548"/>
                  <a:pt x="553" y="548"/>
                </a:cubicBezTo>
                <a:cubicBezTo>
                  <a:pt x="537" y="561"/>
                  <a:pt x="526" y="578"/>
                  <a:pt x="510" y="592"/>
                </a:cubicBezTo>
                <a:cubicBezTo>
                  <a:pt x="470" y="626"/>
                  <a:pt x="425" y="651"/>
                  <a:pt x="378" y="673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91" name="Freeform 39">
            <a:extLst>
              <a:ext uri="{FF2B5EF4-FFF2-40B4-BE49-F238E27FC236}">
                <a16:creationId xmlns:a16="http://schemas.microsoft.com/office/drawing/2014/main" id="{F1F1B8B6-D130-496F-86B6-B87BCF8B8FE1}"/>
              </a:ext>
            </a:extLst>
          </p:cNvPr>
          <p:cNvSpPr/>
          <p:nvPr/>
        </p:nvSpPr>
        <p:spPr bwMode="auto">
          <a:xfrm>
            <a:off x="411957" y="919163"/>
            <a:ext cx="629841" cy="626269"/>
          </a:xfrm>
          <a:custGeom>
            <a:avLst/>
            <a:gdLst>
              <a:gd name="T0" fmla="*/ 3 w 594"/>
              <a:gd name="T1" fmla="*/ 411 h 590"/>
              <a:gd name="T2" fmla="*/ 2 w 594"/>
              <a:gd name="T3" fmla="*/ 309 h 590"/>
              <a:gd name="T4" fmla="*/ 78 w 594"/>
              <a:gd name="T5" fmla="*/ 235 h 590"/>
              <a:gd name="T6" fmla="*/ 214 w 594"/>
              <a:gd name="T7" fmla="*/ 236 h 590"/>
              <a:gd name="T8" fmla="*/ 237 w 594"/>
              <a:gd name="T9" fmla="*/ 211 h 590"/>
              <a:gd name="T10" fmla="*/ 237 w 594"/>
              <a:gd name="T11" fmla="*/ 73 h 590"/>
              <a:gd name="T12" fmla="*/ 309 w 594"/>
              <a:gd name="T13" fmla="*/ 0 h 590"/>
              <a:gd name="T14" fmla="*/ 519 w 594"/>
              <a:gd name="T15" fmla="*/ 0 h 590"/>
              <a:gd name="T16" fmla="*/ 592 w 594"/>
              <a:gd name="T17" fmla="*/ 72 h 590"/>
              <a:gd name="T18" fmla="*/ 593 w 594"/>
              <a:gd name="T19" fmla="*/ 152 h 590"/>
              <a:gd name="T20" fmla="*/ 578 w 594"/>
              <a:gd name="T21" fmla="*/ 176 h 590"/>
              <a:gd name="T22" fmla="*/ 436 w 594"/>
              <a:gd name="T23" fmla="*/ 209 h 590"/>
              <a:gd name="T24" fmla="*/ 316 w 594"/>
              <a:gd name="T25" fmla="*/ 236 h 590"/>
              <a:gd name="T26" fmla="*/ 150 w 594"/>
              <a:gd name="T27" fmla="*/ 384 h 590"/>
              <a:gd name="T28" fmla="*/ 110 w 594"/>
              <a:gd name="T29" fmla="*/ 486 h 590"/>
              <a:gd name="T30" fmla="*/ 89 w 594"/>
              <a:gd name="T31" fmla="*/ 529 h 590"/>
              <a:gd name="T32" fmla="*/ 72 w 594"/>
              <a:gd name="T33" fmla="*/ 558 h 590"/>
              <a:gd name="T34" fmla="*/ 52 w 594"/>
              <a:gd name="T35" fmla="*/ 588 h 590"/>
              <a:gd name="T36" fmla="*/ 8 w 594"/>
              <a:gd name="T37" fmla="*/ 552 h 590"/>
              <a:gd name="T38" fmla="*/ 3 w 594"/>
              <a:gd name="T39" fmla="*/ 519 h 590"/>
              <a:gd name="T40" fmla="*/ 3 w 594"/>
              <a:gd name="T41" fmla="*/ 411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94" h="590">
                <a:moveTo>
                  <a:pt x="3" y="411"/>
                </a:moveTo>
                <a:cubicBezTo>
                  <a:pt x="3" y="377"/>
                  <a:pt x="5" y="343"/>
                  <a:pt x="2" y="309"/>
                </a:cubicBezTo>
                <a:cubicBezTo>
                  <a:pt x="0" y="269"/>
                  <a:pt x="34" y="233"/>
                  <a:pt x="78" y="235"/>
                </a:cubicBezTo>
                <a:cubicBezTo>
                  <a:pt x="123" y="237"/>
                  <a:pt x="168" y="234"/>
                  <a:pt x="214" y="236"/>
                </a:cubicBezTo>
                <a:cubicBezTo>
                  <a:pt x="234" y="237"/>
                  <a:pt x="238" y="230"/>
                  <a:pt x="237" y="211"/>
                </a:cubicBezTo>
                <a:cubicBezTo>
                  <a:pt x="236" y="165"/>
                  <a:pt x="237" y="119"/>
                  <a:pt x="237" y="73"/>
                </a:cubicBezTo>
                <a:cubicBezTo>
                  <a:pt x="237" y="29"/>
                  <a:pt x="265" y="1"/>
                  <a:pt x="309" y="0"/>
                </a:cubicBezTo>
                <a:cubicBezTo>
                  <a:pt x="379" y="0"/>
                  <a:pt x="449" y="0"/>
                  <a:pt x="519" y="0"/>
                </a:cubicBezTo>
                <a:cubicBezTo>
                  <a:pt x="565" y="1"/>
                  <a:pt x="591" y="25"/>
                  <a:pt x="592" y="72"/>
                </a:cubicBezTo>
                <a:cubicBezTo>
                  <a:pt x="594" y="98"/>
                  <a:pt x="592" y="125"/>
                  <a:pt x="593" y="152"/>
                </a:cubicBezTo>
                <a:cubicBezTo>
                  <a:pt x="594" y="164"/>
                  <a:pt x="589" y="171"/>
                  <a:pt x="578" y="176"/>
                </a:cubicBezTo>
                <a:cubicBezTo>
                  <a:pt x="532" y="194"/>
                  <a:pt x="484" y="202"/>
                  <a:pt x="436" y="209"/>
                </a:cubicBezTo>
                <a:cubicBezTo>
                  <a:pt x="395" y="215"/>
                  <a:pt x="355" y="222"/>
                  <a:pt x="316" y="236"/>
                </a:cubicBezTo>
                <a:cubicBezTo>
                  <a:pt x="241" y="263"/>
                  <a:pt x="186" y="314"/>
                  <a:pt x="150" y="384"/>
                </a:cubicBezTo>
                <a:cubicBezTo>
                  <a:pt x="133" y="417"/>
                  <a:pt x="119" y="450"/>
                  <a:pt x="110" y="486"/>
                </a:cubicBezTo>
                <a:cubicBezTo>
                  <a:pt x="106" y="502"/>
                  <a:pt x="96" y="514"/>
                  <a:pt x="89" y="529"/>
                </a:cubicBezTo>
                <a:cubicBezTo>
                  <a:pt x="84" y="539"/>
                  <a:pt x="79" y="549"/>
                  <a:pt x="72" y="558"/>
                </a:cubicBezTo>
                <a:cubicBezTo>
                  <a:pt x="65" y="568"/>
                  <a:pt x="68" y="590"/>
                  <a:pt x="52" y="588"/>
                </a:cubicBezTo>
                <a:cubicBezTo>
                  <a:pt x="32" y="585"/>
                  <a:pt x="17" y="571"/>
                  <a:pt x="8" y="552"/>
                </a:cubicBezTo>
                <a:cubicBezTo>
                  <a:pt x="4" y="542"/>
                  <a:pt x="3" y="531"/>
                  <a:pt x="3" y="519"/>
                </a:cubicBezTo>
                <a:cubicBezTo>
                  <a:pt x="3" y="483"/>
                  <a:pt x="3" y="447"/>
                  <a:pt x="3" y="41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92" name="Freeform 40">
            <a:extLst>
              <a:ext uri="{FF2B5EF4-FFF2-40B4-BE49-F238E27FC236}">
                <a16:creationId xmlns:a16="http://schemas.microsoft.com/office/drawing/2014/main" id="{D0191943-F230-44CF-B274-C67D85ED147B}"/>
              </a:ext>
            </a:extLst>
          </p:cNvPr>
          <p:cNvSpPr/>
          <p:nvPr/>
        </p:nvSpPr>
        <p:spPr bwMode="auto">
          <a:xfrm>
            <a:off x="519113" y="1134666"/>
            <a:ext cx="606029" cy="595313"/>
          </a:xfrm>
          <a:custGeom>
            <a:avLst/>
            <a:gdLst>
              <a:gd name="T0" fmla="*/ 36 w 571"/>
              <a:gd name="T1" fmla="*/ 383 h 562"/>
              <a:gd name="T2" fmla="*/ 65 w 571"/>
              <a:gd name="T3" fmla="*/ 331 h 562"/>
              <a:gd name="T4" fmla="*/ 129 w 571"/>
              <a:gd name="T5" fmla="*/ 274 h 562"/>
              <a:gd name="T6" fmla="*/ 429 w 571"/>
              <a:gd name="T7" fmla="*/ 162 h 562"/>
              <a:gd name="T8" fmla="*/ 278 w 571"/>
              <a:gd name="T9" fmla="*/ 180 h 562"/>
              <a:gd name="T10" fmla="*/ 83 w 571"/>
              <a:gd name="T11" fmla="*/ 287 h 562"/>
              <a:gd name="T12" fmla="*/ 98 w 571"/>
              <a:gd name="T13" fmla="*/ 240 h 562"/>
              <a:gd name="T14" fmla="*/ 135 w 571"/>
              <a:gd name="T15" fmla="*/ 172 h 562"/>
              <a:gd name="T16" fmla="*/ 147 w 571"/>
              <a:gd name="T17" fmla="*/ 160 h 562"/>
              <a:gd name="T18" fmla="*/ 158 w 571"/>
              <a:gd name="T19" fmla="*/ 147 h 562"/>
              <a:gd name="T20" fmla="*/ 167 w 571"/>
              <a:gd name="T21" fmla="*/ 140 h 562"/>
              <a:gd name="T22" fmla="*/ 414 w 571"/>
              <a:gd name="T23" fmla="*/ 63 h 562"/>
              <a:gd name="T24" fmla="*/ 485 w 571"/>
              <a:gd name="T25" fmla="*/ 43 h 562"/>
              <a:gd name="T26" fmla="*/ 513 w 571"/>
              <a:gd name="T27" fmla="*/ 32 h 562"/>
              <a:gd name="T28" fmla="*/ 558 w 571"/>
              <a:gd name="T29" fmla="*/ 8 h 562"/>
              <a:gd name="T30" fmla="*/ 568 w 571"/>
              <a:gd name="T31" fmla="*/ 80 h 562"/>
              <a:gd name="T32" fmla="*/ 539 w 571"/>
              <a:gd name="T33" fmla="*/ 207 h 562"/>
              <a:gd name="T34" fmla="*/ 511 w 571"/>
              <a:gd name="T35" fmla="*/ 263 h 562"/>
              <a:gd name="T36" fmla="*/ 478 w 571"/>
              <a:gd name="T37" fmla="*/ 303 h 562"/>
              <a:gd name="T38" fmla="*/ 466 w 571"/>
              <a:gd name="T39" fmla="*/ 315 h 562"/>
              <a:gd name="T40" fmla="*/ 451 w 571"/>
              <a:gd name="T41" fmla="*/ 328 h 562"/>
              <a:gd name="T42" fmla="*/ 355 w 571"/>
              <a:gd name="T43" fmla="*/ 369 h 562"/>
              <a:gd name="T44" fmla="*/ 254 w 571"/>
              <a:gd name="T45" fmla="*/ 382 h 562"/>
              <a:gd name="T46" fmla="*/ 222 w 571"/>
              <a:gd name="T47" fmla="*/ 385 h 562"/>
              <a:gd name="T48" fmla="*/ 94 w 571"/>
              <a:gd name="T49" fmla="*/ 415 h 562"/>
              <a:gd name="T50" fmla="*/ 66 w 571"/>
              <a:gd name="T51" fmla="*/ 455 h 562"/>
              <a:gd name="T52" fmla="*/ 63 w 571"/>
              <a:gd name="T53" fmla="*/ 463 h 562"/>
              <a:gd name="T54" fmla="*/ 63 w 571"/>
              <a:gd name="T55" fmla="*/ 491 h 562"/>
              <a:gd name="T56" fmla="*/ 59 w 571"/>
              <a:gd name="T57" fmla="*/ 527 h 562"/>
              <a:gd name="T58" fmla="*/ 56 w 571"/>
              <a:gd name="T59" fmla="*/ 535 h 562"/>
              <a:gd name="T60" fmla="*/ 14 w 571"/>
              <a:gd name="T61" fmla="*/ 560 h 562"/>
              <a:gd name="T62" fmla="*/ 1 w 571"/>
              <a:gd name="T63" fmla="*/ 539 h 562"/>
              <a:gd name="T64" fmla="*/ 26 w 571"/>
              <a:gd name="T65" fmla="*/ 40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71" h="562">
                <a:moveTo>
                  <a:pt x="35" y="383"/>
                </a:moveTo>
                <a:cubicBezTo>
                  <a:pt x="36" y="383"/>
                  <a:pt x="36" y="383"/>
                  <a:pt x="36" y="383"/>
                </a:cubicBezTo>
                <a:cubicBezTo>
                  <a:pt x="36" y="383"/>
                  <a:pt x="35" y="382"/>
                  <a:pt x="35" y="382"/>
                </a:cubicBezTo>
                <a:cubicBezTo>
                  <a:pt x="47" y="366"/>
                  <a:pt x="58" y="350"/>
                  <a:pt x="65" y="331"/>
                </a:cubicBezTo>
                <a:cubicBezTo>
                  <a:pt x="65" y="331"/>
                  <a:pt x="66" y="330"/>
                  <a:pt x="66" y="330"/>
                </a:cubicBezTo>
                <a:cubicBezTo>
                  <a:pt x="88" y="313"/>
                  <a:pt x="105" y="289"/>
                  <a:pt x="129" y="274"/>
                </a:cubicBezTo>
                <a:cubicBezTo>
                  <a:pt x="172" y="247"/>
                  <a:pt x="220" y="237"/>
                  <a:pt x="268" y="227"/>
                </a:cubicBezTo>
                <a:cubicBezTo>
                  <a:pt x="326" y="216"/>
                  <a:pt x="382" y="199"/>
                  <a:pt x="429" y="162"/>
                </a:cubicBezTo>
                <a:cubicBezTo>
                  <a:pt x="439" y="155"/>
                  <a:pt x="450" y="147"/>
                  <a:pt x="454" y="134"/>
                </a:cubicBezTo>
                <a:cubicBezTo>
                  <a:pt x="399" y="165"/>
                  <a:pt x="337" y="166"/>
                  <a:pt x="278" y="180"/>
                </a:cubicBezTo>
                <a:cubicBezTo>
                  <a:pt x="218" y="193"/>
                  <a:pt x="164" y="217"/>
                  <a:pt x="118" y="257"/>
                </a:cubicBezTo>
                <a:cubicBezTo>
                  <a:pt x="106" y="267"/>
                  <a:pt x="97" y="279"/>
                  <a:pt x="83" y="287"/>
                </a:cubicBezTo>
                <a:cubicBezTo>
                  <a:pt x="83" y="283"/>
                  <a:pt x="84" y="279"/>
                  <a:pt x="84" y="276"/>
                </a:cubicBezTo>
                <a:cubicBezTo>
                  <a:pt x="88" y="264"/>
                  <a:pt x="93" y="252"/>
                  <a:pt x="98" y="240"/>
                </a:cubicBezTo>
                <a:cubicBezTo>
                  <a:pt x="99" y="239"/>
                  <a:pt x="99" y="238"/>
                  <a:pt x="99" y="237"/>
                </a:cubicBezTo>
                <a:cubicBezTo>
                  <a:pt x="111" y="216"/>
                  <a:pt x="123" y="194"/>
                  <a:pt x="135" y="172"/>
                </a:cubicBezTo>
                <a:cubicBezTo>
                  <a:pt x="141" y="170"/>
                  <a:pt x="145" y="166"/>
                  <a:pt x="147" y="160"/>
                </a:cubicBezTo>
                <a:cubicBezTo>
                  <a:pt x="147" y="160"/>
                  <a:pt x="147" y="160"/>
                  <a:pt x="147" y="160"/>
                </a:cubicBezTo>
                <a:cubicBezTo>
                  <a:pt x="152" y="158"/>
                  <a:pt x="156" y="154"/>
                  <a:pt x="158" y="147"/>
                </a:cubicBezTo>
                <a:cubicBezTo>
                  <a:pt x="158" y="147"/>
                  <a:pt x="158" y="147"/>
                  <a:pt x="158" y="147"/>
                </a:cubicBezTo>
                <a:cubicBezTo>
                  <a:pt x="163" y="147"/>
                  <a:pt x="166" y="144"/>
                  <a:pt x="167" y="140"/>
                </a:cubicBezTo>
                <a:cubicBezTo>
                  <a:pt x="167" y="140"/>
                  <a:pt x="167" y="140"/>
                  <a:pt x="167" y="140"/>
                </a:cubicBezTo>
                <a:cubicBezTo>
                  <a:pt x="212" y="106"/>
                  <a:pt x="264" y="89"/>
                  <a:pt x="319" y="80"/>
                </a:cubicBezTo>
                <a:cubicBezTo>
                  <a:pt x="351" y="75"/>
                  <a:pt x="383" y="72"/>
                  <a:pt x="414" y="63"/>
                </a:cubicBezTo>
                <a:cubicBezTo>
                  <a:pt x="417" y="63"/>
                  <a:pt x="420" y="62"/>
                  <a:pt x="423" y="62"/>
                </a:cubicBezTo>
                <a:cubicBezTo>
                  <a:pt x="445" y="60"/>
                  <a:pt x="466" y="55"/>
                  <a:pt x="485" y="43"/>
                </a:cubicBezTo>
                <a:cubicBezTo>
                  <a:pt x="485" y="43"/>
                  <a:pt x="486" y="43"/>
                  <a:pt x="486" y="43"/>
                </a:cubicBezTo>
                <a:cubicBezTo>
                  <a:pt x="496" y="43"/>
                  <a:pt x="505" y="39"/>
                  <a:pt x="513" y="32"/>
                </a:cubicBezTo>
                <a:cubicBezTo>
                  <a:pt x="514" y="32"/>
                  <a:pt x="516" y="31"/>
                  <a:pt x="518" y="30"/>
                </a:cubicBezTo>
                <a:cubicBezTo>
                  <a:pt x="533" y="26"/>
                  <a:pt x="545" y="17"/>
                  <a:pt x="558" y="8"/>
                </a:cubicBezTo>
                <a:cubicBezTo>
                  <a:pt x="570" y="0"/>
                  <a:pt x="571" y="6"/>
                  <a:pt x="571" y="16"/>
                </a:cubicBezTo>
                <a:cubicBezTo>
                  <a:pt x="570" y="37"/>
                  <a:pt x="569" y="58"/>
                  <a:pt x="568" y="80"/>
                </a:cubicBezTo>
                <a:cubicBezTo>
                  <a:pt x="568" y="82"/>
                  <a:pt x="567" y="85"/>
                  <a:pt x="567" y="88"/>
                </a:cubicBezTo>
                <a:cubicBezTo>
                  <a:pt x="561" y="128"/>
                  <a:pt x="552" y="168"/>
                  <a:pt x="539" y="207"/>
                </a:cubicBezTo>
                <a:cubicBezTo>
                  <a:pt x="538" y="209"/>
                  <a:pt x="537" y="211"/>
                  <a:pt x="537" y="213"/>
                </a:cubicBezTo>
                <a:cubicBezTo>
                  <a:pt x="527" y="229"/>
                  <a:pt x="517" y="245"/>
                  <a:pt x="511" y="263"/>
                </a:cubicBezTo>
                <a:cubicBezTo>
                  <a:pt x="510" y="264"/>
                  <a:pt x="509" y="265"/>
                  <a:pt x="509" y="266"/>
                </a:cubicBezTo>
                <a:cubicBezTo>
                  <a:pt x="496" y="276"/>
                  <a:pt x="488" y="290"/>
                  <a:pt x="478" y="303"/>
                </a:cubicBezTo>
                <a:cubicBezTo>
                  <a:pt x="478" y="303"/>
                  <a:pt x="478" y="303"/>
                  <a:pt x="478" y="303"/>
                </a:cubicBezTo>
                <a:cubicBezTo>
                  <a:pt x="473" y="306"/>
                  <a:pt x="468" y="309"/>
                  <a:pt x="466" y="315"/>
                </a:cubicBezTo>
                <a:cubicBezTo>
                  <a:pt x="466" y="315"/>
                  <a:pt x="466" y="315"/>
                  <a:pt x="466" y="315"/>
                </a:cubicBezTo>
                <a:cubicBezTo>
                  <a:pt x="459" y="317"/>
                  <a:pt x="454" y="322"/>
                  <a:pt x="451" y="328"/>
                </a:cubicBezTo>
                <a:cubicBezTo>
                  <a:pt x="449" y="329"/>
                  <a:pt x="448" y="330"/>
                  <a:pt x="446" y="332"/>
                </a:cubicBezTo>
                <a:cubicBezTo>
                  <a:pt x="417" y="347"/>
                  <a:pt x="388" y="364"/>
                  <a:pt x="355" y="369"/>
                </a:cubicBezTo>
                <a:cubicBezTo>
                  <a:pt x="324" y="373"/>
                  <a:pt x="293" y="376"/>
                  <a:pt x="262" y="380"/>
                </a:cubicBezTo>
                <a:cubicBezTo>
                  <a:pt x="260" y="381"/>
                  <a:pt x="257" y="381"/>
                  <a:pt x="254" y="382"/>
                </a:cubicBezTo>
                <a:cubicBezTo>
                  <a:pt x="246" y="380"/>
                  <a:pt x="238" y="381"/>
                  <a:pt x="230" y="384"/>
                </a:cubicBezTo>
                <a:cubicBezTo>
                  <a:pt x="228" y="385"/>
                  <a:pt x="225" y="385"/>
                  <a:pt x="222" y="385"/>
                </a:cubicBezTo>
                <a:cubicBezTo>
                  <a:pt x="191" y="384"/>
                  <a:pt x="160" y="389"/>
                  <a:pt x="130" y="396"/>
                </a:cubicBezTo>
                <a:cubicBezTo>
                  <a:pt x="117" y="399"/>
                  <a:pt x="103" y="404"/>
                  <a:pt x="94" y="415"/>
                </a:cubicBezTo>
                <a:cubicBezTo>
                  <a:pt x="94" y="415"/>
                  <a:pt x="94" y="416"/>
                  <a:pt x="94" y="416"/>
                </a:cubicBezTo>
                <a:cubicBezTo>
                  <a:pt x="81" y="426"/>
                  <a:pt x="71" y="439"/>
                  <a:pt x="66" y="455"/>
                </a:cubicBezTo>
                <a:cubicBezTo>
                  <a:pt x="66" y="455"/>
                  <a:pt x="66" y="456"/>
                  <a:pt x="66" y="456"/>
                </a:cubicBezTo>
                <a:cubicBezTo>
                  <a:pt x="64" y="457"/>
                  <a:pt x="62" y="460"/>
                  <a:pt x="63" y="463"/>
                </a:cubicBezTo>
                <a:cubicBezTo>
                  <a:pt x="63" y="467"/>
                  <a:pt x="63" y="472"/>
                  <a:pt x="63" y="476"/>
                </a:cubicBezTo>
                <a:cubicBezTo>
                  <a:pt x="60" y="481"/>
                  <a:pt x="60" y="486"/>
                  <a:pt x="63" y="491"/>
                </a:cubicBezTo>
                <a:cubicBezTo>
                  <a:pt x="63" y="494"/>
                  <a:pt x="63" y="497"/>
                  <a:pt x="63" y="500"/>
                </a:cubicBezTo>
                <a:cubicBezTo>
                  <a:pt x="61" y="509"/>
                  <a:pt x="60" y="518"/>
                  <a:pt x="59" y="527"/>
                </a:cubicBezTo>
                <a:cubicBezTo>
                  <a:pt x="58" y="528"/>
                  <a:pt x="57" y="529"/>
                  <a:pt x="58" y="530"/>
                </a:cubicBezTo>
                <a:cubicBezTo>
                  <a:pt x="57" y="532"/>
                  <a:pt x="56" y="534"/>
                  <a:pt x="56" y="535"/>
                </a:cubicBezTo>
                <a:cubicBezTo>
                  <a:pt x="54" y="536"/>
                  <a:pt x="54" y="537"/>
                  <a:pt x="54" y="538"/>
                </a:cubicBezTo>
                <a:cubicBezTo>
                  <a:pt x="41" y="545"/>
                  <a:pt x="28" y="553"/>
                  <a:pt x="14" y="560"/>
                </a:cubicBezTo>
                <a:cubicBezTo>
                  <a:pt x="12" y="560"/>
                  <a:pt x="9" y="561"/>
                  <a:pt x="6" y="562"/>
                </a:cubicBezTo>
                <a:cubicBezTo>
                  <a:pt x="0" y="555"/>
                  <a:pt x="1" y="547"/>
                  <a:pt x="1" y="539"/>
                </a:cubicBezTo>
                <a:cubicBezTo>
                  <a:pt x="0" y="493"/>
                  <a:pt x="11" y="450"/>
                  <a:pt x="24" y="407"/>
                </a:cubicBezTo>
                <a:cubicBezTo>
                  <a:pt x="25" y="406"/>
                  <a:pt x="25" y="404"/>
                  <a:pt x="26" y="402"/>
                </a:cubicBezTo>
                <a:cubicBezTo>
                  <a:pt x="31" y="397"/>
                  <a:pt x="34" y="391"/>
                  <a:pt x="35" y="383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93" name="Freeform 41">
            <a:extLst>
              <a:ext uri="{FF2B5EF4-FFF2-40B4-BE49-F238E27FC236}">
                <a16:creationId xmlns:a16="http://schemas.microsoft.com/office/drawing/2014/main" id="{01490048-3984-4234-BC91-74AE5F32ED32}"/>
              </a:ext>
            </a:extLst>
          </p:cNvPr>
          <p:cNvSpPr/>
          <p:nvPr/>
        </p:nvSpPr>
        <p:spPr bwMode="auto">
          <a:xfrm>
            <a:off x="660797" y="1168004"/>
            <a:ext cx="629841" cy="627460"/>
          </a:xfrm>
          <a:custGeom>
            <a:avLst/>
            <a:gdLst>
              <a:gd name="T0" fmla="*/ 593 w 594"/>
              <a:gd name="T1" fmla="*/ 180 h 592"/>
              <a:gd name="T2" fmla="*/ 593 w 594"/>
              <a:gd name="T3" fmla="*/ 286 h 592"/>
              <a:gd name="T4" fmla="*/ 523 w 594"/>
              <a:gd name="T5" fmla="*/ 357 h 592"/>
              <a:gd name="T6" fmla="*/ 379 w 594"/>
              <a:gd name="T7" fmla="*/ 357 h 592"/>
              <a:gd name="T8" fmla="*/ 358 w 594"/>
              <a:gd name="T9" fmla="*/ 377 h 592"/>
              <a:gd name="T10" fmla="*/ 359 w 594"/>
              <a:gd name="T11" fmla="*/ 519 h 592"/>
              <a:gd name="T12" fmla="*/ 285 w 594"/>
              <a:gd name="T13" fmla="*/ 592 h 592"/>
              <a:gd name="T14" fmla="*/ 80 w 594"/>
              <a:gd name="T15" fmla="*/ 592 h 592"/>
              <a:gd name="T16" fmla="*/ 3 w 594"/>
              <a:gd name="T17" fmla="*/ 514 h 592"/>
              <a:gd name="T18" fmla="*/ 3 w 594"/>
              <a:gd name="T19" fmla="*/ 460 h 592"/>
              <a:gd name="T20" fmla="*/ 29 w 594"/>
              <a:gd name="T21" fmla="*/ 431 h 592"/>
              <a:gd name="T22" fmla="*/ 114 w 594"/>
              <a:gd name="T23" fmla="*/ 421 h 592"/>
              <a:gd name="T24" fmla="*/ 268 w 594"/>
              <a:gd name="T25" fmla="*/ 399 h 592"/>
              <a:gd name="T26" fmla="*/ 458 w 594"/>
              <a:gd name="T27" fmla="*/ 229 h 592"/>
              <a:gd name="T28" fmla="*/ 507 w 594"/>
              <a:gd name="T29" fmla="*/ 23 h 592"/>
              <a:gd name="T30" fmla="*/ 533 w 594"/>
              <a:gd name="T31" fmla="*/ 2 h 592"/>
              <a:gd name="T32" fmla="*/ 593 w 594"/>
              <a:gd name="T33" fmla="*/ 68 h 592"/>
              <a:gd name="T34" fmla="*/ 593 w 594"/>
              <a:gd name="T35" fmla="*/ 180 h 592"/>
              <a:gd name="T36" fmla="*/ 593 w 594"/>
              <a:gd name="T37" fmla="*/ 180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94" h="592">
                <a:moveTo>
                  <a:pt x="593" y="180"/>
                </a:moveTo>
                <a:cubicBezTo>
                  <a:pt x="593" y="215"/>
                  <a:pt x="593" y="250"/>
                  <a:pt x="593" y="286"/>
                </a:cubicBezTo>
                <a:cubicBezTo>
                  <a:pt x="593" y="331"/>
                  <a:pt x="568" y="356"/>
                  <a:pt x="523" y="357"/>
                </a:cubicBezTo>
                <a:cubicBezTo>
                  <a:pt x="475" y="357"/>
                  <a:pt x="427" y="357"/>
                  <a:pt x="379" y="357"/>
                </a:cubicBezTo>
                <a:cubicBezTo>
                  <a:pt x="363" y="356"/>
                  <a:pt x="358" y="361"/>
                  <a:pt x="358" y="377"/>
                </a:cubicBezTo>
                <a:cubicBezTo>
                  <a:pt x="359" y="424"/>
                  <a:pt x="359" y="472"/>
                  <a:pt x="359" y="519"/>
                </a:cubicBezTo>
                <a:cubicBezTo>
                  <a:pt x="359" y="565"/>
                  <a:pt x="332" y="592"/>
                  <a:pt x="285" y="592"/>
                </a:cubicBezTo>
                <a:cubicBezTo>
                  <a:pt x="217" y="592"/>
                  <a:pt x="148" y="592"/>
                  <a:pt x="80" y="592"/>
                </a:cubicBezTo>
                <a:cubicBezTo>
                  <a:pt x="28" y="592"/>
                  <a:pt x="3" y="567"/>
                  <a:pt x="3" y="514"/>
                </a:cubicBezTo>
                <a:cubicBezTo>
                  <a:pt x="3" y="496"/>
                  <a:pt x="5" y="478"/>
                  <a:pt x="3" y="460"/>
                </a:cubicBezTo>
                <a:cubicBezTo>
                  <a:pt x="0" y="439"/>
                  <a:pt x="12" y="433"/>
                  <a:pt x="29" y="431"/>
                </a:cubicBezTo>
                <a:cubicBezTo>
                  <a:pt x="57" y="427"/>
                  <a:pt x="86" y="424"/>
                  <a:pt x="114" y="421"/>
                </a:cubicBezTo>
                <a:cubicBezTo>
                  <a:pt x="166" y="415"/>
                  <a:pt x="218" y="415"/>
                  <a:pt x="268" y="399"/>
                </a:cubicBezTo>
                <a:cubicBezTo>
                  <a:pt x="357" y="371"/>
                  <a:pt x="418" y="311"/>
                  <a:pt x="458" y="229"/>
                </a:cubicBezTo>
                <a:cubicBezTo>
                  <a:pt x="490" y="164"/>
                  <a:pt x="504" y="94"/>
                  <a:pt x="507" y="23"/>
                </a:cubicBezTo>
                <a:cubicBezTo>
                  <a:pt x="508" y="2"/>
                  <a:pt x="518" y="0"/>
                  <a:pt x="533" y="2"/>
                </a:cubicBezTo>
                <a:cubicBezTo>
                  <a:pt x="567" y="5"/>
                  <a:pt x="593" y="33"/>
                  <a:pt x="593" y="68"/>
                </a:cubicBezTo>
                <a:cubicBezTo>
                  <a:pt x="594" y="105"/>
                  <a:pt x="593" y="142"/>
                  <a:pt x="593" y="180"/>
                </a:cubicBezTo>
                <a:cubicBezTo>
                  <a:pt x="593" y="180"/>
                  <a:pt x="593" y="180"/>
                  <a:pt x="593" y="18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94" name="Freeform 42">
            <a:extLst>
              <a:ext uri="{FF2B5EF4-FFF2-40B4-BE49-F238E27FC236}">
                <a16:creationId xmlns:a16="http://schemas.microsoft.com/office/drawing/2014/main" id="{2619C556-A685-4E93-BCA5-710A0D394C66}"/>
              </a:ext>
            </a:extLst>
          </p:cNvPr>
          <p:cNvSpPr/>
          <p:nvPr/>
        </p:nvSpPr>
        <p:spPr bwMode="auto">
          <a:xfrm>
            <a:off x="3561160" y="3707606"/>
            <a:ext cx="334566" cy="682229"/>
          </a:xfrm>
          <a:custGeom>
            <a:avLst/>
            <a:gdLst>
              <a:gd name="T0" fmla="*/ 21 w 315"/>
              <a:gd name="T1" fmla="*/ 249 h 644"/>
              <a:gd name="T2" fmla="*/ 14 w 315"/>
              <a:gd name="T3" fmla="*/ 233 h 644"/>
              <a:gd name="T4" fmla="*/ 0 w 315"/>
              <a:gd name="T5" fmla="*/ 173 h 644"/>
              <a:gd name="T6" fmla="*/ 0 w 315"/>
              <a:gd name="T7" fmla="*/ 145 h 644"/>
              <a:gd name="T8" fmla="*/ 7 w 315"/>
              <a:gd name="T9" fmla="*/ 89 h 644"/>
              <a:gd name="T10" fmla="*/ 9 w 315"/>
              <a:gd name="T11" fmla="*/ 81 h 644"/>
              <a:gd name="T12" fmla="*/ 29 w 315"/>
              <a:gd name="T13" fmla="*/ 17 h 644"/>
              <a:gd name="T14" fmla="*/ 55 w 315"/>
              <a:gd name="T15" fmla="*/ 12 h 644"/>
              <a:gd name="T16" fmla="*/ 89 w 315"/>
              <a:gd name="T17" fmla="*/ 45 h 644"/>
              <a:gd name="T18" fmla="*/ 89 w 315"/>
              <a:gd name="T19" fmla="*/ 45 h 644"/>
              <a:gd name="T20" fmla="*/ 137 w 315"/>
              <a:gd name="T21" fmla="*/ 81 h 644"/>
              <a:gd name="T22" fmla="*/ 137 w 315"/>
              <a:gd name="T23" fmla="*/ 81 h 644"/>
              <a:gd name="T24" fmla="*/ 255 w 315"/>
              <a:gd name="T25" fmla="*/ 163 h 644"/>
              <a:gd name="T26" fmla="*/ 256 w 315"/>
              <a:gd name="T27" fmla="*/ 162 h 644"/>
              <a:gd name="T28" fmla="*/ 255 w 315"/>
              <a:gd name="T29" fmla="*/ 163 h 644"/>
              <a:gd name="T30" fmla="*/ 304 w 315"/>
              <a:gd name="T31" fmla="*/ 260 h 644"/>
              <a:gd name="T32" fmla="*/ 296 w 315"/>
              <a:gd name="T33" fmla="*/ 322 h 644"/>
              <a:gd name="T34" fmla="*/ 289 w 315"/>
              <a:gd name="T35" fmla="*/ 311 h 644"/>
              <a:gd name="T36" fmla="*/ 182 w 315"/>
              <a:gd name="T37" fmla="*/ 193 h 644"/>
              <a:gd name="T38" fmla="*/ 87 w 315"/>
              <a:gd name="T39" fmla="*/ 130 h 644"/>
              <a:gd name="T40" fmla="*/ 79 w 315"/>
              <a:gd name="T41" fmla="*/ 128 h 644"/>
              <a:gd name="T42" fmla="*/ 77 w 315"/>
              <a:gd name="T43" fmla="*/ 138 h 644"/>
              <a:gd name="T44" fmla="*/ 98 w 315"/>
              <a:gd name="T45" fmla="*/ 178 h 644"/>
              <a:gd name="T46" fmla="*/ 205 w 315"/>
              <a:gd name="T47" fmla="*/ 266 h 644"/>
              <a:gd name="T48" fmla="*/ 292 w 315"/>
              <a:gd name="T49" fmla="*/ 375 h 644"/>
              <a:gd name="T50" fmla="*/ 310 w 315"/>
              <a:gd name="T51" fmla="*/ 492 h 644"/>
              <a:gd name="T52" fmla="*/ 312 w 315"/>
              <a:gd name="T53" fmla="*/ 614 h 644"/>
              <a:gd name="T54" fmla="*/ 289 w 315"/>
              <a:gd name="T55" fmla="*/ 641 h 644"/>
              <a:gd name="T56" fmla="*/ 289 w 315"/>
              <a:gd name="T57" fmla="*/ 641 h 644"/>
              <a:gd name="T58" fmla="*/ 281 w 315"/>
              <a:gd name="T59" fmla="*/ 588 h 644"/>
              <a:gd name="T60" fmla="*/ 273 w 315"/>
              <a:gd name="T61" fmla="*/ 513 h 644"/>
              <a:gd name="T62" fmla="*/ 273 w 315"/>
              <a:gd name="T63" fmla="*/ 501 h 644"/>
              <a:gd name="T64" fmla="*/ 272 w 315"/>
              <a:gd name="T65" fmla="*/ 481 h 644"/>
              <a:gd name="T66" fmla="*/ 198 w 315"/>
              <a:gd name="T67" fmla="*/ 371 h 644"/>
              <a:gd name="T68" fmla="*/ 63 w 315"/>
              <a:gd name="T69" fmla="*/ 299 h 644"/>
              <a:gd name="T70" fmla="*/ 62 w 315"/>
              <a:gd name="T71" fmla="*/ 299 h 644"/>
              <a:gd name="T72" fmla="*/ 37 w 315"/>
              <a:gd name="T73" fmla="*/ 273 h 644"/>
              <a:gd name="T74" fmla="*/ 37 w 315"/>
              <a:gd name="T75" fmla="*/ 273 h 644"/>
              <a:gd name="T76" fmla="*/ 21 w 315"/>
              <a:gd name="T77" fmla="*/ 249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315" h="644">
                <a:moveTo>
                  <a:pt x="21" y="249"/>
                </a:moveTo>
                <a:cubicBezTo>
                  <a:pt x="19" y="244"/>
                  <a:pt x="16" y="239"/>
                  <a:pt x="14" y="233"/>
                </a:cubicBezTo>
                <a:cubicBezTo>
                  <a:pt x="9" y="213"/>
                  <a:pt x="1" y="194"/>
                  <a:pt x="0" y="173"/>
                </a:cubicBezTo>
                <a:cubicBezTo>
                  <a:pt x="0" y="164"/>
                  <a:pt x="0" y="154"/>
                  <a:pt x="0" y="145"/>
                </a:cubicBezTo>
                <a:cubicBezTo>
                  <a:pt x="2" y="126"/>
                  <a:pt x="5" y="108"/>
                  <a:pt x="7" y="89"/>
                </a:cubicBezTo>
                <a:cubicBezTo>
                  <a:pt x="8" y="86"/>
                  <a:pt x="8" y="84"/>
                  <a:pt x="9" y="81"/>
                </a:cubicBezTo>
                <a:cubicBezTo>
                  <a:pt x="15" y="60"/>
                  <a:pt x="21" y="38"/>
                  <a:pt x="29" y="17"/>
                </a:cubicBezTo>
                <a:cubicBezTo>
                  <a:pt x="34" y="3"/>
                  <a:pt x="43" y="0"/>
                  <a:pt x="55" y="12"/>
                </a:cubicBezTo>
                <a:cubicBezTo>
                  <a:pt x="67" y="22"/>
                  <a:pt x="75" y="37"/>
                  <a:pt x="89" y="45"/>
                </a:cubicBezTo>
                <a:cubicBezTo>
                  <a:pt x="89" y="45"/>
                  <a:pt x="89" y="45"/>
                  <a:pt x="89" y="45"/>
                </a:cubicBezTo>
                <a:cubicBezTo>
                  <a:pt x="103" y="60"/>
                  <a:pt x="118" y="72"/>
                  <a:pt x="137" y="81"/>
                </a:cubicBezTo>
                <a:cubicBezTo>
                  <a:pt x="137" y="81"/>
                  <a:pt x="137" y="81"/>
                  <a:pt x="137" y="81"/>
                </a:cubicBezTo>
                <a:cubicBezTo>
                  <a:pt x="175" y="110"/>
                  <a:pt x="221" y="127"/>
                  <a:pt x="255" y="163"/>
                </a:cubicBezTo>
                <a:cubicBezTo>
                  <a:pt x="256" y="162"/>
                  <a:pt x="256" y="162"/>
                  <a:pt x="256" y="162"/>
                </a:cubicBezTo>
                <a:cubicBezTo>
                  <a:pt x="256" y="162"/>
                  <a:pt x="255" y="163"/>
                  <a:pt x="255" y="163"/>
                </a:cubicBezTo>
                <a:cubicBezTo>
                  <a:pt x="276" y="193"/>
                  <a:pt x="298" y="223"/>
                  <a:pt x="304" y="260"/>
                </a:cubicBezTo>
                <a:cubicBezTo>
                  <a:pt x="307" y="280"/>
                  <a:pt x="310" y="301"/>
                  <a:pt x="296" y="322"/>
                </a:cubicBezTo>
                <a:cubicBezTo>
                  <a:pt x="293" y="317"/>
                  <a:pt x="291" y="314"/>
                  <a:pt x="289" y="311"/>
                </a:cubicBezTo>
                <a:cubicBezTo>
                  <a:pt x="267" y="260"/>
                  <a:pt x="230" y="221"/>
                  <a:pt x="182" y="193"/>
                </a:cubicBezTo>
                <a:cubicBezTo>
                  <a:pt x="149" y="173"/>
                  <a:pt x="113" y="159"/>
                  <a:pt x="87" y="130"/>
                </a:cubicBezTo>
                <a:cubicBezTo>
                  <a:pt x="85" y="127"/>
                  <a:pt x="81" y="125"/>
                  <a:pt x="79" y="128"/>
                </a:cubicBezTo>
                <a:cubicBezTo>
                  <a:pt x="77" y="131"/>
                  <a:pt x="77" y="135"/>
                  <a:pt x="77" y="138"/>
                </a:cubicBezTo>
                <a:cubicBezTo>
                  <a:pt x="79" y="154"/>
                  <a:pt x="89" y="166"/>
                  <a:pt x="98" y="178"/>
                </a:cubicBezTo>
                <a:cubicBezTo>
                  <a:pt x="124" y="219"/>
                  <a:pt x="164" y="242"/>
                  <a:pt x="205" y="266"/>
                </a:cubicBezTo>
                <a:cubicBezTo>
                  <a:pt x="248" y="291"/>
                  <a:pt x="278" y="326"/>
                  <a:pt x="292" y="375"/>
                </a:cubicBezTo>
                <a:cubicBezTo>
                  <a:pt x="303" y="413"/>
                  <a:pt x="308" y="452"/>
                  <a:pt x="310" y="492"/>
                </a:cubicBezTo>
                <a:cubicBezTo>
                  <a:pt x="312" y="533"/>
                  <a:pt x="315" y="573"/>
                  <a:pt x="312" y="614"/>
                </a:cubicBezTo>
                <a:cubicBezTo>
                  <a:pt x="311" y="627"/>
                  <a:pt x="310" y="644"/>
                  <a:pt x="289" y="641"/>
                </a:cubicBezTo>
                <a:cubicBezTo>
                  <a:pt x="289" y="641"/>
                  <a:pt x="289" y="641"/>
                  <a:pt x="289" y="641"/>
                </a:cubicBezTo>
                <a:cubicBezTo>
                  <a:pt x="286" y="623"/>
                  <a:pt x="283" y="605"/>
                  <a:pt x="281" y="588"/>
                </a:cubicBezTo>
                <a:cubicBezTo>
                  <a:pt x="279" y="563"/>
                  <a:pt x="280" y="537"/>
                  <a:pt x="273" y="513"/>
                </a:cubicBezTo>
                <a:cubicBezTo>
                  <a:pt x="273" y="509"/>
                  <a:pt x="273" y="505"/>
                  <a:pt x="273" y="501"/>
                </a:cubicBezTo>
                <a:cubicBezTo>
                  <a:pt x="272" y="494"/>
                  <a:pt x="272" y="488"/>
                  <a:pt x="272" y="481"/>
                </a:cubicBezTo>
                <a:cubicBezTo>
                  <a:pt x="269" y="430"/>
                  <a:pt x="247" y="391"/>
                  <a:pt x="198" y="371"/>
                </a:cubicBezTo>
                <a:cubicBezTo>
                  <a:pt x="151" y="351"/>
                  <a:pt x="105" y="328"/>
                  <a:pt x="63" y="299"/>
                </a:cubicBezTo>
                <a:cubicBezTo>
                  <a:pt x="63" y="299"/>
                  <a:pt x="63" y="299"/>
                  <a:pt x="62" y="299"/>
                </a:cubicBezTo>
                <a:cubicBezTo>
                  <a:pt x="56" y="289"/>
                  <a:pt x="46" y="281"/>
                  <a:pt x="37" y="273"/>
                </a:cubicBezTo>
                <a:cubicBezTo>
                  <a:pt x="37" y="273"/>
                  <a:pt x="37" y="273"/>
                  <a:pt x="37" y="273"/>
                </a:cubicBezTo>
                <a:cubicBezTo>
                  <a:pt x="34" y="264"/>
                  <a:pt x="28" y="256"/>
                  <a:pt x="21" y="249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95" name="Freeform 43">
            <a:extLst>
              <a:ext uri="{FF2B5EF4-FFF2-40B4-BE49-F238E27FC236}">
                <a16:creationId xmlns:a16="http://schemas.microsoft.com/office/drawing/2014/main" id="{E4DDD5FD-0179-417B-B7DD-D04DBF74621A}"/>
              </a:ext>
            </a:extLst>
          </p:cNvPr>
          <p:cNvSpPr/>
          <p:nvPr/>
        </p:nvSpPr>
        <p:spPr bwMode="auto">
          <a:xfrm>
            <a:off x="2358629" y="948929"/>
            <a:ext cx="456010" cy="400050"/>
          </a:xfrm>
          <a:custGeom>
            <a:avLst/>
            <a:gdLst>
              <a:gd name="T0" fmla="*/ 55 w 431"/>
              <a:gd name="T1" fmla="*/ 374 h 377"/>
              <a:gd name="T2" fmla="*/ 19 w 431"/>
              <a:gd name="T3" fmla="*/ 374 h 377"/>
              <a:gd name="T4" fmla="*/ 3 w 431"/>
              <a:gd name="T5" fmla="*/ 369 h 377"/>
              <a:gd name="T6" fmla="*/ 10 w 431"/>
              <a:gd name="T7" fmla="*/ 357 h 377"/>
              <a:gd name="T8" fmla="*/ 130 w 431"/>
              <a:gd name="T9" fmla="*/ 225 h 377"/>
              <a:gd name="T10" fmla="*/ 234 w 431"/>
              <a:gd name="T11" fmla="*/ 107 h 377"/>
              <a:gd name="T12" fmla="*/ 242 w 431"/>
              <a:gd name="T13" fmla="*/ 71 h 377"/>
              <a:gd name="T14" fmla="*/ 300 w 431"/>
              <a:gd name="T15" fmla="*/ 10 h 377"/>
              <a:gd name="T16" fmla="*/ 408 w 431"/>
              <a:gd name="T17" fmla="*/ 89 h 377"/>
              <a:gd name="T18" fmla="*/ 368 w 431"/>
              <a:gd name="T19" fmla="*/ 163 h 377"/>
              <a:gd name="T20" fmla="*/ 336 w 431"/>
              <a:gd name="T21" fmla="*/ 181 h 377"/>
              <a:gd name="T22" fmla="*/ 245 w 431"/>
              <a:gd name="T23" fmla="*/ 335 h 377"/>
              <a:gd name="T24" fmla="*/ 215 w 431"/>
              <a:gd name="T25" fmla="*/ 356 h 377"/>
              <a:gd name="T26" fmla="*/ 55 w 431"/>
              <a:gd name="T27" fmla="*/ 374 h 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31" h="377">
                <a:moveTo>
                  <a:pt x="55" y="374"/>
                </a:moveTo>
                <a:cubicBezTo>
                  <a:pt x="43" y="374"/>
                  <a:pt x="31" y="374"/>
                  <a:pt x="19" y="374"/>
                </a:cubicBezTo>
                <a:cubicBezTo>
                  <a:pt x="13" y="373"/>
                  <a:pt x="6" y="377"/>
                  <a:pt x="3" y="369"/>
                </a:cubicBezTo>
                <a:cubicBezTo>
                  <a:pt x="0" y="364"/>
                  <a:pt x="7" y="360"/>
                  <a:pt x="10" y="357"/>
                </a:cubicBezTo>
                <a:cubicBezTo>
                  <a:pt x="50" y="313"/>
                  <a:pt x="90" y="269"/>
                  <a:pt x="130" y="225"/>
                </a:cubicBezTo>
                <a:cubicBezTo>
                  <a:pt x="165" y="186"/>
                  <a:pt x="199" y="146"/>
                  <a:pt x="234" y="107"/>
                </a:cubicBezTo>
                <a:cubicBezTo>
                  <a:pt x="244" y="96"/>
                  <a:pt x="247" y="86"/>
                  <a:pt x="242" y="71"/>
                </a:cubicBezTo>
                <a:cubicBezTo>
                  <a:pt x="229" y="32"/>
                  <a:pt x="260" y="0"/>
                  <a:pt x="300" y="10"/>
                </a:cubicBezTo>
                <a:cubicBezTo>
                  <a:pt x="346" y="22"/>
                  <a:pt x="383" y="49"/>
                  <a:pt x="408" y="89"/>
                </a:cubicBezTo>
                <a:cubicBezTo>
                  <a:pt x="431" y="125"/>
                  <a:pt x="410" y="163"/>
                  <a:pt x="368" y="163"/>
                </a:cubicBezTo>
                <a:cubicBezTo>
                  <a:pt x="352" y="163"/>
                  <a:pt x="344" y="168"/>
                  <a:pt x="336" y="181"/>
                </a:cubicBezTo>
                <a:cubicBezTo>
                  <a:pt x="306" y="233"/>
                  <a:pt x="275" y="283"/>
                  <a:pt x="245" y="335"/>
                </a:cubicBezTo>
                <a:cubicBezTo>
                  <a:pt x="238" y="347"/>
                  <a:pt x="229" y="353"/>
                  <a:pt x="215" y="356"/>
                </a:cubicBezTo>
                <a:cubicBezTo>
                  <a:pt x="162" y="366"/>
                  <a:pt x="109" y="371"/>
                  <a:pt x="55" y="374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96" name="Freeform 44">
            <a:extLst>
              <a:ext uri="{FF2B5EF4-FFF2-40B4-BE49-F238E27FC236}">
                <a16:creationId xmlns:a16="http://schemas.microsoft.com/office/drawing/2014/main" id="{2DDDE10E-74D1-4060-AA4F-7D364CD8C4BE}"/>
              </a:ext>
            </a:extLst>
          </p:cNvPr>
          <p:cNvSpPr/>
          <p:nvPr/>
        </p:nvSpPr>
        <p:spPr bwMode="auto">
          <a:xfrm>
            <a:off x="1985963" y="894160"/>
            <a:ext cx="314325" cy="445294"/>
          </a:xfrm>
          <a:custGeom>
            <a:avLst/>
            <a:gdLst>
              <a:gd name="T0" fmla="*/ 160 w 297"/>
              <a:gd name="T1" fmla="*/ 341 h 420"/>
              <a:gd name="T2" fmla="*/ 75 w 297"/>
              <a:gd name="T3" fmla="*/ 289 h 420"/>
              <a:gd name="T4" fmla="*/ 9 w 297"/>
              <a:gd name="T5" fmla="*/ 111 h 420"/>
              <a:gd name="T6" fmla="*/ 30 w 297"/>
              <a:gd name="T7" fmla="*/ 23 h 420"/>
              <a:gd name="T8" fmla="*/ 61 w 297"/>
              <a:gd name="T9" fmla="*/ 16 h 420"/>
              <a:gd name="T10" fmla="*/ 127 w 297"/>
              <a:gd name="T11" fmla="*/ 79 h 420"/>
              <a:gd name="T12" fmla="*/ 228 w 297"/>
              <a:gd name="T13" fmla="*/ 149 h 420"/>
              <a:gd name="T14" fmla="*/ 228 w 297"/>
              <a:gd name="T15" fmla="*/ 150 h 420"/>
              <a:gd name="T16" fmla="*/ 238 w 297"/>
              <a:gd name="T17" fmla="*/ 160 h 420"/>
              <a:gd name="T18" fmla="*/ 239 w 297"/>
              <a:gd name="T19" fmla="*/ 159 h 420"/>
              <a:gd name="T20" fmla="*/ 238 w 297"/>
              <a:gd name="T21" fmla="*/ 160 h 420"/>
              <a:gd name="T22" fmla="*/ 283 w 297"/>
              <a:gd name="T23" fmla="*/ 239 h 420"/>
              <a:gd name="T24" fmla="*/ 282 w 297"/>
              <a:gd name="T25" fmla="*/ 317 h 420"/>
              <a:gd name="T26" fmla="*/ 276 w 297"/>
              <a:gd name="T27" fmla="*/ 308 h 420"/>
              <a:gd name="T28" fmla="*/ 148 w 297"/>
              <a:gd name="T29" fmla="*/ 173 h 420"/>
              <a:gd name="T30" fmla="*/ 96 w 297"/>
              <a:gd name="T31" fmla="*/ 134 h 420"/>
              <a:gd name="T32" fmla="*/ 81 w 297"/>
              <a:gd name="T33" fmla="*/ 124 h 420"/>
              <a:gd name="T34" fmla="*/ 82 w 297"/>
              <a:gd name="T35" fmla="*/ 145 h 420"/>
              <a:gd name="T36" fmla="*/ 87 w 297"/>
              <a:gd name="T37" fmla="*/ 155 h 420"/>
              <a:gd name="T38" fmla="*/ 161 w 297"/>
              <a:gd name="T39" fmla="*/ 232 h 420"/>
              <a:gd name="T40" fmla="*/ 263 w 297"/>
              <a:gd name="T41" fmla="*/ 322 h 420"/>
              <a:gd name="T42" fmla="*/ 268 w 297"/>
              <a:gd name="T43" fmla="*/ 334 h 420"/>
              <a:gd name="T44" fmla="*/ 281 w 297"/>
              <a:gd name="T45" fmla="*/ 420 h 420"/>
              <a:gd name="T46" fmla="*/ 160 w 297"/>
              <a:gd name="T47" fmla="*/ 341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97" h="420">
                <a:moveTo>
                  <a:pt x="160" y="341"/>
                </a:moveTo>
                <a:cubicBezTo>
                  <a:pt x="132" y="323"/>
                  <a:pt x="102" y="310"/>
                  <a:pt x="75" y="289"/>
                </a:cubicBezTo>
                <a:cubicBezTo>
                  <a:pt x="18" y="242"/>
                  <a:pt x="0" y="182"/>
                  <a:pt x="9" y="111"/>
                </a:cubicBezTo>
                <a:cubicBezTo>
                  <a:pt x="13" y="81"/>
                  <a:pt x="21" y="52"/>
                  <a:pt x="30" y="23"/>
                </a:cubicBezTo>
                <a:cubicBezTo>
                  <a:pt x="37" y="3"/>
                  <a:pt x="46" y="0"/>
                  <a:pt x="61" y="16"/>
                </a:cubicBezTo>
                <a:cubicBezTo>
                  <a:pt x="82" y="37"/>
                  <a:pt x="100" y="63"/>
                  <a:pt x="127" y="79"/>
                </a:cubicBezTo>
                <a:cubicBezTo>
                  <a:pt x="160" y="102"/>
                  <a:pt x="194" y="126"/>
                  <a:pt x="228" y="149"/>
                </a:cubicBezTo>
                <a:cubicBezTo>
                  <a:pt x="228" y="149"/>
                  <a:pt x="228" y="150"/>
                  <a:pt x="228" y="150"/>
                </a:cubicBezTo>
                <a:cubicBezTo>
                  <a:pt x="230" y="155"/>
                  <a:pt x="233" y="158"/>
                  <a:pt x="238" y="160"/>
                </a:cubicBezTo>
                <a:cubicBezTo>
                  <a:pt x="239" y="159"/>
                  <a:pt x="239" y="159"/>
                  <a:pt x="239" y="159"/>
                </a:cubicBezTo>
                <a:cubicBezTo>
                  <a:pt x="239" y="159"/>
                  <a:pt x="238" y="160"/>
                  <a:pt x="238" y="160"/>
                </a:cubicBezTo>
                <a:cubicBezTo>
                  <a:pt x="255" y="185"/>
                  <a:pt x="274" y="209"/>
                  <a:pt x="283" y="239"/>
                </a:cubicBezTo>
                <a:cubicBezTo>
                  <a:pt x="291" y="264"/>
                  <a:pt x="297" y="290"/>
                  <a:pt x="282" y="317"/>
                </a:cubicBezTo>
                <a:cubicBezTo>
                  <a:pt x="279" y="313"/>
                  <a:pt x="277" y="311"/>
                  <a:pt x="276" y="308"/>
                </a:cubicBezTo>
                <a:cubicBezTo>
                  <a:pt x="250" y="247"/>
                  <a:pt x="205" y="205"/>
                  <a:pt x="148" y="173"/>
                </a:cubicBezTo>
                <a:cubicBezTo>
                  <a:pt x="129" y="162"/>
                  <a:pt x="111" y="150"/>
                  <a:pt x="96" y="134"/>
                </a:cubicBezTo>
                <a:cubicBezTo>
                  <a:pt x="92" y="130"/>
                  <a:pt x="87" y="120"/>
                  <a:pt x="81" y="124"/>
                </a:cubicBezTo>
                <a:cubicBezTo>
                  <a:pt x="75" y="129"/>
                  <a:pt x="79" y="138"/>
                  <a:pt x="82" y="145"/>
                </a:cubicBezTo>
                <a:cubicBezTo>
                  <a:pt x="83" y="148"/>
                  <a:pt x="85" y="152"/>
                  <a:pt x="87" y="155"/>
                </a:cubicBezTo>
                <a:cubicBezTo>
                  <a:pt x="106" y="187"/>
                  <a:pt x="131" y="213"/>
                  <a:pt x="161" y="232"/>
                </a:cubicBezTo>
                <a:cubicBezTo>
                  <a:pt x="199" y="258"/>
                  <a:pt x="238" y="282"/>
                  <a:pt x="263" y="322"/>
                </a:cubicBezTo>
                <a:cubicBezTo>
                  <a:pt x="263" y="327"/>
                  <a:pt x="264" y="331"/>
                  <a:pt x="268" y="334"/>
                </a:cubicBezTo>
                <a:cubicBezTo>
                  <a:pt x="274" y="361"/>
                  <a:pt x="283" y="387"/>
                  <a:pt x="281" y="420"/>
                </a:cubicBezTo>
                <a:cubicBezTo>
                  <a:pt x="248" y="377"/>
                  <a:pt x="205" y="358"/>
                  <a:pt x="160" y="34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97" name="Freeform 45">
            <a:extLst>
              <a:ext uri="{FF2B5EF4-FFF2-40B4-BE49-F238E27FC236}">
                <a16:creationId xmlns:a16="http://schemas.microsoft.com/office/drawing/2014/main" id="{CAFE64D3-0053-4D43-85D8-2A1B46048C24}"/>
              </a:ext>
            </a:extLst>
          </p:cNvPr>
          <p:cNvSpPr/>
          <p:nvPr/>
        </p:nvSpPr>
        <p:spPr bwMode="auto">
          <a:xfrm>
            <a:off x="1857376" y="2441972"/>
            <a:ext cx="351235" cy="386954"/>
          </a:xfrm>
          <a:custGeom>
            <a:avLst/>
            <a:gdLst>
              <a:gd name="T0" fmla="*/ 80 w 331"/>
              <a:gd name="T1" fmla="*/ 43 h 365"/>
              <a:gd name="T2" fmla="*/ 91 w 331"/>
              <a:gd name="T3" fmla="*/ 50 h 365"/>
              <a:gd name="T4" fmla="*/ 176 w 331"/>
              <a:gd name="T5" fmla="*/ 87 h 365"/>
              <a:gd name="T6" fmla="*/ 184 w 331"/>
              <a:gd name="T7" fmla="*/ 90 h 365"/>
              <a:gd name="T8" fmla="*/ 301 w 331"/>
              <a:gd name="T9" fmla="*/ 194 h 365"/>
              <a:gd name="T10" fmla="*/ 312 w 331"/>
              <a:gd name="T11" fmla="*/ 258 h 365"/>
              <a:gd name="T12" fmla="*/ 312 w 331"/>
              <a:gd name="T13" fmla="*/ 261 h 365"/>
              <a:gd name="T14" fmla="*/ 269 w 331"/>
              <a:gd name="T15" fmla="*/ 216 h 365"/>
              <a:gd name="T16" fmla="*/ 74 w 331"/>
              <a:gd name="T17" fmla="*/ 110 h 365"/>
              <a:gd name="T18" fmla="*/ 82 w 331"/>
              <a:gd name="T19" fmla="*/ 138 h 365"/>
              <a:gd name="T20" fmla="*/ 138 w 331"/>
              <a:gd name="T21" fmla="*/ 185 h 365"/>
              <a:gd name="T22" fmla="*/ 230 w 331"/>
              <a:gd name="T23" fmla="*/ 228 h 365"/>
              <a:gd name="T24" fmla="*/ 331 w 331"/>
              <a:gd name="T25" fmla="*/ 365 h 365"/>
              <a:gd name="T26" fmla="*/ 216 w 331"/>
              <a:gd name="T27" fmla="*/ 315 h 365"/>
              <a:gd name="T28" fmla="*/ 208 w 331"/>
              <a:gd name="T29" fmla="*/ 314 h 365"/>
              <a:gd name="T30" fmla="*/ 196 w 331"/>
              <a:gd name="T31" fmla="*/ 311 h 365"/>
              <a:gd name="T32" fmla="*/ 195 w 331"/>
              <a:gd name="T33" fmla="*/ 310 h 365"/>
              <a:gd name="T34" fmla="*/ 193 w 331"/>
              <a:gd name="T35" fmla="*/ 310 h 365"/>
              <a:gd name="T36" fmla="*/ 184 w 331"/>
              <a:gd name="T37" fmla="*/ 308 h 365"/>
              <a:gd name="T38" fmla="*/ 176 w 331"/>
              <a:gd name="T39" fmla="*/ 305 h 365"/>
              <a:gd name="T40" fmla="*/ 144 w 331"/>
              <a:gd name="T41" fmla="*/ 295 h 365"/>
              <a:gd name="T42" fmla="*/ 84 w 331"/>
              <a:gd name="T43" fmla="*/ 266 h 365"/>
              <a:gd name="T44" fmla="*/ 34 w 331"/>
              <a:gd name="T45" fmla="*/ 221 h 365"/>
              <a:gd name="T46" fmla="*/ 33 w 331"/>
              <a:gd name="T47" fmla="*/ 221 h 365"/>
              <a:gd name="T48" fmla="*/ 0 w 331"/>
              <a:gd name="T49" fmla="*/ 90 h 365"/>
              <a:gd name="T50" fmla="*/ 0 w 331"/>
              <a:gd name="T51" fmla="*/ 50 h 365"/>
              <a:gd name="T52" fmla="*/ 4 w 331"/>
              <a:gd name="T53" fmla="*/ 27 h 365"/>
              <a:gd name="T54" fmla="*/ 35 w 331"/>
              <a:gd name="T55" fmla="*/ 14 h 365"/>
              <a:gd name="T56" fmla="*/ 80 w 331"/>
              <a:gd name="T57" fmla="*/ 43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31" h="365">
                <a:moveTo>
                  <a:pt x="80" y="43"/>
                </a:moveTo>
                <a:cubicBezTo>
                  <a:pt x="82" y="48"/>
                  <a:pt x="86" y="49"/>
                  <a:pt x="91" y="50"/>
                </a:cubicBezTo>
                <a:cubicBezTo>
                  <a:pt x="117" y="67"/>
                  <a:pt x="146" y="78"/>
                  <a:pt x="176" y="87"/>
                </a:cubicBezTo>
                <a:cubicBezTo>
                  <a:pt x="178" y="90"/>
                  <a:pt x="181" y="90"/>
                  <a:pt x="184" y="90"/>
                </a:cubicBezTo>
                <a:cubicBezTo>
                  <a:pt x="234" y="113"/>
                  <a:pt x="273" y="147"/>
                  <a:pt x="301" y="194"/>
                </a:cubicBezTo>
                <a:cubicBezTo>
                  <a:pt x="308" y="215"/>
                  <a:pt x="315" y="236"/>
                  <a:pt x="312" y="258"/>
                </a:cubicBezTo>
                <a:cubicBezTo>
                  <a:pt x="311" y="259"/>
                  <a:pt x="311" y="260"/>
                  <a:pt x="312" y="261"/>
                </a:cubicBezTo>
                <a:cubicBezTo>
                  <a:pt x="293" y="250"/>
                  <a:pt x="283" y="231"/>
                  <a:pt x="269" y="216"/>
                </a:cubicBezTo>
                <a:cubicBezTo>
                  <a:pt x="215" y="159"/>
                  <a:pt x="135" y="153"/>
                  <a:pt x="74" y="110"/>
                </a:cubicBezTo>
                <a:cubicBezTo>
                  <a:pt x="71" y="123"/>
                  <a:pt x="76" y="131"/>
                  <a:pt x="82" y="138"/>
                </a:cubicBezTo>
                <a:cubicBezTo>
                  <a:pt x="98" y="156"/>
                  <a:pt x="116" y="172"/>
                  <a:pt x="138" y="185"/>
                </a:cubicBezTo>
                <a:cubicBezTo>
                  <a:pt x="167" y="203"/>
                  <a:pt x="199" y="214"/>
                  <a:pt x="230" y="228"/>
                </a:cubicBezTo>
                <a:cubicBezTo>
                  <a:pt x="288" y="254"/>
                  <a:pt x="316" y="302"/>
                  <a:pt x="331" y="365"/>
                </a:cubicBezTo>
                <a:cubicBezTo>
                  <a:pt x="295" y="336"/>
                  <a:pt x="258" y="320"/>
                  <a:pt x="216" y="315"/>
                </a:cubicBezTo>
                <a:cubicBezTo>
                  <a:pt x="213" y="315"/>
                  <a:pt x="211" y="314"/>
                  <a:pt x="208" y="314"/>
                </a:cubicBezTo>
                <a:cubicBezTo>
                  <a:pt x="205" y="310"/>
                  <a:pt x="201" y="310"/>
                  <a:pt x="196" y="311"/>
                </a:cubicBezTo>
                <a:cubicBezTo>
                  <a:pt x="195" y="310"/>
                  <a:pt x="195" y="310"/>
                  <a:pt x="195" y="310"/>
                </a:cubicBezTo>
                <a:cubicBezTo>
                  <a:pt x="195" y="310"/>
                  <a:pt x="193" y="310"/>
                  <a:pt x="193" y="310"/>
                </a:cubicBezTo>
                <a:cubicBezTo>
                  <a:pt x="191" y="307"/>
                  <a:pt x="188" y="306"/>
                  <a:pt x="184" y="308"/>
                </a:cubicBezTo>
                <a:cubicBezTo>
                  <a:pt x="182" y="307"/>
                  <a:pt x="179" y="306"/>
                  <a:pt x="176" y="305"/>
                </a:cubicBezTo>
                <a:cubicBezTo>
                  <a:pt x="167" y="298"/>
                  <a:pt x="155" y="298"/>
                  <a:pt x="144" y="295"/>
                </a:cubicBezTo>
                <a:cubicBezTo>
                  <a:pt x="123" y="287"/>
                  <a:pt x="103" y="277"/>
                  <a:pt x="84" y="266"/>
                </a:cubicBezTo>
                <a:cubicBezTo>
                  <a:pt x="65" y="253"/>
                  <a:pt x="50" y="236"/>
                  <a:pt x="34" y="221"/>
                </a:cubicBezTo>
                <a:cubicBezTo>
                  <a:pt x="33" y="221"/>
                  <a:pt x="33" y="221"/>
                  <a:pt x="33" y="221"/>
                </a:cubicBezTo>
                <a:cubicBezTo>
                  <a:pt x="12" y="180"/>
                  <a:pt x="0" y="136"/>
                  <a:pt x="0" y="90"/>
                </a:cubicBezTo>
                <a:cubicBezTo>
                  <a:pt x="0" y="77"/>
                  <a:pt x="0" y="64"/>
                  <a:pt x="0" y="50"/>
                </a:cubicBezTo>
                <a:cubicBezTo>
                  <a:pt x="5" y="43"/>
                  <a:pt x="3" y="35"/>
                  <a:pt x="4" y="27"/>
                </a:cubicBezTo>
                <a:cubicBezTo>
                  <a:pt x="8" y="3"/>
                  <a:pt x="16" y="0"/>
                  <a:pt x="35" y="14"/>
                </a:cubicBezTo>
                <a:cubicBezTo>
                  <a:pt x="50" y="24"/>
                  <a:pt x="62" y="37"/>
                  <a:pt x="80" y="43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98" name="Freeform 46">
            <a:extLst>
              <a:ext uri="{FF2B5EF4-FFF2-40B4-BE49-F238E27FC236}">
                <a16:creationId xmlns:a16="http://schemas.microsoft.com/office/drawing/2014/main" id="{BEBFCA67-4867-4F94-8B68-F53778B04884}"/>
              </a:ext>
            </a:extLst>
          </p:cNvPr>
          <p:cNvSpPr/>
          <p:nvPr/>
        </p:nvSpPr>
        <p:spPr bwMode="auto">
          <a:xfrm>
            <a:off x="2288382" y="866775"/>
            <a:ext cx="215504" cy="357188"/>
          </a:xfrm>
          <a:custGeom>
            <a:avLst/>
            <a:gdLst>
              <a:gd name="T0" fmla="*/ 180 w 204"/>
              <a:gd name="T1" fmla="*/ 64 h 337"/>
              <a:gd name="T2" fmla="*/ 181 w 204"/>
              <a:gd name="T3" fmla="*/ 69 h 337"/>
              <a:gd name="T4" fmla="*/ 189 w 204"/>
              <a:gd name="T5" fmla="*/ 200 h 337"/>
              <a:gd name="T6" fmla="*/ 186 w 204"/>
              <a:gd name="T7" fmla="*/ 207 h 337"/>
              <a:gd name="T8" fmla="*/ 69 w 204"/>
              <a:gd name="T9" fmla="*/ 326 h 337"/>
              <a:gd name="T10" fmla="*/ 54 w 204"/>
              <a:gd name="T11" fmla="*/ 321 h 337"/>
              <a:gd name="T12" fmla="*/ 19 w 204"/>
              <a:gd name="T13" fmla="*/ 210 h 337"/>
              <a:gd name="T14" fmla="*/ 27 w 204"/>
              <a:gd name="T15" fmla="*/ 138 h 337"/>
              <a:gd name="T16" fmla="*/ 41 w 204"/>
              <a:gd name="T17" fmla="*/ 123 h 337"/>
              <a:gd name="T18" fmla="*/ 130 w 204"/>
              <a:gd name="T19" fmla="*/ 4 h 337"/>
              <a:gd name="T20" fmla="*/ 130 w 204"/>
              <a:gd name="T21" fmla="*/ 4 h 337"/>
              <a:gd name="T22" fmla="*/ 153 w 204"/>
              <a:gd name="T23" fmla="*/ 18 h 337"/>
              <a:gd name="T24" fmla="*/ 180 w 204"/>
              <a:gd name="T25" fmla="*/ 64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4" h="337">
                <a:moveTo>
                  <a:pt x="180" y="64"/>
                </a:moveTo>
                <a:cubicBezTo>
                  <a:pt x="180" y="65"/>
                  <a:pt x="181" y="67"/>
                  <a:pt x="181" y="69"/>
                </a:cubicBezTo>
                <a:cubicBezTo>
                  <a:pt x="196" y="112"/>
                  <a:pt x="204" y="155"/>
                  <a:pt x="189" y="200"/>
                </a:cubicBezTo>
                <a:cubicBezTo>
                  <a:pt x="188" y="203"/>
                  <a:pt x="187" y="205"/>
                  <a:pt x="186" y="207"/>
                </a:cubicBezTo>
                <a:cubicBezTo>
                  <a:pt x="159" y="259"/>
                  <a:pt x="114" y="292"/>
                  <a:pt x="69" y="326"/>
                </a:cubicBezTo>
                <a:cubicBezTo>
                  <a:pt x="63" y="330"/>
                  <a:pt x="55" y="337"/>
                  <a:pt x="54" y="321"/>
                </a:cubicBezTo>
                <a:cubicBezTo>
                  <a:pt x="53" y="281"/>
                  <a:pt x="37" y="245"/>
                  <a:pt x="19" y="210"/>
                </a:cubicBezTo>
                <a:cubicBezTo>
                  <a:pt x="0" y="175"/>
                  <a:pt x="1" y="168"/>
                  <a:pt x="27" y="138"/>
                </a:cubicBezTo>
                <a:cubicBezTo>
                  <a:pt x="31" y="133"/>
                  <a:pt x="36" y="128"/>
                  <a:pt x="41" y="123"/>
                </a:cubicBezTo>
                <a:cubicBezTo>
                  <a:pt x="76" y="88"/>
                  <a:pt x="109" y="51"/>
                  <a:pt x="130" y="4"/>
                </a:cubicBezTo>
                <a:cubicBezTo>
                  <a:pt x="130" y="4"/>
                  <a:pt x="130" y="4"/>
                  <a:pt x="130" y="4"/>
                </a:cubicBezTo>
                <a:cubicBezTo>
                  <a:pt x="143" y="0"/>
                  <a:pt x="148" y="10"/>
                  <a:pt x="153" y="18"/>
                </a:cubicBezTo>
                <a:cubicBezTo>
                  <a:pt x="162" y="33"/>
                  <a:pt x="171" y="48"/>
                  <a:pt x="180" y="64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99" name="Freeform 47">
            <a:extLst>
              <a:ext uri="{FF2B5EF4-FFF2-40B4-BE49-F238E27FC236}">
                <a16:creationId xmlns:a16="http://schemas.microsoft.com/office/drawing/2014/main" id="{D5DB9616-19A5-4352-9771-FE14C535E5ED}"/>
              </a:ext>
            </a:extLst>
          </p:cNvPr>
          <p:cNvSpPr/>
          <p:nvPr/>
        </p:nvSpPr>
        <p:spPr bwMode="auto">
          <a:xfrm>
            <a:off x="3899298" y="3674269"/>
            <a:ext cx="259556" cy="344091"/>
          </a:xfrm>
          <a:custGeom>
            <a:avLst/>
            <a:gdLst>
              <a:gd name="T0" fmla="*/ 45 w 245"/>
              <a:gd name="T1" fmla="*/ 120 h 325"/>
              <a:gd name="T2" fmla="*/ 50 w 245"/>
              <a:gd name="T3" fmla="*/ 114 h 325"/>
              <a:gd name="T4" fmla="*/ 107 w 245"/>
              <a:gd name="T5" fmla="*/ 77 h 325"/>
              <a:gd name="T6" fmla="*/ 107 w 245"/>
              <a:gd name="T7" fmla="*/ 77 h 325"/>
              <a:gd name="T8" fmla="*/ 131 w 245"/>
              <a:gd name="T9" fmla="*/ 64 h 325"/>
              <a:gd name="T10" fmla="*/ 134 w 245"/>
              <a:gd name="T11" fmla="*/ 59 h 325"/>
              <a:gd name="T12" fmla="*/ 134 w 245"/>
              <a:gd name="T13" fmla="*/ 59 h 325"/>
              <a:gd name="T14" fmla="*/ 147 w 245"/>
              <a:gd name="T15" fmla="*/ 54 h 325"/>
              <a:gd name="T16" fmla="*/ 150 w 245"/>
              <a:gd name="T17" fmla="*/ 52 h 325"/>
              <a:gd name="T18" fmla="*/ 151 w 245"/>
              <a:gd name="T19" fmla="*/ 52 h 325"/>
              <a:gd name="T20" fmla="*/ 162 w 245"/>
              <a:gd name="T21" fmla="*/ 44 h 325"/>
              <a:gd name="T22" fmla="*/ 163 w 245"/>
              <a:gd name="T23" fmla="*/ 43 h 325"/>
              <a:gd name="T24" fmla="*/ 171 w 245"/>
              <a:gd name="T25" fmla="*/ 36 h 325"/>
              <a:gd name="T26" fmla="*/ 171 w 245"/>
              <a:gd name="T27" fmla="*/ 36 h 325"/>
              <a:gd name="T28" fmla="*/ 175 w 245"/>
              <a:gd name="T29" fmla="*/ 32 h 325"/>
              <a:gd name="T30" fmla="*/ 175 w 245"/>
              <a:gd name="T31" fmla="*/ 32 h 325"/>
              <a:gd name="T32" fmla="*/ 191 w 245"/>
              <a:gd name="T33" fmla="*/ 20 h 325"/>
              <a:gd name="T34" fmla="*/ 227 w 245"/>
              <a:gd name="T35" fmla="*/ 25 h 325"/>
              <a:gd name="T36" fmla="*/ 228 w 245"/>
              <a:gd name="T37" fmla="*/ 32 h 325"/>
              <a:gd name="T38" fmla="*/ 243 w 245"/>
              <a:gd name="T39" fmla="*/ 96 h 325"/>
              <a:gd name="T40" fmla="*/ 243 w 245"/>
              <a:gd name="T41" fmla="*/ 104 h 325"/>
              <a:gd name="T42" fmla="*/ 216 w 245"/>
              <a:gd name="T43" fmla="*/ 212 h 325"/>
              <a:gd name="T44" fmla="*/ 215 w 245"/>
              <a:gd name="T45" fmla="*/ 213 h 325"/>
              <a:gd name="T46" fmla="*/ 206 w 245"/>
              <a:gd name="T47" fmla="*/ 224 h 325"/>
              <a:gd name="T48" fmla="*/ 206 w 245"/>
              <a:gd name="T49" fmla="*/ 224 h 325"/>
              <a:gd name="T50" fmla="*/ 137 w 245"/>
              <a:gd name="T51" fmla="*/ 265 h 325"/>
              <a:gd name="T52" fmla="*/ 83 w 245"/>
              <a:gd name="T53" fmla="*/ 289 h 325"/>
              <a:gd name="T54" fmla="*/ 67 w 245"/>
              <a:gd name="T55" fmla="*/ 298 h 325"/>
              <a:gd name="T56" fmla="*/ 31 w 245"/>
              <a:gd name="T57" fmla="*/ 325 h 325"/>
              <a:gd name="T58" fmla="*/ 74 w 245"/>
              <a:gd name="T59" fmla="*/ 213 h 325"/>
              <a:gd name="T60" fmla="*/ 107 w 245"/>
              <a:gd name="T61" fmla="*/ 188 h 325"/>
              <a:gd name="T62" fmla="*/ 134 w 245"/>
              <a:gd name="T63" fmla="*/ 172 h 325"/>
              <a:gd name="T64" fmla="*/ 182 w 245"/>
              <a:gd name="T65" fmla="*/ 113 h 325"/>
              <a:gd name="T66" fmla="*/ 182 w 245"/>
              <a:gd name="T67" fmla="*/ 100 h 325"/>
              <a:gd name="T68" fmla="*/ 174 w 245"/>
              <a:gd name="T69" fmla="*/ 103 h 325"/>
              <a:gd name="T70" fmla="*/ 122 w 245"/>
              <a:gd name="T71" fmla="*/ 139 h 325"/>
              <a:gd name="T72" fmla="*/ 111 w 245"/>
              <a:gd name="T73" fmla="*/ 144 h 325"/>
              <a:gd name="T74" fmla="*/ 51 w 245"/>
              <a:gd name="T75" fmla="*/ 188 h 325"/>
              <a:gd name="T76" fmla="*/ 47 w 245"/>
              <a:gd name="T77" fmla="*/ 193 h 325"/>
              <a:gd name="T78" fmla="*/ 13 w 245"/>
              <a:gd name="T79" fmla="*/ 240 h 325"/>
              <a:gd name="T80" fmla="*/ 10 w 245"/>
              <a:gd name="T81" fmla="*/ 176 h 325"/>
              <a:gd name="T82" fmla="*/ 11 w 245"/>
              <a:gd name="T83" fmla="*/ 173 h 325"/>
              <a:gd name="T84" fmla="*/ 45 w 245"/>
              <a:gd name="T85" fmla="*/ 120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5" h="325">
                <a:moveTo>
                  <a:pt x="45" y="120"/>
                </a:moveTo>
                <a:cubicBezTo>
                  <a:pt x="47" y="118"/>
                  <a:pt x="49" y="116"/>
                  <a:pt x="50" y="114"/>
                </a:cubicBezTo>
                <a:cubicBezTo>
                  <a:pt x="69" y="102"/>
                  <a:pt x="88" y="89"/>
                  <a:pt x="107" y="77"/>
                </a:cubicBezTo>
                <a:cubicBezTo>
                  <a:pt x="107" y="77"/>
                  <a:pt x="107" y="77"/>
                  <a:pt x="107" y="77"/>
                </a:cubicBezTo>
                <a:cubicBezTo>
                  <a:pt x="117" y="75"/>
                  <a:pt x="125" y="71"/>
                  <a:pt x="131" y="64"/>
                </a:cubicBezTo>
                <a:cubicBezTo>
                  <a:pt x="134" y="63"/>
                  <a:pt x="134" y="62"/>
                  <a:pt x="134" y="59"/>
                </a:cubicBezTo>
                <a:cubicBezTo>
                  <a:pt x="134" y="59"/>
                  <a:pt x="134" y="59"/>
                  <a:pt x="134" y="59"/>
                </a:cubicBezTo>
                <a:cubicBezTo>
                  <a:pt x="140" y="61"/>
                  <a:pt x="143" y="57"/>
                  <a:pt x="147" y="54"/>
                </a:cubicBezTo>
                <a:cubicBezTo>
                  <a:pt x="149" y="55"/>
                  <a:pt x="150" y="54"/>
                  <a:pt x="150" y="52"/>
                </a:cubicBezTo>
                <a:cubicBezTo>
                  <a:pt x="150" y="52"/>
                  <a:pt x="151" y="52"/>
                  <a:pt x="151" y="52"/>
                </a:cubicBezTo>
                <a:cubicBezTo>
                  <a:pt x="156" y="52"/>
                  <a:pt x="160" y="49"/>
                  <a:pt x="162" y="44"/>
                </a:cubicBezTo>
                <a:cubicBezTo>
                  <a:pt x="162" y="44"/>
                  <a:pt x="163" y="43"/>
                  <a:pt x="163" y="43"/>
                </a:cubicBezTo>
                <a:cubicBezTo>
                  <a:pt x="167" y="43"/>
                  <a:pt x="170" y="41"/>
                  <a:pt x="171" y="36"/>
                </a:cubicBezTo>
                <a:cubicBezTo>
                  <a:pt x="171" y="36"/>
                  <a:pt x="171" y="36"/>
                  <a:pt x="171" y="36"/>
                </a:cubicBezTo>
                <a:cubicBezTo>
                  <a:pt x="173" y="35"/>
                  <a:pt x="174" y="34"/>
                  <a:pt x="175" y="32"/>
                </a:cubicBezTo>
                <a:cubicBezTo>
                  <a:pt x="175" y="32"/>
                  <a:pt x="175" y="32"/>
                  <a:pt x="175" y="32"/>
                </a:cubicBezTo>
                <a:cubicBezTo>
                  <a:pt x="182" y="31"/>
                  <a:pt x="186" y="25"/>
                  <a:pt x="191" y="20"/>
                </a:cubicBezTo>
                <a:cubicBezTo>
                  <a:pt x="212" y="0"/>
                  <a:pt x="212" y="0"/>
                  <a:pt x="227" y="25"/>
                </a:cubicBezTo>
                <a:cubicBezTo>
                  <a:pt x="227" y="27"/>
                  <a:pt x="228" y="30"/>
                  <a:pt x="228" y="32"/>
                </a:cubicBezTo>
                <a:cubicBezTo>
                  <a:pt x="235" y="53"/>
                  <a:pt x="234" y="76"/>
                  <a:pt x="243" y="96"/>
                </a:cubicBezTo>
                <a:cubicBezTo>
                  <a:pt x="243" y="99"/>
                  <a:pt x="243" y="101"/>
                  <a:pt x="243" y="104"/>
                </a:cubicBezTo>
                <a:cubicBezTo>
                  <a:pt x="245" y="143"/>
                  <a:pt x="239" y="180"/>
                  <a:pt x="216" y="212"/>
                </a:cubicBezTo>
                <a:cubicBezTo>
                  <a:pt x="216" y="212"/>
                  <a:pt x="215" y="213"/>
                  <a:pt x="215" y="213"/>
                </a:cubicBezTo>
                <a:cubicBezTo>
                  <a:pt x="210" y="215"/>
                  <a:pt x="207" y="219"/>
                  <a:pt x="206" y="224"/>
                </a:cubicBezTo>
                <a:cubicBezTo>
                  <a:pt x="206" y="224"/>
                  <a:pt x="206" y="224"/>
                  <a:pt x="206" y="224"/>
                </a:cubicBezTo>
                <a:cubicBezTo>
                  <a:pt x="185" y="241"/>
                  <a:pt x="162" y="255"/>
                  <a:pt x="137" y="265"/>
                </a:cubicBezTo>
                <a:cubicBezTo>
                  <a:pt x="119" y="272"/>
                  <a:pt x="100" y="278"/>
                  <a:pt x="83" y="289"/>
                </a:cubicBezTo>
                <a:cubicBezTo>
                  <a:pt x="75" y="288"/>
                  <a:pt x="73" y="296"/>
                  <a:pt x="67" y="298"/>
                </a:cubicBezTo>
                <a:cubicBezTo>
                  <a:pt x="51" y="301"/>
                  <a:pt x="47" y="319"/>
                  <a:pt x="31" y="325"/>
                </a:cubicBezTo>
                <a:cubicBezTo>
                  <a:pt x="32" y="281"/>
                  <a:pt x="40" y="242"/>
                  <a:pt x="74" y="213"/>
                </a:cubicBezTo>
                <a:cubicBezTo>
                  <a:pt x="85" y="204"/>
                  <a:pt x="96" y="197"/>
                  <a:pt x="107" y="188"/>
                </a:cubicBezTo>
                <a:cubicBezTo>
                  <a:pt x="118" y="186"/>
                  <a:pt x="126" y="179"/>
                  <a:pt x="134" y="172"/>
                </a:cubicBezTo>
                <a:cubicBezTo>
                  <a:pt x="155" y="156"/>
                  <a:pt x="172" y="137"/>
                  <a:pt x="182" y="113"/>
                </a:cubicBezTo>
                <a:cubicBezTo>
                  <a:pt x="184" y="108"/>
                  <a:pt x="186" y="104"/>
                  <a:pt x="182" y="100"/>
                </a:cubicBezTo>
                <a:cubicBezTo>
                  <a:pt x="178" y="97"/>
                  <a:pt x="176" y="100"/>
                  <a:pt x="174" y="103"/>
                </a:cubicBezTo>
                <a:cubicBezTo>
                  <a:pt x="160" y="119"/>
                  <a:pt x="140" y="127"/>
                  <a:pt x="122" y="139"/>
                </a:cubicBezTo>
                <a:cubicBezTo>
                  <a:pt x="117" y="138"/>
                  <a:pt x="114" y="142"/>
                  <a:pt x="111" y="144"/>
                </a:cubicBezTo>
                <a:cubicBezTo>
                  <a:pt x="86" y="153"/>
                  <a:pt x="66" y="167"/>
                  <a:pt x="51" y="188"/>
                </a:cubicBezTo>
                <a:cubicBezTo>
                  <a:pt x="50" y="190"/>
                  <a:pt x="48" y="191"/>
                  <a:pt x="47" y="193"/>
                </a:cubicBezTo>
                <a:cubicBezTo>
                  <a:pt x="30" y="204"/>
                  <a:pt x="26" y="225"/>
                  <a:pt x="13" y="240"/>
                </a:cubicBezTo>
                <a:cubicBezTo>
                  <a:pt x="0" y="218"/>
                  <a:pt x="7" y="197"/>
                  <a:pt x="10" y="176"/>
                </a:cubicBezTo>
                <a:cubicBezTo>
                  <a:pt x="11" y="175"/>
                  <a:pt x="12" y="174"/>
                  <a:pt x="11" y="173"/>
                </a:cubicBezTo>
                <a:cubicBezTo>
                  <a:pt x="23" y="155"/>
                  <a:pt x="34" y="137"/>
                  <a:pt x="45" y="12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100" name="Freeform 48">
            <a:extLst>
              <a:ext uri="{FF2B5EF4-FFF2-40B4-BE49-F238E27FC236}">
                <a16:creationId xmlns:a16="http://schemas.microsoft.com/office/drawing/2014/main" id="{9D77E042-37EF-458C-A4D4-95C1613210E6}"/>
              </a:ext>
            </a:extLst>
          </p:cNvPr>
          <p:cNvSpPr/>
          <p:nvPr/>
        </p:nvSpPr>
        <p:spPr bwMode="auto">
          <a:xfrm>
            <a:off x="3701654" y="2115741"/>
            <a:ext cx="304800" cy="140494"/>
          </a:xfrm>
          <a:custGeom>
            <a:avLst/>
            <a:gdLst>
              <a:gd name="T0" fmla="*/ 145 w 288"/>
              <a:gd name="T1" fmla="*/ 1 h 133"/>
              <a:gd name="T2" fmla="*/ 249 w 288"/>
              <a:gd name="T3" fmla="*/ 1 h 133"/>
              <a:gd name="T4" fmla="*/ 283 w 288"/>
              <a:gd name="T5" fmla="*/ 41 h 133"/>
              <a:gd name="T6" fmla="*/ 260 w 288"/>
              <a:gd name="T7" fmla="*/ 126 h 133"/>
              <a:gd name="T8" fmla="*/ 246 w 288"/>
              <a:gd name="T9" fmla="*/ 133 h 133"/>
              <a:gd name="T10" fmla="*/ 44 w 288"/>
              <a:gd name="T11" fmla="*/ 133 h 133"/>
              <a:gd name="T12" fmla="*/ 28 w 288"/>
              <a:gd name="T13" fmla="*/ 121 h 133"/>
              <a:gd name="T14" fmla="*/ 7 w 288"/>
              <a:gd name="T15" fmla="*/ 49 h 133"/>
              <a:gd name="T16" fmla="*/ 45 w 288"/>
              <a:gd name="T17" fmla="*/ 0 h 133"/>
              <a:gd name="T18" fmla="*/ 145 w 288"/>
              <a:gd name="T19" fmla="*/ 0 h 133"/>
              <a:gd name="T20" fmla="*/ 145 w 288"/>
              <a:gd name="T21" fmla="*/ 1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8" h="133">
                <a:moveTo>
                  <a:pt x="145" y="1"/>
                </a:moveTo>
                <a:cubicBezTo>
                  <a:pt x="180" y="1"/>
                  <a:pt x="214" y="0"/>
                  <a:pt x="249" y="1"/>
                </a:cubicBezTo>
                <a:cubicBezTo>
                  <a:pt x="275" y="2"/>
                  <a:pt x="288" y="16"/>
                  <a:pt x="283" y="41"/>
                </a:cubicBezTo>
                <a:cubicBezTo>
                  <a:pt x="277" y="69"/>
                  <a:pt x="268" y="97"/>
                  <a:pt x="260" y="126"/>
                </a:cubicBezTo>
                <a:cubicBezTo>
                  <a:pt x="258" y="133"/>
                  <a:pt x="252" y="133"/>
                  <a:pt x="246" y="133"/>
                </a:cubicBezTo>
                <a:cubicBezTo>
                  <a:pt x="178" y="133"/>
                  <a:pt x="111" y="132"/>
                  <a:pt x="44" y="133"/>
                </a:cubicBezTo>
                <a:cubicBezTo>
                  <a:pt x="35" y="133"/>
                  <a:pt x="30" y="130"/>
                  <a:pt x="28" y="121"/>
                </a:cubicBezTo>
                <a:cubicBezTo>
                  <a:pt x="21" y="97"/>
                  <a:pt x="13" y="73"/>
                  <a:pt x="7" y="49"/>
                </a:cubicBezTo>
                <a:cubicBezTo>
                  <a:pt x="0" y="17"/>
                  <a:pt x="13" y="1"/>
                  <a:pt x="45" y="0"/>
                </a:cubicBezTo>
                <a:cubicBezTo>
                  <a:pt x="78" y="0"/>
                  <a:pt x="112" y="0"/>
                  <a:pt x="145" y="0"/>
                </a:cubicBezTo>
                <a:cubicBezTo>
                  <a:pt x="145" y="0"/>
                  <a:pt x="145" y="0"/>
                  <a:pt x="145" y="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101" name="Freeform 49">
            <a:extLst>
              <a:ext uri="{FF2B5EF4-FFF2-40B4-BE49-F238E27FC236}">
                <a16:creationId xmlns:a16="http://schemas.microsoft.com/office/drawing/2014/main" id="{F7958229-D3B9-4D7A-B258-F79E723300B1}"/>
              </a:ext>
            </a:extLst>
          </p:cNvPr>
          <p:cNvSpPr/>
          <p:nvPr/>
        </p:nvSpPr>
        <p:spPr bwMode="auto">
          <a:xfrm>
            <a:off x="2143126" y="2333625"/>
            <a:ext cx="205979" cy="323850"/>
          </a:xfrm>
          <a:custGeom>
            <a:avLst/>
            <a:gdLst>
              <a:gd name="T0" fmla="*/ 28 w 195"/>
              <a:gd name="T1" fmla="*/ 200 h 305"/>
              <a:gd name="T2" fmla="*/ 23 w 195"/>
              <a:gd name="T3" fmla="*/ 196 h 305"/>
              <a:gd name="T4" fmla="*/ 12 w 195"/>
              <a:gd name="T5" fmla="*/ 156 h 305"/>
              <a:gd name="T6" fmla="*/ 16 w 195"/>
              <a:gd name="T7" fmla="*/ 150 h 305"/>
              <a:gd name="T8" fmla="*/ 25 w 195"/>
              <a:gd name="T9" fmla="*/ 140 h 305"/>
              <a:gd name="T10" fmla="*/ 27 w 195"/>
              <a:gd name="T11" fmla="*/ 138 h 305"/>
              <a:gd name="T12" fmla="*/ 28 w 195"/>
              <a:gd name="T13" fmla="*/ 138 h 305"/>
              <a:gd name="T14" fmla="*/ 27 w 195"/>
              <a:gd name="T15" fmla="*/ 137 h 305"/>
              <a:gd name="T16" fmla="*/ 35 w 195"/>
              <a:gd name="T17" fmla="*/ 128 h 305"/>
              <a:gd name="T18" fmla="*/ 41 w 195"/>
              <a:gd name="T19" fmla="*/ 123 h 305"/>
              <a:gd name="T20" fmla="*/ 118 w 195"/>
              <a:gd name="T21" fmla="*/ 17 h 305"/>
              <a:gd name="T22" fmla="*/ 143 w 195"/>
              <a:gd name="T23" fmla="*/ 15 h 305"/>
              <a:gd name="T24" fmla="*/ 159 w 195"/>
              <a:gd name="T25" fmla="*/ 36 h 305"/>
              <a:gd name="T26" fmla="*/ 162 w 195"/>
              <a:gd name="T27" fmla="*/ 41 h 305"/>
              <a:gd name="T28" fmla="*/ 195 w 195"/>
              <a:gd name="T29" fmla="*/ 128 h 305"/>
              <a:gd name="T30" fmla="*/ 195 w 195"/>
              <a:gd name="T31" fmla="*/ 172 h 305"/>
              <a:gd name="T32" fmla="*/ 155 w 195"/>
              <a:gd name="T33" fmla="*/ 256 h 305"/>
              <a:gd name="T34" fmla="*/ 123 w 195"/>
              <a:gd name="T35" fmla="*/ 288 h 305"/>
              <a:gd name="T36" fmla="*/ 104 w 195"/>
              <a:gd name="T37" fmla="*/ 305 h 305"/>
              <a:gd name="T38" fmla="*/ 103 w 195"/>
              <a:gd name="T39" fmla="*/ 305 h 305"/>
              <a:gd name="T40" fmla="*/ 91 w 195"/>
              <a:gd name="T41" fmla="*/ 287 h 305"/>
              <a:gd name="T42" fmla="*/ 51 w 195"/>
              <a:gd name="T43" fmla="*/ 225 h 305"/>
              <a:gd name="T44" fmla="*/ 49 w 195"/>
              <a:gd name="T45" fmla="*/ 223 h 305"/>
              <a:gd name="T46" fmla="*/ 31 w 195"/>
              <a:gd name="T47" fmla="*/ 204 h 305"/>
              <a:gd name="T48" fmla="*/ 28 w 195"/>
              <a:gd name="T49" fmla="*/ 200 h 305"/>
              <a:gd name="T50" fmla="*/ 28 w 195"/>
              <a:gd name="T51" fmla="*/ 199 h 305"/>
              <a:gd name="T52" fmla="*/ 28 w 195"/>
              <a:gd name="T53" fmla="*/ 200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95" h="305">
                <a:moveTo>
                  <a:pt x="28" y="200"/>
                </a:moveTo>
                <a:cubicBezTo>
                  <a:pt x="26" y="199"/>
                  <a:pt x="25" y="197"/>
                  <a:pt x="23" y="196"/>
                </a:cubicBezTo>
                <a:cubicBezTo>
                  <a:pt x="13" y="185"/>
                  <a:pt x="0" y="174"/>
                  <a:pt x="12" y="156"/>
                </a:cubicBezTo>
                <a:cubicBezTo>
                  <a:pt x="14" y="154"/>
                  <a:pt x="15" y="152"/>
                  <a:pt x="16" y="150"/>
                </a:cubicBezTo>
                <a:cubicBezTo>
                  <a:pt x="21" y="148"/>
                  <a:pt x="25" y="145"/>
                  <a:pt x="25" y="140"/>
                </a:cubicBezTo>
                <a:cubicBezTo>
                  <a:pt x="27" y="140"/>
                  <a:pt x="27" y="139"/>
                  <a:pt x="27" y="138"/>
                </a:cubicBezTo>
                <a:cubicBezTo>
                  <a:pt x="27" y="138"/>
                  <a:pt x="28" y="138"/>
                  <a:pt x="28" y="138"/>
                </a:cubicBezTo>
                <a:cubicBezTo>
                  <a:pt x="27" y="137"/>
                  <a:pt x="27" y="137"/>
                  <a:pt x="27" y="137"/>
                </a:cubicBezTo>
                <a:cubicBezTo>
                  <a:pt x="31" y="135"/>
                  <a:pt x="34" y="132"/>
                  <a:pt x="35" y="128"/>
                </a:cubicBezTo>
                <a:cubicBezTo>
                  <a:pt x="37" y="126"/>
                  <a:pt x="39" y="125"/>
                  <a:pt x="41" y="123"/>
                </a:cubicBezTo>
                <a:cubicBezTo>
                  <a:pt x="72" y="92"/>
                  <a:pt x="99" y="58"/>
                  <a:pt x="118" y="17"/>
                </a:cubicBezTo>
                <a:cubicBezTo>
                  <a:pt x="126" y="0"/>
                  <a:pt x="132" y="1"/>
                  <a:pt x="143" y="15"/>
                </a:cubicBezTo>
                <a:cubicBezTo>
                  <a:pt x="149" y="22"/>
                  <a:pt x="154" y="29"/>
                  <a:pt x="159" y="36"/>
                </a:cubicBezTo>
                <a:cubicBezTo>
                  <a:pt x="160" y="37"/>
                  <a:pt x="161" y="39"/>
                  <a:pt x="162" y="41"/>
                </a:cubicBezTo>
                <a:cubicBezTo>
                  <a:pt x="175" y="69"/>
                  <a:pt x="186" y="98"/>
                  <a:pt x="195" y="128"/>
                </a:cubicBezTo>
                <a:cubicBezTo>
                  <a:pt x="195" y="143"/>
                  <a:pt x="195" y="158"/>
                  <a:pt x="195" y="172"/>
                </a:cubicBezTo>
                <a:cubicBezTo>
                  <a:pt x="187" y="203"/>
                  <a:pt x="172" y="230"/>
                  <a:pt x="155" y="256"/>
                </a:cubicBezTo>
                <a:cubicBezTo>
                  <a:pt x="144" y="267"/>
                  <a:pt x="134" y="278"/>
                  <a:pt x="123" y="288"/>
                </a:cubicBezTo>
                <a:cubicBezTo>
                  <a:pt x="116" y="293"/>
                  <a:pt x="109" y="298"/>
                  <a:pt x="104" y="305"/>
                </a:cubicBezTo>
                <a:cubicBezTo>
                  <a:pt x="104" y="305"/>
                  <a:pt x="103" y="305"/>
                  <a:pt x="103" y="305"/>
                </a:cubicBezTo>
                <a:cubicBezTo>
                  <a:pt x="94" y="303"/>
                  <a:pt x="94" y="294"/>
                  <a:pt x="91" y="287"/>
                </a:cubicBezTo>
                <a:cubicBezTo>
                  <a:pt x="81" y="264"/>
                  <a:pt x="69" y="243"/>
                  <a:pt x="51" y="225"/>
                </a:cubicBezTo>
                <a:cubicBezTo>
                  <a:pt x="51" y="224"/>
                  <a:pt x="50" y="223"/>
                  <a:pt x="49" y="223"/>
                </a:cubicBezTo>
                <a:cubicBezTo>
                  <a:pt x="45" y="215"/>
                  <a:pt x="39" y="208"/>
                  <a:pt x="31" y="204"/>
                </a:cubicBezTo>
                <a:cubicBezTo>
                  <a:pt x="30" y="203"/>
                  <a:pt x="29" y="201"/>
                  <a:pt x="28" y="200"/>
                </a:cubicBezTo>
                <a:cubicBezTo>
                  <a:pt x="28" y="200"/>
                  <a:pt x="28" y="199"/>
                  <a:pt x="28" y="199"/>
                </a:cubicBezTo>
                <a:lnTo>
                  <a:pt x="28" y="200"/>
                </a:ln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102" name="Freeform 50">
            <a:extLst>
              <a:ext uri="{FF2B5EF4-FFF2-40B4-BE49-F238E27FC236}">
                <a16:creationId xmlns:a16="http://schemas.microsoft.com/office/drawing/2014/main" id="{7ACDD837-2854-445F-BD28-762D6D6BEE19}"/>
              </a:ext>
            </a:extLst>
          </p:cNvPr>
          <p:cNvSpPr/>
          <p:nvPr/>
        </p:nvSpPr>
        <p:spPr bwMode="auto">
          <a:xfrm>
            <a:off x="3748088" y="3527823"/>
            <a:ext cx="157163" cy="297656"/>
          </a:xfrm>
          <a:custGeom>
            <a:avLst/>
            <a:gdLst>
              <a:gd name="T0" fmla="*/ 14 w 148"/>
              <a:gd name="T1" fmla="*/ 201 h 281"/>
              <a:gd name="T2" fmla="*/ 12 w 148"/>
              <a:gd name="T3" fmla="*/ 198 h 281"/>
              <a:gd name="T4" fmla="*/ 1 w 148"/>
              <a:gd name="T5" fmla="*/ 122 h 281"/>
              <a:gd name="T6" fmla="*/ 0 w 148"/>
              <a:gd name="T7" fmla="*/ 34 h 281"/>
              <a:gd name="T8" fmla="*/ 4 w 148"/>
              <a:gd name="T9" fmla="*/ 11 h 281"/>
              <a:gd name="T10" fmla="*/ 17 w 148"/>
              <a:gd name="T11" fmla="*/ 1 h 281"/>
              <a:gd name="T12" fmla="*/ 20 w 148"/>
              <a:gd name="T13" fmla="*/ 3 h 281"/>
              <a:gd name="T14" fmla="*/ 41 w 148"/>
              <a:gd name="T15" fmla="*/ 20 h 281"/>
              <a:gd name="T16" fmla="*/ 117 w 148"/>
              <a:gd name="T17" fmla="*/ 87 h 281"/>
              <a:gd name="T18" fmla="*/ 145 w 148"/>
              <a:gd name="T19" fmla="*/ 167 h 281"/>
              <a:gd name="T20" fmla="*/ 118 w 148"/>
              <a:gd name="T21" fmla="*/ 269 h 281"/>
              <a:gd name="T22" fmla="*/ 102 w 148"/>
              <a:gd name="T23" fmla="*/ 273 h 281"/>
              <a:gd name="T24" fmla="*/ 14 w 148"/>
              <a:gd name="T25" fmla="*/ 201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8" h="281">
                <a:moveTo>
                  <a:pt x="14" y="201"/>
                </a:moveTo>
                <a:cubicBezTo>
                  <a:pt x="14" y="200"/>
                  <a:pt x="14" y="199"/>
                  <a:pt x="12" y="198"/>
                </a:cubicBezTo>
                <a:cubicBezTo>
                  <a:pt x="5" y="173"/>
                  <a:pt x="6" y="147"/>
                  <a:pt x="1" y="122"/>
                </a:cubicBezTo>
                <a:cubicBezTo>
                  <a:pt x="1" y="93"/>
                  <a:pt x="0" y="63"/>
                  <a:pt x="0" y="34"/>
                </a:cubicBezTo>
                <a:cubicBezTo>
                  <a:pt x="1" y="26"/>
                  <a:pt x="3" y="19"/>
                  <a:pt x="4" y="11"/>
                </a:cubicBezTo>
                <a:cubicBezTo>
                  <a:pt x="4" y="1"/>
                  <a:pt x="10" y="0"/>
                  <a:pt x="17" y="1"/>
                </a:cubicBezTo>
                <a:cubicBezTo>
                  <a:pt x="17" y="2"/>
                  <a:pt x="18" y="3"/>
                  <a:pt x="20" y="3"/>
                </a:cubicBezTo>
                <a:cubicBezTo>
                  <a:pt x="25" y="11"/>
                  <a:pt x="34" y="15"/>
                  <a:pt x="41" y="20"/>
                </a:cubicBezTo>
                <a:cubicBezTo>
                  <a:pt x="69" y="40"/>
                  <a:pt x="94" y="62"/>
                  <a:pt x="117" y="87"/>
                </a:cubicBezTo>
                <a:cubicBezTo>
                  <a:pt x="137" y="110"/>
                  <a:pt x="148" y="136"/>
                  <a:pt x="145" y="167"/>
                </a:cubicBezTo>
                <a:cubicBezTo>
                  <a:pt x="143" y="203"/>
                  <a:pt x="132" y="236"/>
                  <a:pt x="118" y="269"/>
                </a:cubicBezTo>
                <a:cubicBezTo>
                  <a:pt x="115" y="276"/>
                  <a:pt x="112" y="281"/>
                  <a:pt x="102" y="273"/>
                </a:cubicBezTo>
                <a:cubicBezTo>
                  <a:pt x="72" y="250"/>
                  <a:pt x="38" y="232"/>
                  <a:pt x="14" y="201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103" name="Freeform 51">
            <a:extLst>
              <a:ext uri="{FF2B5EF4-FFF2-40B4-BE49-F238E27FC236}">
                <a16:creationId xmlns:a16="http://schemas.microsoft.com/office/drawing/2014/main" id="{6684DE6F-DB3F-4695-A271-1E301FC85F23}"/>
              </a:ext>
            </a:extLst>
          </p:cNvPr>
          <p:cNvSpPr/>
          <p:nvPr/>
        </p:nvSpPr>
        <p:spPr bwMode="auto">
          <a:xfrm>
            <a:off x="3813573" y="842963"/>
            <a:ext cx="116681" cy="230981"/>
          </a:xfrm>
          <a:custGeom>
            <a:avLst/>
            <a:gdLst>
              <a:gd name="T0" fmla="*/ 52 w 110"/>
              <a:gd name="T1" fmla="*/ 197 h 218"/>
              <a:gd name="T2" fmla="*/ 23 w 110"/>
              <a:gd name="T3" fmla="*/ 118 h 218"/>
              <a:gd name="T4" fmla="*/ 13 w 110"/>
              <a:gd name="T5" fmla="*/ 44 h 218"/>
              <a:gd name="T6" fmla="*/ 77 w 110"/>
              <a:gd name="T7" fmla="*/ 2 h 218"/>
              <a:gd name="T8" fmla="*/ 87 w 110"/>
              <a:gd name="T9" fmla="*/ 16 h 218"/>
              <a:gd name="T10" fmla="*/ 90 w 110"/>
              <a:gd name="T11" fmla="*/ 109 h 218"/>
              <a:gd name="T12" fmla="*/ 100 w 110"/>
              <a:gd name="T13" fmla="*/ 137 h 218"/>
              <a:gd name="T14" fmla="*/ 72 w 110"/>
              <a:gd name="T15" fmla="*/ 210 h 218"/>
              <a:gd name="T16" fmla="*/ 58 w 110"/>
              <a:gd name="T17" fmla="*/ 214 h 218"/>
              <a:gd name="T18" fmla="*/ 52 w 110"/>
              <a:gd name="T19" fmla="*/ 197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0" h="218">
                <a:moveTo>
                  <a:pt x="52" y="197"/>
                </a:moveTo>
                <a:cubicBezTo>
                  <a:pt x="60" y="167"/>
                  <a:pt x="44" y="141"/>
                  <a:pt x="23" y="118"/>
                </a:cubicBezTo>
                <a:cubicBezTo>
                  <a:pt x="3" y="96"/>
                  <a:pt x="0" y="70"/>
                  <a:pt x="13" y="44"/>
                </a:cubicBezTo>
                <a:cubicBezTo>
                  <a:pt x="26" y="18"/>
                  <a:pt x="49" y="7"/>
                  <a:pt x="77" y="2"/>
                </a:cubicBezTo>
                <a:cubicBezTo>
                  <a:pt x="89" y="0"/>
                  <a:pt x="93" y="7"/>
                  <a:pt x="87" y="16"/>
                </a:cubicBezTo>
                <a:cubicBezTo>
                  <a:pt x="63" y="48"/>
                  <a:pt x="75" y="78"/>
                  <a:pt x="90" y="109"/>
                </a:cubicBezTo>
                <a:cubicBezTo>
                  <a:pt x="94" y="118"/>
                  <a:pt x="97" y="127"/>
                  <a:pt x="100" y="137"/>
                </a:cubicBezTo>
                <a:cubicBezTo>
                  <a:pt x="110" y="168"/>
                  <a:pt x="101" y="187"/>
                  <a:pt x="72" y="210"/>
                </a:cubicBezTo>
                <a:cubicBezTo>
                  <a:pt x="68" y="214"/>
                  <a:pt x="64" y="218"/>
                  <a:pt x="58" y="214"/>
                </a:cubicBezTo>
                <a:cubicBezTo>
                  <a:pt x="53" y="211"/>
                  <a:pt x="51" y="206"/>
                  <a:pt x="52" y="197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  <p:sp>
        <p:nvSpPr>
          <p:cNvPr id="104" name="Freeform 52">
            <a:extLst>
              <a:ext uri="{FF2B5EF4-FFF2-40B4-BE49-F238E27FC236}">
                <a16:creationId xmlns:a16="http://schemas.microsoft.com/office/drawing/2014/main" id="{6CD42D61-6341-4614-95BA-0E1B01A8D52B}"/>
              </a:ext>
            </a:extLst>
          </p:cNvPr>
          <p:cNvSpPr/>
          <p:nvPr/>
        </p:nvSpPr>
        <p:spPr bwMode="auto">
          <a:xfrm>
            <a:off x="3636169" y="844154"/>
            <a:ext cx="109538" cy="230981"/>
          </a:xfrm>
          <a:custGeom>
            <a:avLst/>
            <a:gdLst>
              <a:gd name="T0" fmla="*/ 75 w 104"/>
              <a:gd name="T1" fmla="*/ 0 h 218"/>
              <a:gd name="T2" fmla="*/ 85 w 104"/>
              <a:gd name="T3" fmla="*/ 15 h 218"/>
              <a:gd name="T4" fmla="*/ 85 w 104"/>
              <a:gd name="T5" fmla="*/ 102 h 218"/>
              <a:gd name="T6" fmla="*/ 101 w 104"/>
              <a:gd name="T7" fmla="*/ 145 h 218"/>
              <a:gd name="T8" fmla="*/ 67 w 104"/>
              <a:gd name="T9" fmla="*/ 212 h 218"/>
              <a:gd name="T10" fmla="*/ 51 w 104"/>
              <a:gd name="T11" fmla="*/ 204 h 218"/>
              <a:gd name="T12" fmla="*/ 15 w 104"/>
              <a:gd name="T13" fmla="*/ 107 h 218"/>
              <a:gd name="T14" fmla="*/ 12 w 104"/>
              <a:gd name="T15" fmla="*/ 43 h 218"/>
              <a:gd name="T16" fmla="*/ 75 w 104"/>
              <a:gd name="T17" fmla="*/ 0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4" h="218">
                <a:moveTo>
                  <a:pt x="75" y="0"/>
                </a:moveTo>
                <a:cubicBezTo>
                  <a:pt x="85" y="2"/>
                  <a:pt x="92" y="4"/>
                  <a:pt x="85" y="15"/>
                </a:cubicBezTo>
                <a:cubicBezTo>
                  <a:pt x="65" y="44"/>
                  <a:pt x="70" y="73"/>
                  <a:pt x="85" y="102"/>
                </a:cubicBezTo>
                <a:cubicBezTo>
                  <a:pt x="93" y="115"/>
                  <a:pt x="99" y="129"/>
                  <a:pt x="101" y="145"/>
                </a:cubicBezTo>
                <a:cubicBezTo>
                  <a:pt x="104" y="170"/>
                  <a:pt x="89" y="200"/>
                  <a:pt x="67" y="212"/>
                </a:cubicBezTo>
                <a:cubicBezTo>
                  <a:pt x="58" y="218"/>
                  <a:pt x="49" y="213"/>
                  <a:pt x="51" y="204"/>
                </a:cubicBezTo>
                <a:cubicBezTo>
                  <a:pt x="59" y="163"/>
                  <a:pt x="37" y="136"/>
                  <a:pt x="15" y="107"/>
                </a:cubicBezTo>
                <a:cubicBezTo>
                  <a:pt x="1" y="87"/>
                  <a:pt x="0" y="65"/>
                  <a:pt x="12" y="43"/>
                </a:cubicBezTo>
                <a:cubicBezTo>
                  <a:pt x="26" y="17"/>
                  <a:pt x="49" y="6"/>
                  <a:pt x="75" y="0"/>
                </a:cubicBezTo>
                <a:close/>
              </a:path>
            </a:pathLst>
          </a:custGeom>
          <a:solidFill>
            <a:srgbClr val="5C975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 sz="105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1380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erbal Medicine Breakthrough by Slidesgo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On-screen Show (16:9)</PresentationFormat>
  <Paragraphs>79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Bebas Neue</vt:lpstr>
      <vt:lpstr>Domine</vt:lpstr>
      <vt:lpstr>Domine SemiBold</vt:lpstr>
      <vt:lpstr>Tenor Sans</vt:lpstr>
      <vt:lpstr>Herbal Medicine Breakthrough by Slidesgo</vt:lpstr>
      <vt:lpstr>تم : پیشرفت پزشکی گیاهی</vt:lpstr>
      <vt:lpstr>زمینه</vt:lpstr>
      <vt:lpstr>جدول زمانی آزمایشی</vt:lpstr>
      <vt:lpstr>تجزیه و تحلیل نتایج</vt:lpstr>
      <vt:lpstr>تجزیه و تحلیل نتایج</vt:lpstr>
      <vt:lpstr>روش های در حال استفاده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2024-03-12T13:08:26Z</dcterms:modified>
</cp:coreProperties>
</file>