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tiff" ContentType="image/tiff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removePersonalInfoOnSave="1" saveSubsetFonts="1">
  <p:sldMasterIdLst>
    <p:sldMasterId id="2147483648" r:id="rId1"/>
  </p:sldMasterIdLst>
  <p:notesMasterIdLst>
    <p:notesMasterId r:id="rId28"/>
  </p:notesMasterIdLst>
  <p:sldIdLst>
    <p:sldId id="256" r:id="rId2"/>
    <p:sldId id="313" r:id="rId3"/>
    <p:sldId id="289" r:id="rId4"/>
    <p:sldId id="257" r:id="rId5"/>
    <p:sldId id="261" r:id="rId6"/>
    <p:sldId id="258" r:id="rId7"/>
    <p:sldId id="259" r:id="rId8"/>
    <p:sldId id="262" r:id="rId9"/>
    <p:sldId id="264" r:id="rId10"/>
    <p:sldId id="265" r:id="rId11"/>
    <p:sldId id="260" r:id="rId12"/>
    <p:sldId id="263" r:id="rId13"/>
    <p:sldId id="266" r:id="rId14"/>
    <p:sldId id="292" r:id="rId15"/>
    <p:sldId id="293" r:id="rId16"/>
    <p:sldId id="294" r:id="rId17"/>
    <p:sldId id="295" r:id="rId18"/>
    <p:sldId id="296" r:id="rId19"/>
    <p:sldId id="297" r:id="rId20"/>
    <p:sldId id="298" r:id="rId21"/>
    <p:sldId id="299" r:id="rId22"/>
    <p:sldId id="300" r:id="rId23"/>
    <p:sldId id="301" r:id="rId24"/>
    <p:sldId id="302" r:id="rId25"/>
    <p:sldId id="303" r:id="rId26"/>
    <p:sldId id="304" r:id="rId2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3" name="Author" initials="A" lastIdx="0" clrIdx="2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47079"/>
    <a:srgbClr val="F0424D"/>
    <a:srgbClr val="01506F"/>
    <a:srgbClr val="01394F"/>
    <a:srgbClr val="51A4AD"/>
    <a:srgbClr val="87C1C7"/>
    <a:srgbClr val="EC1222"/>
    <a:srgbClr val="EFF0EB"/>
    <a:srgbClr val="74B7BE"/>
    <a:srgbClr val="F2505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96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6" autoAdjust="0"/>
    <p:restoredTop sz="94660"/>
  </p:normalViewPr>
  <p:slideViewPr>
    <p:cSldViewPr snapToGrid="0">
      <p:cViewPr varScale="1">
        <p:scale>
          <a:sx n="72" d="100"/>
          <a:sy n="72" d="100"/>
        </p:scale>
        <p:origin x="660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71" d="100"/>
        <a:sy n="71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commentAuthors" Target="commentAuthor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presProps" Target="presProps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0FFFA99-6165-47FE-8A7D-6A78D42CB24F}" type="datetimeFigureOut">
              <a:rPr lang="en-US" smtClean="0"/>
              <a:t>5/22/2023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215D463-72D7-43B6-B9CA-4551D26911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034426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E8EE67-7A75-494E-98A3-D8E57C5B2CB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703980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E3B65B-95F3-4353-83D0-1C662636713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D45E3CA-2F65-410E-AF6C-E523C9450F4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1FCA1B9-28EA-4218-81E2-DA3A787F56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4384433-56F4-4864-99C6-1E076ED75F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Replace with your footer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2F2139-C36C-4731-904F-DE5943ECB0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B7074C-F896-4FCC-A076-1A1F9F1E809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203748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4EFD93F-047B-43C4-AB4E-25C792CCF7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BFB224A-60E1-43A6-99C5-2F7275483CD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ACD5D3D-2E83-43DE-883E-BBE6E0B9B1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62F357-6179-476E-AB65-0834C02154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Replace with your footer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590E1E-E75B-45CE-9B0D-C9E3125928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B7074C-F896-4FCC-A076-1A1F9F1E809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32604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70EFEEE-1CE0-4E19-9D79-7D060B9E4A4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2878216-8CFA-4BFB-8E01-988AA451D45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2237FF2-7D87-4949-9DA6-76C52D3D46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2460293-B873-4647-A71A-1C9D77F617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Replace with your footer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460894D-7087-4FFF-B5B6-6A97F16245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B7074C-F896-4FCC-A076-1A1F9F1E809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153931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343195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47E5230-AB8B-4A57-82A3-181D9CBD22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2420" y="365126"/>
            <a:ext cx="11567160" cy="787814"/>
          </a:xfrm>
        </p:spPr>
        <p:txBody>
          <a:bodyPr>
            <a:normAutofit/>
          </a:bodyPr>
          <a:lstStyle>
            <a:lvl1pPr algn="ctr">
              <a:defRPr sz="3200" b="1">
                <a:solidFill>
                  <a:srgbClr val="012B3B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5138D77-CE73-4569-87AA-EBB70AF4EED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12420" y="1590261"/>
            <a:ext cx="11567160" cy="4586702"/>
          </a:xfrm>
        </p:spPr>
        <p:txBody>
          <a:bodyPr>
            <a:normAutofit/>
          </a:bodyPr>
          <a:lstStyle>
            <a:lvl1pPr>
              <a:defRPr sz="2000">
                <a:solidFill>
                  <a:schemeClr val="tx1">
                    <a:lumMod val="75000"/>
                    <a:lumOff val="2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1CFBEC6-64F5-45DC-8D1D-ED92BDB16B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" y="6435860"/>
            <a:ext cx="4114800" cy="206104"/>
          </a:xfrm>
        </p:spPr>
        <p:txBody>
          <a:bodyPr/>
          <a:lstStyle>
            <a:lvl1pPr algn="l">
              <a:defRPr sz="1050" i="1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Replace with your footer here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08F8BE9-5D26-4BA6-9AF4-AA4F5FCBAC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839200" y="6435860"/>
            <a:ext cx="2743200" cy="206104"/>
          </a:xfrm>
        </p:spPr>
        <p:txBody>
          <a:bodyPr/>
          <a:lstStyle>
            <a:lvl1pPr>
              <a:defRPr sz="1000" b="1">
                <a:solidFill>
                  <a:srgbClr val="74B7BE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Slide </a:t>
            </a:r>
            <a:fld id="{E5B7074C-F896-4FCC-A076-1A1F9F1E809B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Right Triangle 7">
            <a:extLst>
              <a:ext uri="{FF2B5EF4-FFF2-40B4-BE49-F238E27FC236}">
                <a16:creationId xmlns:a16="http://schemas.microsoft.com/office/drawing/2014/main" id="{52148932-7AC8-42BE-B89E-F15C42863316}"/>
              </a:ext>
            </a:extLst>
          </p:cNvPr>
          <p:cNvSpPr/>
          <p:nvPr userDrawn="1"/>
        </p:nvSpPr>
        <p:spPr>
          <a:xfrm rot="5400000">
            <a:off x="11673611" y="6452213"/>
            <a:ext cx="215777" cy="215777"/>
          </a:xfrm>
          <a:prstGeom prst="rtTriangle">
            <a:avLst/>
          </a:prstGeom>
          <a:solidFill>
            <a:srgbClr val="74B7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FD095D5D-6F45-4CEB-8098-71ABA7E2DDC3}"/>
              </a:ext>
            </a:extLst>
          </p:cNvPr>
          <p:cNvCxnSpPr>
            <a:cxnSpLocks/>
            <a:stCxn id="8" idx="4"/>
          </p:cNvCxnSpPr>
          <p:nvPr userDrawn="1"/>
        </p:nvCxnSpPr>
        <p:spPr>
          <a:xfrm flipH="1">
            <a:off x="312420" y="6667990"/>
            <a:ext cx="11361191" cy="0"/>
          </a:xfrm>
          <a:prstGeom prst="line">
            <a:avLst/>
          </a:prstGeom>
          <a:ln>
            <a:solidFill>
              <a:srgbClr val="EFF0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9E87EBF-1264-46B1-AEB0-F2B7DEA1A95B}"/>
              </a:ext>
            </a:extLst>
          </p:cNvPr>
          <p:cNvGrpSpPr/>
          <p:nvPr userDrawn="1"/>
        </p:nvGrpSpPr>
        <p:grpSpPr>
          <a:xfrm>
            <a:off x="5661347" y="0"/>
            <a:ext cx="869307" cy="45719"/>
            <a:chOff x="5408513" y="0"/>
            <a:chExt cx="869307" cy="45719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03BF3C0-332A-4DCF-BCA2-5EA515C5AD5D}"/>
                </a:ext>
              </a:extLst>
            </p:cNvPr>
            <p:cNvSpPr/>
            <p:nvPr userDrawn="1"/>
          </p:nvSpPr>
          <p:spPr>
            <a:xfrm>
              <a:off x="5408513" y="0"/>
              <a:ext cx="665922" cy="45719"/>
            </a:xfrm>
            <a:prstGeom prst="rect">
              <a:avLst/>
            </a:prstGeom>
            <a:solidFill>
              <a:srgbClr val="74B7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9E8E7C30-0408-463C-859F-5D6F4BAC08B1}"/>
                </a:ext>
              </a:extLst>
            </p:cNvPr>
            <p:cNvSpPr/>
            <p:nvPr userDrawn="1"/>
          </p:nvSpPr>
          <p:spPr>
            <a:xfrm>
              <a:off x="6028715" y="0"/>
              <a:ext cx="249105" cy="45719"/>
            </a:xfrm>
            <a:prstGeom prst="rect">
              <a:avLst/>
            </a:prstGeom>
            <a:solidFill>
              <a:srgbClr val="012B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218180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B4C3FF3-824C-4F7E-BFBE-0651A39C93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401D358-CB87-493B-A1B0-6069E432C68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D7493E3-A3CA-4C33-85EF-348BEC71885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7FE97B9-B7E1-4D67-A365-F328D7C883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Replace with your footer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23D49BB-73D3-426B-9A90-C40C24F669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B7074C-F896-4FCC-A076-1A1F9F1E809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18077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1086A5-7EC8-4121-A425-FDEFB548EA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1516DCB-7763-4346-B701-9D0678B6C3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82BD9A3-07CE-49FF-85C4-28A599737E4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FCDB251-C6BD-4D83-890F-740F22FBC0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D66612F-5C94-477C-9846-C458F89592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Replace with your footer here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C3CED2F-C745-460A-9761-F99A29E96E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B7074C-F896-4FCC-A076-1A1F9F1E809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93754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C6C467-2CE7-4023-93E1-A3EB22E0A1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CC5908B-2F64-449C-AD03-FC20419A9DE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8CCB914-6887-4AE8-A9D7-D7FF4AB016C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7F85B9A-475A-42FA-8A5F-13A363C3AA3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5A42A07-C70C-4E6D-B23E-9BB37CA54C4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9480B90-B1DE-461D-B28D-BAA827D0BC1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E24E48A-170C-42B4-84B6-B72B5A7178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Replace with your footer here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DFB682F-6108-4937-9A4E-258E6E7590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B7074C-F896-4FCC-A076-1A1F9F1E809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52749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10A017-39F8-47B2-B553-EBD6D49AD3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54B012D-9DFE-4890-8052-0DDF0C99D9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872EE52-CB4F-441F-8EBB-9042090F05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Replace with your footer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B9B96FA-6AA8-469A-AFE1-1FEACE4364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B7074C-F896-4FCC-A076-1A1F9F1E809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236755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0312E4A-D0B1-4A32-825D-FB5AF324B6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F9940ED-4EA4-4B4E-ACB8-B0B5B5365C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Replace with your footer here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0C0B4C6-A7EC-4207-AB8C-7CDB9F485C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B7074C-F896-4FCC-A076-1A1F9F1E809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3924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D71F89D-1AE6-4B07-972D-81FC6A1D13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B88A046-3189-4731-9AF8-7898D49DDEB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C043BC2-C88E-4AFB-9AC2-3C3AB20944F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275DDFF-3CE1-4094-B052-1DE604E625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6C53BF2-A0DE-47B3-93F0-5C1255D4AE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Replace with your footer here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5D98287-A089-4459-B994-985F493533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B7074C-F896-4FCC-A076-1A1F9F1E809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93577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9CAE8F-51E1-4637-AC86-04C7E973A4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500024F-E1D0-4905-99F9-FA622B1942A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C72178B-37FF-4BAA-800E-CCB06CCAEC0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EC1EF29-85F3-454E-B8F0-6718AB5050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188054C-BD67-4FFB-89F9-47C5DB0703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Replace with your footer here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13449EC-8F70-4F4D-BB6D-F403FBF61D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B7074C-F896-4FCC-A076-1A1F9F1E809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07347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14B940B-5B87-478D-8E6F-A3CCC67D50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8751B62-26F3-41BA-B863-2F01478EEB9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1F18355-AF06-4C24-8B2F-7DEC3A67256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EE43458-FC7A-449D-90AA-1C7885CE8B3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Replace with your footer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7F735D-02C2-43A5-8F96-D379D7085C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5B7074C-F896-4FCC-A076-1A1F9F1E809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7126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13" Type="http://schemas.microsoft.com/office/2007/relationships/hdphoto" Target="../media/hdphoto1.wdp"/><Relationship Id="rId3" Type="http://schemas.openxmlformats.org/officeDocument/2006/relationships/image" Target="../media/image8.png"/><Relationship Id="rId7" Type="http://schemas.openxmlformats.org/officeDocument/2006/relationships/image" Target="../media/image12.jpeg"/><Relationship Id="rId12" Type="http://schemas.openxmlformats.org/officeDocument/2006/relationships/image" Target="../media/image17.png"/><Relationship Id="rId17" Type="http://schemas.openxmlformats.org/officeDocument/2006/relationships/image" Target="../media/image21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emf"/><Relationship Id="rId11" Type="http://schemas.openxmlformats.org/officeDocument/2006/relationships/image" Target="../media/image16.emf"/><Relationship Id="rId5" Type="http://schemas.openxmlformats.org/officeDocument/2006/relationships/image" Target="../media/image10.emf"/><Relationship Id="rId15" Type="http://schemas.openxmlformats.org/officeDocument/2006/relationships/image" Target="../media/image19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Relationship Id="rId14" Type="http://schemas.openxmlformats.org/officeDocument/2006/relationships/image" Target="../media/image18.tiff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01B7B544-768B-46F7-AF27-C8A0954ED769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30979825-F740-4176-8E74-1E0E51592646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rgbClr val="012B3B">
                  <a:alpha val="87000"/>
                </a:srgbClr>
              </a:gs>
              <a:gs pos="94000">
                <a:srgbClr val="74B7BE">
                  <a:alpha val="87000"/>
                </a:srgb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32ABC32-A14C-4303-9030-4378BC603394}"/>
              </a:ext>
            </a:extLst>
          </p:cNvPr>
          <p:cNvGrpSpPr/>
          <p:nvPr/>
        </p:nvGrpSpPr>
        <p:grpSpPr>
          <a:xfrm>
            <a:off x="1918678" y="2011572"/>
            <a:ext cx="8295861" cy="2060755"/>
            <a:chOff x="3251900" y="2812550"/>
            <a:chExt cx="5666185" cy="140752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EA90701-FC5B-4A0B-AC8F-3F99A6D696D6}"/>
                </a:ext>
              </a:extLst>
            </p:cNvPr>
            <p:cNvSpPr txBox="1"/>
            <p:nvPr/>
          </p:nvSpPr>
          <p:spPr>
            <a:xfrm>
              <a:off x="3251900" y="3200959"/>
              <a:ext cx="5666185" cy="4414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3600" spc="600" dirty="0">
                  <a:solidFill>
                    <a:schemeClr val="bg1"/>
                  </a:solidFill>
                  <a:latin typeface="Segoe UI Black" panose="020B0A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قالب پاورپوینت معماری سنتی</a:t>
              </a:r>
              <a:endParaRPr lang="en-US" sz="3600" spc="600" dirty="0">
                <a:solidFill>
                  <a:schemeClr val="bg1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663177F8-2ABC-4D45-8403-3541E3F3EEF9}"/>
                </a:ext>
              </a:extLst>
            </p:cNvPr>
            <p:cNvGrpSpPr/>
            <p:nvPr/>
          </p:nvGrpSpPr>
          <p:grpSpPr>
            <a:xfrm>
              <a:off x="3760342" y="2812550"/>
              <a:ext cx="4613096" cy="1261201"/>
              <a:chOff x="3760342" y="2812550"/>
              <a:chExt cx="4613096" cy="1261201"/>
            </a:xfrm>
          </p:grpSpPr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C3DF7180-0FC4-485E-86CC-47F4C4F405F3}"/>
                  </a:ext>
                </a:extLst>
              </p:cNvPr>
              <p:cNvCxnSpPr/>
              <p:nvPr/>
            </p:nvCxnSpPr>
            <p:spPr>
              <a:xfrm>
                <a:off x="3760342" y="2815119"/>
                <a:ext cx="4613096" cy="0"/>
              </a:xfrm>
              <a:prstGeom prst="line">
                <a:avLst/>
              </a:prstGeom>
              <a:ln w="698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>
                <a:extLst>
                  <a:ext uri="{FF2B5EF4-FFF2-40B4-BE49-F238E27FC236}">
                    <a16:creationId xmlns:a16="http://schemas.microsoft.com/office/drawing/2014/main" id="{3EFF333B-A48F-442A-B508-DFEF12995636}"/>
                  </a:ext>
                </a:extLst>
              </p:cNvPr>
              <p:cNvCxnSpPr/>
              <p:nvPr/>
            </p:nvCxnSpPr>
            <p:spPr>
              <a:xfrm>
                <a:off x="3794362" y="2815119"/>
                <a:ext cx="0" cy="1232899"/>
              </a:xfrm>
              <a:prstGeom prst="line">
                <a:avLst/>
              </a:prstGeom>
              <a:ln w="698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5F6FF61B-D125-4C8B-9D48-6195AFD1C3A0}"/>
                  </a:ext>
                </a:extLst>
              </p:cNvPr>
              <p:cNvCxnSpPr/>
              <p:nvPr/>
            </p:nvCxnSpPr>
            <p:spPr>
              <a:xfrm>
                <a:off x="8339419" y="2812550"/>
                <a:ext cx="0" cy="1232899"/>
              </a:xfrm>
              <a:prstGeom prst="line">
                <a:avLst/>
              </a:prstGeom>
              <a:ln w="698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>
                <a:extLst>
                  <a:ext uri="{FF2B5EF4-FFF2-40B4-BE49-F238E27FC236}">
                    <a16:creationId xmlns:a16="http://schemas.microsoft.com/office/drawing/2014/main" id="{D4979075-1643-42D0-A49A-4DB4A6516C3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60342" y="4073751"/>
                <a:ext cx="1348788" cy="0"/>
              </a:xfrm>
              <a:prstGeom prst="line">
                <a:avLst/>
              </a:prstGeom>
              <a:ln w="698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FCDC99C0-14AD-44FD-9FF5-7D11A995E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024650" y="4073751"/>
                <a:ext cx="1348788" cy="0"/>
              </a:xfrm>
              <a:prstGeom prst="line">
                <a:avLst/>
              </a:prstGeom>
              <a:ln w="698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08E6B0D-F949-4294-8EA2-B62CE5845470}"/>
                </a:ext>
              </a:extLst>
            </p:cNvPr>
            <p:cNvSpPr txBox="1"/>
            <p:nvPr/>
          </p:nvSpPr>
          <p:spPr>
            <a:xfrm>
              <a:off x="5703833" y="3946793"/>
              <a:ext cx="726120" cy="2732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a-IR" sz="2000" dirty="0">
                  <a:solidFill>
                    <a:schemeClr val="bg1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26 اسلاید</a:t>
              </a:r>
              <a:endParaRPr lang="en-US" sz="2000" b="1" dirty="0">
                <a:solidFill>
                  <a:schemeClr val="bg1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D69CEFC9-C82E-411A-B7D5-19514D62ECA9}"/>
              </a:ext>
            </a:extLst>
          </p:cNvPr>
          <p:cNvSpPr txBox="1"/>
          <p:nvPr/>
        </p:nvSpPr>
        <p:spPr>
          <a:xfrm>
            <a:off x="5054689" y="6196934"/>
            <a:ext cx="20826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a-IR" sz="1200" spc="600" dirty="0">
                <a:solidFill>
                  <a:schemeClr val="bg1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دقیق و محرمانه</a:t>
            </a:r>
            <a:endParaRPr lang="en-US" sz="1200" b="1" spc="600" dirty="0">
              <a:solidFill>
                <a:schemeClr val="bg1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39C39EF-A1D7-49AC-B024-98D8DEAA1460}"/>
              </a:ext>
            </a:extLst>
          </p:cNvPr>
          <p:cNvGrpSpPr/>
          <p:nvPr/>
        </p:nvGrpSpPr>
        <p:grpSpPr>
          <a:xfrm>
            <a:off x="5894467" y="5345157"/>
            <a:ext cx="403066" cy="58781"/>
            <a:chOff x="3636085" y="5916705"/>
            <a:chExt cx="590129" cy="86062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2143D5FD-1C6D-4626-8CBF-43DC51F2E400}"/>
                </a:ext>
              </a:extLst>
            </p:cNvPr>
            <p:cNvSpPr/>
            <p:nvPr/>
          </p:nvSpPr>
          <p:spPr>
            <a:xfrm>
              <a:off x="3636085" y="5916706"/>
              <a:ext cx="86061" cy="86061"/>
            </a:xfrm>
            <a:prstGeom prst="ellipse">
              <a:avLst/>
            </a:prstGeom>
            <a:solidFill>
              <a:srgbClr val="F042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2D6E396C-3DF1-4805-95E5-36F85FF41FD1}"/>
                </a:ext>
              </a:extLst>
            </p:cNvPr>
            <p:cNvSpPr/>
            <p:nvPr/>
          </p:nvSpPr>
          <p:spPr>
            <a:xfrm>
              <a:off x="3888119" y="5916706"/>
              <a:ext cx="86061" cy="86061"/>
            </a:xfrm>
            <a:prstGeom prst="ellipse">
              <a:avLst/>
            </a:prstGeom>
            <a:solidFill>
              <a:srgbClr val="0150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348FCB9D-E0D3-4EAD-8A80-1068FC35C344}"/>
                </a:ext>
              </a:extLst>
            </p:cNvPr>
            <p:cNvSpPr/>
            <p:nvPr/>
          </p:nvSpPr>
          <p:spPr>
            <a:xfrm>
              <a:off x="4140153" y="5916705"/>
              <a:ext cx="86061" cy="86061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DC239D56-9F87-2637-C906-075241968283}"/>
              </a:ext>
            </a:extLst>
          </p:cNvPr>
          <p:cNvSpPr txBox="1"/>
          <p:nvPr/>
        </p:nvSpPr>
        <p:spPr>
          <a:xfrm>
            <a:off x="4143242" y="4155823"/>
            <a:ext cx="3846734" cy="8289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4800" spc="600" dirty="0">
                <a:solidFill>
                  <a:schemeClr val="bg1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تم: ستون ها</a:t>
            </a:r>
            <a:endParaRPr lang="en-US" sz="4800" spc="600" dirty="0">
              <a:solidFill>
                <a:schemeClr val="bg1"/>
              </a:solidFill>
              <a:latin typeface="Segoe UI Black" panose="020B0A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90110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BD358EA9-9677-46F1-9AA5-91F29FC885AC}"/>
              </a:ext>
            </a:extLst>
          </p:cNvPr>
          <p:cNvSpPr/>
          <p:nvPr/>
        </p:nvSpPr>
        <p:spPr>
          <a:xfrm rot="2700000">
            <a:off x="856238" y="1912368"/>
            <a:ext cx="3325249" cy="3325249"/>
          </a:xfrm>
          <a:prstGeom prst="roundRect">
            <a:avLst/>
          </a:prstGeom>
          <a:solidFill>
            <a:srgbClr val="F042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CF43D536-CC07-484E-B609-C17CAF5B4ABF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" y="733926"/>
            <a:ext cx="3842649" cy="5586420"/>
          </a:xfrm>
          <a:custGeom>
            <a:avLst/>
            <a:gdLst>
              <a:gd name="connsiteX0" fmla="*/ 1140554 w 4176277"/>
              <a:gd name="connsiteY0" fmla="*/ 0 h 6071447"/>
              <a:gd name="connsiteX1" fmla="*/ 1701261 w 4176277"/>
              <a:gd name="connsiteY1" fmla="*/ 232252 h 6071447"/>
              <a:gd name="connsiteX2" fmla="*/ 3944025 w 4176277"/>
              <a:gd name="connsiteY2" fmla="*/ 2475016 h 6071447"/>
              <a:gd name="connsiteX3" fmla="*/ 3944025 w 4176277"/>
              <a:gd name="connsiteY3" fmla="*/ 3596431 h 6071447"/>
              <a:gd name="connsiteX4" fmla="*/ 1701261 w 4176277"/>
              <a:gd name="connsiteY4" fmla="*/ 5839195 h 6071447"/>
              <a:gd name="connsiteX5" fmla="*/ 579846 w 4176277"/>
              <a:gd name="connsiteY5" fmla="*/ 5839195 h 6071447"/>
              <a:gd name="connsiteX6" fmla="*/ 0 w 4176277"/>
              <a:gd name="connsiteY6" fmla="*/ 5259349 h 6071447"/>
              <a:gd name="connsiteX7" fmla="*/ 0 w 4176277"/>
              <a:gd name="connsiteY7" fmla="*/ 812099 h 6071447"/>
              <a:gd name="connsiteX8" fmla="*/ 579846 w 4176277"/>
              <a:gd name="connsiteY8" fmla="*/ 232252 h 6071447"/>
              <a:gd name="connsiteX9" fmla="*/ 1140554 w 4176277"/>
              <a:gd name="connsiteY9" fmla="*/ 0 h 6071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76277" h="6071447">
                <a:moveTo>
                  <a:pt x="1140554" y="0"/>
                </a:moveTo>
                <a:cubicBezTo>
                  <a:pt x="1343490" y="0"/>
                  <a:pt x="1546426" y="77417"/>
                  <a:pt x="1701261" y="232252"/>
                </a:cubicBezTo>
                <a:lnTo>
                  <a:pt x="3944025" y="2475016"/>
                </a:lnTo>
                <a:cubicBezTo>
                  <a:pt x="4253695" y="2784687"/>
                  <a:pt x="4253695" y="3286761"/>
                  <a:pt x="3944025" y="3596431"/>
                </a:cubicBezTo>
                <a:lnTo>
                  <a:pt x="1701261" y="5839195"/>
                </a:lnTo>
                <a:cubicBezTo>
                  <a:pt x="1391591" y="6148865"/>
                  <a:pt x="889517" y="6148865"/>
                  <a:pt x="579846" y="5839195"/>
                </a:cubicBezTo>
                <a:lnTo>
                  <a:pt x="0" y="5259349"/>
                </a:lnTo>
                <a:lnTo>
                  <a:pt x="0" y="812099"/>
                </a:lnTo>
                <a:lnTo>
                  <a:pt x="579846" y="232252"/>
                </a:lnTo>
                <a:cubicBezTo>
                  <a:pt x="734681" y="77417"/>
                  <a:pt x="937617" y="0"/>
                  <a:pt x="1140554" y="0"/>
                </a:cubicBezTo>
                <a:close/>
              </a:path>
            </a:pathLst>
          </a:cu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E4AA11BC-A64D-4B91-8CB5-4D182B9250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عنوان در این مکان نوشته شود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36A2D5E5-CE8B-4345-915D-5F592439C218}"/>
              </a:ext>
            </a:extLst>
          </p:cNvPr>
          <p:cNvGrpSpPr/>
          <p:nvPr/>
        </p:nvGrpSpPr>
        <p:grpSpPr>
          <a:xfrm>
            <a:off x="584341" y="2366269"/>
            <a:ext cx="4981086" cy="2548450"/>
            <a:chOff x="1243890" y="1575555"/>
            <a:chExt cx="6976816" cy="2672888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F4E27535-14D2-4B7F-9976-F85AB113FA6C}"/>
                </a:ext>
              </a:extLst>
            </p:cNvPr>
            <p:cNvGrpSpPr/>
            <p:nvPr/>
          </p:nvGrpSpPr>
          <p:grpSpPr>
            <a:xfrm>
              <a:off x="6972380" y="1575555"/>
              <a:ext cx="1248326" cy="2672888"/>
              <a:chOff x="9699784" y="1575555"/>
              <a:chExt cx="1248326" cy="2672888"/>
            </a:xfrm>
          </p:grpSpPr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D00D8183-E0EE-4171-A36D-1646046DBF67}"/>
                  </a:ext>
                </a:extLst>
              </p:cNvPr>
              <p:cNvGrpSpPr/>
              <p:nvPr/>
            </p:nvGrpSpPr>
            <p:grpSpPr>
              <a:xfrm>
                <a:off x="9699784" y="3511059"/>
                <a:ext cx="1248326" cy="737384"/>
                <a:chOff x="1506071" y="4826148"/>
                <a:chExt cx="1086522" cy="578225"/>
              </a:xfrm>
              <a:solidFill>
                <a:srgbClr val="01394F"/>
              </a:solidFill>
            </p:grpSpPr>
            <p:grpSp>
              <p:nvGrpSpPr>
                <p:cNvPr id="49" name="Group 48">
                  <a:extLst>
                    <a:ext uri="{FF2B5EF4-FFF2-40B4-BE49-F238E27FC236}">
                      <a16:creationId xmlns:a16="http://schemas.microsoft.com/office/drawing/2014/main" id="{8F998BBA-FB1C-4A2F-8D0E-7B41A7BD4216}"/>
                    </a:ext>
                  </a:extLst>
                </p:cNvPr>
                <p:cNvGrpSpPr/>
                <p:nvPr/>
              </p:nvGrpSpPr>
              <p:grpSpPr>
                <a:xfrm>
                  <a:off x="1506071" y="4826148"/>
                  <a:ext cx="1086522" cy="434341"/>
                  <a:chOff x="1506071" y="4826148"/>
                  <a:chExt cx="1086522" cy="434341"/>
                </a:xfrm>
                <a:grpFill/>
              </p:grpSpPr>
              <p:sp>
                <p:nvSpPr>
                  <p:cNvPr id="51" name="Rectangle 50">
                    <a:extLst>
                      <a:ext uri="{FF2B5EF4-FFF2-40B4-BE49-F238E27FC236}">
                        <a16:creationId xmlns:a16="http://schemas.microsoft.com/office/drawing/2014/main" id="{D12159E0-4EB9-4D23-A147-963BACC6206B}"/>
                      </a:ext>
                    </a:extLst>
                  </p:cNvPr>
                  <p:cNvSpPr/>
                  <p:nvPr/>
                </p:nvSpPr>
                <p:spPr>
                  <a:xfrm>
                    <a:off x="1506071" y="4970032"/>
                    <a:ext cx="1086522" cy="290457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52" name="Oval 51">
                    <a:extLst>
                      <a:ext uri="{FF2B5EF4-FFF2-40B4-BE49-F238E27FC236}">
                        <a16:creationId xmlns:a16="http://schemas.microsoft.com/office/drawing/2014/main" id="{E8424CEB-79BD-458F-A0CC-AEC2BBF496E1}"/>
                      </a:ext>
                    </a:extLst>
                  </p:cNvPr>
                  <p:cNvSpPr/>
                  <p:nvPr/>
                </p:nvSpPr>
                <p:spPr>
                  <a:xfrm>
                    <a:off x="1506071" y="4826148"/>
                    <a:ext cx="1086522" cy="290456"/>
                  </a:xfrm>
                  <a:prstGeom prst="ellipse">
                    <a:avLst/>
                  </a:prstGeom>
                  <a:solidFill>
                    <a:srgbClr val="EFF0E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50" name="Oval 49">
                  <a:extLst>
                    <a:ext uri="{FF2B5EF4-FFF2-40B4-BE49-F238E27FC236}">
                      <a16:creationId xmlns:a16="http://schemas.microsoft.com/office/drawing/2014/main" id="{FA9E4023-324C-4170-8D71-D74EF85DC5AB}"/>
                    </a:ext>
                  </a:extLst>
                </p:cNvPr>
                <p:cNvSpPr/>
                <p:nvPr/>
              </p:nvSpPr>
              <p:spPr>
                <a:xfrm>
                  <a:off x="1506071" y="5113917"/>
                  <a:ext cx="1086522" cy="29045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5AD38571-06E1-4796-83F1-13D28B761E41}"/>
                  </a:ext>
                </a:extLst>
              </p:cNvPr>
              <p:cNvSpPr/>
              <p:nvPr/>
            </p:nvSpPr>
            <p:spPr>
              <a:xfrm>
                <a:off x="9831151" y="1721778"/>
                <a:ext cx="985593" cy="1965893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r>
                  <a:rPr lang="en-US" b="1" dirty="0">
                    <a:latin typeface="Segoe UI" panose="020B0502040204020203" pitchFamily="34" charset="0"/>
                    <a:cs typeface="B Nazanin" panose="00000700000000000000" pitchFamily="2" charset="-78"/>
                  </a:rPr>
                  <a:t>05</a:t>
                </a:r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C899B58B-5BD2-4BFA-8D5C-2458B0DA6F4A}"/>
                  </a:ext>
                </a:extLst>
              </p:cNvPr>
              <p:cNvSpPr/>
              <p:nvPr/>
            </p:nvSpPr>
            <p:spPr>
              <a:xfrm>
                <a:off x="9831151" y="1575555"/>
                <a:ext cx="985593" cy="292447"/>
              </a:xfrm>
              <a:prstGeom prst="ellipse">
                <a:avLst/>
              </a:prstGeom>
              <a:solidFill>
                <a:srgbClr val="EFF0E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684DBB69-7B35-4A0D-8DF2-A388C56094C9}"/>
                  </a:ext>
                </a:extLst>
              </p:cNvPr>
              <p:cNvSpPr/>
              <p:nvPr/>
            </p:nvSpPr>
            <p:spPr>
              <a:xfrm>
                <a:off x="9831151" y="3533324"/>
                <a:ext cx="985593" cy="292447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F9D1F1B3-295A-480D-930D-0F004FA71BC7}"/>
                </a:ext>
              </a:extLst>
            </p:cNvPr>
            <p:cNvGrpSpPr/>
            <p:nvPr/>
          </p:nvGrpSpPr>
          <p:grpSpPr>
            <a:xfrm>
              <a:off x="5540259" y="1575555"/>
              <a:ext cx="1248326" cy="2672888"/>
              <a:chOff x="7585811" y="1575555"/>
              <a:chExt cx="1248326" cy="2672888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213EB0DF-6972-427C-8DA6-6895B739A707}"/>
                  </a:ext>
                </a:extLst>
              </p:cNvPr>
              <p:cNvGrpSpPr/>
              <p:nvPr/>
            </p:nvGrpSpPr>
            <p:grpSpPr>
              <a:xfrm>
                <a:off x="7585811" y="3511059"/>
                <a:ext cx="1248326" cy="737384"/>
                <a:chOff x="1506071" y="4826148"/>
                <a:chExt cx="1086522" cy="578225"/>
              </a:xfrm>
            </p:grpSpPr>
            <p:grpSp>
              <p:nvGrpSpPr>
                <p:cNvPr id="45" name="Group 44">
                  <a:extLst>
                    <a:ext uri="{FF2B5EF4-FFF2-40B4-BE49-F238E27FC236}">
                      <a16:creationId xmlns:a16="http://schemas.microsoft.com/office/drawing/2014/main" id="{44935866-6D05-42BC-AEF5-818DD4ED1D85}"/>
                    </a:ext>
                  </a:extLst>
                </p:cNvPr>
                <p:cNvGrpSpPr/>
                <p:nvPr/>
              </p:nvGrpSpPr>
              <p:grpSpPr>
                <a:xfrm>
                  <a:off x="1506071" y="4826148"/>
                  <a:ext cx="1086522" cy="434341"/>
                  <a:chOff x="1506071" y="4826148"/>
                  <a:chExt cx="1086522" cy="434341"/>
                </a:xfrm>
              </p:grpSpPr>
              <p:sp>
                <p:nvSpPr>
                  <p:cNvPr id="47" name="Rectangle 46">
                    <a:extLst>
                      <a:ext uri="{FF2B5EF4-FFF2-40B4-BE49-F238E27FC236}">
                        <a16:creationId xmlns:a16="http://schemas.microsoft.com/office/drawing/2014/main" id="{8464168B-B469-4F33-A26C-14B496B9102F}"/>
                      </a:ext>
                    </a:extLst>
                  </p:cNvPr>
                  <p:cNvSpPr/>
                  <p:nvPr/>
                </p:nvSpPr>
                <p:spPr>
                  <a:xfrm>
                    <a:off x="1506071" y="4970032"/>
                    <a:ext cx="1086522" cy="290457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48" name="Oval 47">
                    <a:extLst>
                      <a:ext uri="{FF2B5EF4-FFF2-40B4-BE49-F238E27FC236}">
                        <a16:creationId xmlns:a16="http://schemas.microsoft.com/office/drawing/2014/main" id="{65575EDF-5F64-4D48-8516-9DF74874ACBC}"/>
                      </a:ext>
                    </a:extLst>
                  </p:cNvPr>
                  <p:cNvSpPr/>
                  <p:nvPr/>
                </p:nvSpPr>
                <p:spPr>
                  <a:xfrm>
                    <a:off x="1506071" y="4826148"/>
                    <a:ext cx="1086522" cy="290456"/>
                  </a:xfrm>
                  <a:prstGeom prst="ellipse">
                    <a:avLst/>
                  </a:prstGeom>
                  <a:solidFill>
                    <a:srgbClr val="EFF0E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46" name="Oval 45">
                  <a:extLst>
                    <a:ext uri="{FF2B5EF4-FFF2-40B4-BE49-F238E27FC236}">
                      <a16:creationId xmlns:a16="http://schemas.microsoft.com/office/drawing/2014/main" id="{A3617D18-4FE3-4468-A404-44A5C4729977}"/>
                    </a:ext>
                  </a:extLst>
                </p:cNvPr>
                <p:cNvSpPr/>
                <p:nvPr/>
              </p:nvSpPr>
              <p:spPr>
                <a:xfrm>
                  <a:off x="1506071" y="5113917"/>
                  <a:ext cx="1086522" cy="29045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1A136F61-5114-4896-BD4F-9FFECD0CB066}"/>
                  </a:ext>
                </a:extLst>
              </p:cNvPr>
              <p:cNvSpPr/>
              <p:nvPr/>
            </p:nvSpPr>
            <p:spPr>
              <a:xfrm>
                <a:off x="7717178" y="1721778"/>
                <a:ext cx="985593" cy="1965893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r>
                  <a:rPr lang="en-US" b="1" dirty="0">
                    <a:latin typeface="Segoe UI" panose="020B0502040204020203" pitchFamily="34" charset="0"/>
                    <a:cs typeface="B Nazanin" panose="00000700000000000000" pitchFamily="2" charset="-78"/>
                  </a:rPr>
                  <a:t>04</a:t>
                </a:r>
              </a:p>
            </p:txBody>
          </p: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43612EC8-2B4F-4ED7-8CBD-7DC1C4008845}"/>
                  </a:ext>
                </a:extLst>
              </p:cNvPr>
              <p:cNvSpPr/>
              <p:nvPr/>
            </p:nvSpPr>
            <p:spPr>
              <a:xfrm>
                <a:off x="7717178" y="1575555"/>
                <a:ext cx="985593" cy="292447"/>
              </a:xfrm>
              <a:prstGeom prst="ellipse">
                <a:avLst/>
              </a:prstGeom>
              <a:solidFill>
                <a:srgbClr val="EFF0E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518A020F-1AC8-4D1E-8A29-3374AC679C63}"/>
                  </a:ext>
                </a:extLst>
              </p:cNvPr>
              <p:cNvSpPr/>
              <p:nvPr/>
            </p:nvSpPr>
            <p:spPr>
              <a:xfrm>
                <a:off x="7717178" y="3533324"/>
                <a:ext cx="985593" cy="292447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7ED02D35-9518-4A41-8A3A-074403CC5947}"/>
                </a:ext>
              </a:extLst>
            </p:cNvPr>
            <p:cNvGrpSpPr/>
            <p:nvPr/>
          </p:nvGrpSpPr>
          <p:grpSpPr>
            <a:xfrm>
              <a:off x="1243890" y="1575555"/>
              <a:ext cx="1248326" cy="2672888"/>
              <a:chOff x="1243890" y="1575555"/>
              <a:chExt cx="1248326" cy="2672888"/>
            </a:xfrm>
          </p:grpSpPr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7F6739B0-4F4F-48B3-BF32-4A1004202F35}"/>
                  </a:ext>
                </a:extLst>
              </p:cNvPr>
              <p:cNvGrpSpPr/>
              <p:nvPr/>
            </p:nvGrpSpPr>
            <p:grpSpPr>
              <a:xfrm>
                <a:off x="1243890" y="3511059"/>
                <a:ext cx="1248326" cy="737384"/>
                <a:chOff x="1506071" y="4826148"/>
                <a:chExt cx="1086522" cy="578225"/>
              </a:xfrm>
              <a:solidFill>
                <a:srgbClr val="01394F"/>
              </a:solidFill>
            </p:grpSpPr>
            <p:grpSp>
              <p:nvGrpSpPr>
                <p:cNvPr id="41" name="Group 40">
                  <a:extLst>
                    <a:ext uri="{FF2B5EF4-FFF2-40B4-BE49-F238E27FC236}">
                      <a16:creationId xmlns:a16="http://schemas.microsoft.com/office/drawing/2014/main" id="{9D4A3D04-8151-4E73-BA59-8C2B3698F468}"/>
                    </a:ext>
                  </a:extLst>
                </p:cNvPr>
                <p:cNvGrpSpPr/>
                <p:nvPr/>
              </p:nvGrpSpPr>
              <p:grpSpPr>
                <a:xfrm>
                  <a:off x="1506071" y="4826148"/>
                  <a:ext cx="1086522" cy="434341"/>
                  <a:chOff x="1506071" y="4826148"/>
                  <a:chExt cx="1086522" cy="434341"/>
                </a:xfrm>
                <a:grpFill/>
              </p:grpSpPr>
              <p:sp>
                <p:nvSpPr>
                  <p:cNvPr id="43" name="Rectangle 42">
                    <a:extLst>
                      <a:ext uri="{FF2B5EF4-FFF2-40B4-BE49-F238E27FC236}">
                        <a16:creationId xmlns:a16="http://schemas.microsoft.com/office/drawing/2014/main" id="{45BA55B1-2158-47E3-8B02-A214B094B7AF}"/>
                      </a:ext>
                    </a:extLst>
                  </p:cNvPr>
                  <p:cNvSpPr/>
                  <p:nvPr/>
                </p:nvSpPr>
                <p:spPr>
                  <a:xfrm>
                    <a:off x="1506071" y="4970032"/>
                    <a:ext cx="1086522" cy="290457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44" name="Oval 43">
                    <a:extLst>
                      <a:ext uri="{FF2B5EF4-FFF2-40B4-BE49-F238E27FC236}">
                        <a16:creationId xmlns:a16="http://schemas.microsoft.com/office/drawing/2014/main" id="{ADB24083-7191-4E3D-A9C2-44E18550C09F}"/>
                      </a:ext>
                    </a:extLst>
                  </p:cNvPr>
                  <p:cNvSpPr/>
                  <p:nvPr/>
                </p:nvSpPr>
                <p:spPr>
                  <a:xfrm>
                    <a:off x="1506071" y="4826148"/>
                    <a:ext cx="1086522" cy="290456"/>
                  </a:xfrm>
                  <a:prstGeom prst="ellipse">
                    <a:avLst/>
                  </a:prstGeom>
                  <a:solidFill>
                    <a:srgbClr val="EFF0E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42" name="Oval 41">
                  <a:extLst>
                    <a:ext uri="{FF2B5EF4-FFF2-40B4-BE49-F238E27FC236}">
                      <a16:creationId xmlns:a16="http://schemas.microsoft.com/office/drawing/2014/main" id="{612B7956-0031-453C-929E-F4274202A88B}"/>
                    </a:ext>
                  </a:extLst>
                </p:cNvPr>
                <p:cNvSpPr/>
                <p:nvPr/>
              </p:nvSpPr>
              <p:spPr>
                <a:xfrm>
                  <a:off x="1506071" y="5113917"/>
                  <a:ext cx="1086522" cy="29045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31B3B330-AFC5-491E-9B36-21595F148DA1}"/>
                  </a:ext>
                </a:extLst>
              </p:cNvPr>
              <p:cNvSpPr/>
              <p:nvPr/>
            </p:nvSpPr>
            <p:spPr>
              <a:xfrm>
                <a:off x="1375257" y="1721778"/>
                <a:ext cx="985593" cy="1965893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r>
                  <a:rPr lang="en-US" b="1" dirty="0">
                    <a:latin typeface="Segoe UI" panose="020B0502040204020203" pitchFamily="34" charset="0"/>
                    <a:cs typeface="B Nazanin" panose="00000700000000000000" pitchFamily="2" charset="-78"/>
                  </a:rPr>
                  <a:t>01</a:t>
                </a:r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EA49C96C-A7CD-4A60-8802-84E5391A150B}"/>
                  </a:ext>
                </a:extLst>
              </p:cNvPr>
              <p:cNvSpPr/>
              <p:nvPr/>
            </p:nvSpPr>
            <p:spPr>
              <a:xfrm>
                <a:off x="1375257" y="1575555"/>
                <a:ext cx="985593" cy="292447"/>
              </a:xfrm>
              <a:prstGeom prst="ellipse">
                <a:avLst/>
              </a:prstGeom>
              <a:solidFill>
                <a:srgbClr val="EFF0E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9F8162B2-039D-459D-8958-3AADF83E00C8}"/>
                  </a:ext>
                </a:extLst>
              </p:cNvPr>
              <p:cNvSpPr/>
              <p:nvPr/>
            </p:nvSpPr>
            <p:spPr>
              <a:xfrm>
                <a:off x="1375257" y="3533324"/>
                <a:ext cx="985593" cy="292447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38FBCA9F-4BED-4AE1-A924-D47C2B62711B}"/>
                </a:ext>
              </a:extLst>
            </p:cNvPr>
            <p:cNvGrpSpPr/>
            <p:nvPr/>
          </p:nvGrpSpPr>
          <p:grpSpPr>
            <a:xfrm>
              <a:off x="2676013" y="1575555"/>
              <a:ext cx="1248326" cy="2672888"/>
              <a:chOff x="3357864" y="1575555"/>
              <a:chExt cx="1248326" cy="2672888"/>
            </a:xfrm>
          </p:grpSpPr>
          <p:grpSp>
            <p:nvGrpSpPr>
              <p:cNvPr id="25" name="Group 24">
                <a:extLst>
                  <a:ext uri="{FF2B5EF4-FFF2-40B4-BE49-F238E27FC236}">
                    <a16:creationId xmlns:a16="http://schemas.microsoft.com/office/drawing/2014/main" id="{008438D9-38E7-4B16-AD7E-B79E180F3927}"/>
                  </a:ext>
                </a:extLst>
              </p:cNvPr>
              <p:cNvGrpSpPr/>
              <p:nvPr/>
            </p:nvGrpSpPr>
            <p:grpSpPr>
              <a:xfrm>
                <a:off x="3357864" y="3511059"/>
                <a:ext cx="1248326" cy="737384"/>
                <a:chOff x="1506071" y="4826148"/>
                <a:chExt cx="1086522" cy="578225"/>
              </a:xfrm>
            </p:grpSpPr>
            <p:grpSp>
              <p:nvGrpSpPr>
                <p:cNvPr id="37" name="Group 36">
                  <a:extLst>
                    <a:ext uri="{FF2B5EF4-FFF2-40B4-BE49-F238E27FC236}">
                      <a16:creationId xmlns:a16="http://schemas.microsoft.com/office/drawing/2014/main" id="{5112DE13-596C-4DFD-8640-7FCAD7806997}"/>
                    </a:ext>
                  </a:extLst>
                </p:cNvPr>
                <p:cNvGrpSpPr/>
                <p:nvPr/>
              </p:nvGrpSpPr>
              <p:grpSpPr>
                <a:xfrm>
                  <a:off x="1506071" y="4826148"/>
                  <a:ext cx="1086522" cy="434341"/>
                  <a:chOff x="1506071" y="4826148"/>
                  <a:chExt cx="1086522" cy="434341"/>
                </a:xfrm>
              </p:grpSpPr>
              <p:sp>
                <p:nvSpPr>
                  <p:cNvPr id="39" name="Rectangle 38">
                    <a:extLst>
                      <a:ext uri="{FF2B5EF4-FFF2-40B4-BE49-F238E27FC236}">
                        <a16:creationId xmlns:a16="http://schemas.microsoft.com/office/drawing/2014/main" id="{385C6FC6-5CA6-4968-A7D0-4B2C1058FCB4}"/>
                      </a:ext>
                    </a:extLst>
                  </p:cNvPr>
                  <p:cNvSpPr/>
                  <p:nvPr/>
                </p:nvSpPr>
                <p:spPr>
                  <a:xfrm>
                    <a:off x="1506071" y="4970032"/>
                    <a:ext cx="1086522" cy="290457"/>
                  </a:xfrm>
                  <a:prstGeom prst="rect">
                    <a:avLst/>
                  </a:prstGeom>
                  <a:solidFill>
                    <a:srgbClr val="51A4A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40" name="Oval 39">
                    <a:extLst>
                      <a:ext uri="{FF2B5EF4-FFF2-40B4-BE49-F238E27FC236}">
                        <a16:creationId xmlns:a16="http://schemas.microsoft.com/office/drawing/2014/main" id="{3FE5C88E-35F6-40EE-9181-B8A2212EABF6}"/>
                      </a:ext>
                    </a:extLst>
                  </p:cNvPr>
                  <p:cNvSpPr/>
                  <p:nvPr/>
                </p:nvSpPr>
                <p:spPr>
                  <a:xfrm>
                    <a:off x="1506071" y="4826148"/>
                    <a:ext cx="1086522" cy="290456"/>
                  </a:xfrm>
                  <a:prstGeom prst="ellipse">
                    <a:avLst/>
                  </a:prstGeom>
                  <a:solidFill>
                    <a:srgbClr val="87C1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 dirty="0"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38" name="Oval 37">
                  <a:extLst>
                    <a:ext uri="{FF2B5EF4-FFF2-40B4-BE49-F238E27FC236}">
                      <a16:creationId xmlns:a16="http://schemas.microsoft.com/office/drawing/2014/main" id="{551A00DA-E7F7-4B8D-8BF8-50A0930F094A}"/>
                    </a:ext>
                  </a:extLst>
                </p:cNvPr>
                <p:cNvSpPr/>
                <p:nvPr/>
              </p:nvSpPr>
              <p:spPr>
                <a:xfrm>
                  <a:off x="1506071" y="5113917"/>
                  <a:ext cx="1086522" cy="290456"/>
                </a:xfrm>
                <a:prstGeom prst="ellipse">
                  <a:avLst/>
                </a:prstGeom>
                <a:solidFill>
                  <a:srgbClr val="51A4A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7070F259-8963-4262-B946-84174A914F3D}"/>
                  </a:ext>
                </a:extLst>
              </p:cNvPr>
              <p:cNvSpPr/>
              <p:nvPr/>
            </p:nvSpPr>
            <p:spPr>
              <a:xfrm>
                <a:off x="3489231" y="1721778"/>
                <a:ext cx="985593" cy="1965893"/>
              </a:xfrm>
              <a:prstGeom prst="rect">
                <a:avLst/>
              </a:prstGeom>
              <a:solidFill>
                <a:srgbClr val="51A4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r>
                  <a:rPr lang="en-US" b="1" dirty="0">
                    <a:latin typeface="Segoe UI" panose="020B0502040204020203" pitchFamily="34" charset="0"/>
                    <a:cs typeface="B Nazanin" panose="00000700000000000000" pitchFamily="2" charset="-78"/>
                  </a:rPr>
                  <a:t>02</a:t>
                </a: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BABEBCF1-01F3-4015-AFB9-506095E604C8}"/>
                  </a:ext>
                </a:extLst>
              </p:cNvPr>
              <p:cNvSpPr/>
              <p:nvPr/>
            </p:nvSpPr>
            <p:spPr>
              <a:xfrm>
                <a:off x="3489231" y="1575555"/>
                <a:ext cx="985593" cy="292447"/>
              </a:xfrm>
              <a:prstGeom prst="ellipse">
                <a:avLst/>
              </a:prstGeom>
              <a:solidFill>
                <a:srgbClr val="87C1C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3F98FA07-37C3-4918-B412-CBA3DF01010C}"/>
                  </a:ext>
                </a:extLst>
              </p:cNvPr>
              <p:cNvSpPr/>
              <p:nvPr/>
            </p:nvSpPr>
            <p:spPr>
              <a:xfrm>
                <a:off x="3489231" y="3533324"/>
                <a:ext cx="985593" cy="292447"/>
              </a:xfrm>
              <a:prstGeom prst="ellipse">
                <a:avLst/>
              </a:prstGeom>
              <a:solidFill>
                <a:srgbClr val="51A4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0CEAE5B4-114C-41E1-A262-AE11BFA7EFF4}"/>
                </a:ext>
              </a:extLst>
            </p:cNvPr>
            <p:cNvGrpSpPr/>
            <p:nvPr/>
          </p:nvGrpSpPr>
          <p:grpSpPr>
            <a:xfrm>
              <a:off x="4108136" y="1575555"/>
              <a:ext cx="1248326" cy="2672888"/>
              <a:chOff x="5471837" y="1575555"/>
              <a:chExt cx="1248326" cy="2672888"/>
            </a:xfrm>
          </p:grpSpPr>
          <p:grpSp>
            <p:nvGrpSpPr>
              <p:cNvPr id="29" name="Group 28">
                <a:extLst>
                  <a:ext uri="{FF2B5EF4-FFF2-40B4-BE49-F238E27FC236}">
                    <a16:creationId xmlns:a16="http://schemas.microsoft.com/office/drawing/2014/main" id="{4E089666-07E1-4AC0-82C5-45D52C1A5E06}"/>
                  </a:ext>
                </a:extLst>
              </p:cNvPr>
              <p:cNvGrpSpPr/>
              <p:nvPr/>
            </p:nvGrpSpPr>
            <p:grpSpPr>
              <a:xfrm>
                <a:off x="5471837" y="3511059"/>
                <a:ext cx="1248326" cy="737384"/>
                <a:chOff x="1506071" y="4826148"/>
                <a:chExt cx="1086522" cy="578225"/>
              </a:xfrm>
              <a:solidFill>
                <a:srgbClr val="01394F"/>
              </a:solidFill>
            </p:grpSpPr>
            <p:grpSp>
              <p:nvGrpSpPr>
                <p:cNvPr id="33" name="Group 32">
                  <a:extLst>
                    <a:ext uri="{FF2B5EF4-FFF2-40B4-BE49-F238E27FC236}">
                      <a16:creationId xmlns:a16="http://schemas.microsoft.com/office/drawing/2014/main" id="{DCEF7629-010B-45FB-ABE8-287B46299272}"/>
                    </a:ext>
                  </a:extLst>
                </p:cNvPr>
                <p:cNvGrpSpPr/>
                <p:nvPr/>
              </p:nvGrpSpPr>
              <p:grpSpPr>
                <a:xfrm>
                  <a:off x="1506071" y="4826148"/>
                  <a:ext cx="1086522" cy="434341"/>
                  <a:chOff x="1506071" y="4826148"/>
                  <a:chExt cx="1086522" cy="434341"/>
                </a:xfrm>
                <a:grpFill/>
              </p:grpSpPr>
              <p:sp>
                <p:nvSpPr>
                  <p:cNvPr id="35" name="Rectangle 34">
                    <a:extLst>
                      <a:ext uri="{FF2B5EF4-FFF2-40B4-BE49-F238E27FC236}">
                        <a16:creationId xmlns:a16="http://schemas.microsoft.com/office/drawing/2014/main" id="{2687D6CA-A998-4F64-AB26-36B92EDA2895}"/>
                      </a:ext>
                    </a:extLst>
                  </p:cNvPr>
                  <p:cNvSpPr/>
                  <p:nvPr/>
                </p:nvSpPr>
                <p:spPr>
                  <a:xfrm>
                    <a:off x="1506071" y="4970032"/>
                    <a:ext cx="1086522" cy="290457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36" name="Oval 35">
                    <a:extLst>
                      <a:ext uri="{FF2B5EF4-FFF2-40B4-BE49-F238E27FC236}">
                        <a16:creationId xmlns:a16="http://schemas.microsoft.com/office/drawing/2014/main" id="{01F7882C-110C-432A-960A-F56A9B0627E6}"/>
                      </a:ext>
                    </a:extLst>
                  </p:cNvPr>
                  <p:cNvSpPr/>
                  <p:nvPr/>
                </p:nvSpPr>
                <p:spPr>
                  <a:xfrm>
                    <a:off x="1506071" y="4826148"/>
                    <a:ext cx="1086522" cy="290456"/>
                  </a:xfrm>
                  <a:prstGeom prst="ellipse">
                    <a:avLst/>
                  </a:prstGeom>
                  <a:solidFill>
                    <a:srgbClr val="EFF0E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34" name="Oval 33">
                  <a:extLst>
                    <a:ext uri="{FF2B5EF4-FFF2-40B4-BE49-F238E27FC236}">
                      <a16:creationId xmlns:a16="http://schemas.microsoft.com/office/drawing/2014/main" id="{5969E18B-2198-43F6-A9EF-40BDCF471A0F}"/>
                    </a:ext>
                  </a:extLst>
                </p:cNvPr>
                <p:cNvSpPr/>
                <p:nvPr/>
              </p:nvSpPr>
              <p:spPr>
                <a:xfrm>
                  <a:off x="1506071" y="5113917"/>
                  <a:ext cx="1086522" cy="29045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8C88CD1C-2C87-4BF7-891C-16243DC1C5CA}"/>
                  </a:ext>
                </a:extLst>
              </p:cNvPr>
              <p:cNvSpPr/>
              <p:nvPr/>
            </p:nvSpPr>
            <p:spPr>
              <a:xfrm>
                <a:off x="5603204" y="1721778"/>
                <a:ext cx="985593" cy="1965893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r>
                  <a:rPr lang="en-US" b="1" dirty="0">
                    <a:latin typeface="Segoe UI" panose="020B0502040204020203" pitchFamily="34" charset="0"/>
                    <a:cs typeface="B Nazanin" panose="00000700000000000000" pitchFamily="2" charset="-78"/>
                  </a:rPr>
                  <a:t>03</a:t>
                </a: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155EE5DC-CAB6-44C9-926D-983C40FE4596}"/>
                  </a:ext>
                </a:extLst>
              </p:cNvPr>
              <p:cNvSpPr/>
              <p:nvPr/>
            </p:nvSpPr>
            <p:spPr>
              <a:xfrm>
                <a:off x="5603204" y="1575555"/>
                <a:ext cx="985593" cy="292447"/>
              </a:xfrm>
              <a:prstGeom prst="ellipse">
                <a:avLst/>
              </a:prstGeom>
              <a:solidFill>
                <a:srgbClr val="EFF0E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2FDDA851-22BB-4C19-AF96-CA6810F9FE49}"/>
                  </a:ext>
                </a:extLst>
              </p:cNvPr>
              <p:cNvSpPr/>
              <p:nvPr/>
            </p:nvSpPr>
            <p:spPr>
              <a:xfrm>
                <a:off x="5603204" y="3533324"/>
                <a:ext cx="985593" cy="292447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59" name="Rectangle 58">
            <a:extLst>
              <a:ext uri="{FF2B5EF4-FFF2-40B4-BE49-F238E27FC236}">
                <a16:creationId xmlns:a16="http://schemas.microsoft.com/office/drawing/2014/main" id="{22B30A3D-14D4-4732-9EA9-35477ED2DBCD}"/>
              </a:ext>
            </a:extLst>
          </p:cNvPr>
          <p:cNvSpPr/>
          <p:nvPr/>
        </p:nvSpPr>
        <p:spPr>
          <a:xfrm>
            <a:off x="6513749" y="3382905"/>
            <a:ext cx="5072662" cy="86177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spcBef>
                <a:spcPts val="600"/>
              </a:spcBef>
            </a:pPr>
            <a:r>
              <a:rPr lang="fa-IR" sz="14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4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24597B30-9DB3-4323-A9D6-3B56C2DD0342}"/>
              </a:ext>
            </a:extLst>
          </p:cNvPr>
          <p:cNvSpPr/>
          <p:nvPr/>
        </p:nvSpPr>
        <p:spPr>
          <a:xfrm>
            <a:off x="6513749" y="4720720"/>
            <a:ext cx="5072662" cy="86177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spcBef>
                <a:spcPts val="600"/>
              </a:spcBef>
            </a:pPr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1" name="Title 1">
            <a:extLst>
              <a:ext uri="{FF2B5EF4-FFF2-40B4-BE49-F238E27FC236}">
                <a16:creationId xmlns:a16="http://schemas.microsoft.com/office/drawing/2014/main" id="{BB119019-37DE-469F-8353-AA1488D678F0}"/>
              </a:ext>
            </a:extLst>
          </p:cNvPr>
          <p:cNvSpPr txBox="1">
            <a:spLocks/>
          </p:cNvSpPr>
          <p:nvPr/>
        </p:nvSpPr>
        <p:spPr>
          <a:xfrm>
            <a:off x="6513749" y="2696394"/>
            <a:ext cx="1523346" cy="597429"/>
          </a:xfrm>
          <a:prstGeom prst="rect">
            <a:avLst/>
          </a:prstGeom>
        </p:spPr>
        <p:txBody>
          <a:bodyPr vert="horz" lIns="0" tIns="0" rIns="0" bIns="0" rtlCol="0" anchor="ctr">
            <a:normAutofit lnSpcReduction="1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kern="1200">
                <a:solidFill>
                  <a:srgbClr val="012B3B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algn="r" rtl="1"/>
            <a:r>
              <a:rPr lang="da-DK" sz="4400" dirty="0">
                <a:solidFill>
                  <a:srgbClr val="51A4AD"/>
                </a:solidFill>
                <a:cs typeface="B Nazanin" panose="00000700000000000000" pitchFamily="2" charset="-78"/>
              </a:rPr>
              <a:t>02</a:t>
            </a:r>
            <a:endParaRPr lang="en-US" sz="4400" dirty="0">
              <a:solidFill>
                <a:srgbClr val="51A4AD"/>
              </a:solidFill>
              <a:cs typeface="B Nazanin" panose="00000700000000000000" pitchFamily="2" charset="-78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26B3292A-4A15-436D-A8F5-A8421D974655}"/>
              </a:ext>
            </a:extLst>
          </p:cNvPr>
          <p:cNvCxnSpPr/>
          <p:nvPr/>
        </p:nvCxnSpPr>
        <p:spPr>
          <a:xfrm>
            <a:off x="7375358" y="3152273"/>
            <a:ext cx="4816642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Freeform 4345">
            <a:extLst>
              <a:ext uri="{FF2B5EF4-FFF2-40B4-BE49-F238E27FC236}">
                <a16:creationId xmlns:a16="http://schemas.microsoft.com/office/drawing/2014/main" id="{4DE8351B-61DD-4064-80C3-1C0854CDD95C}"/>
              </a:ext>
            </a:extLst>
          </p:cNvPr>
          <p:cNvSpPr>
            <a:spLocks noEditPoints="1"/>
          </p:cNvSpPr>
          <p:nvPr/>
        </p:nvSpPr>
        <p:spPr bwMode="auto">
          <a:xfrm>
            <a:off x="10844352" y="2169294"/>
            <a:ext cx="836757" cy="841430"/>
          </a:xfrm>
          <a:custGeom>
            <a:avLst/>
            <a:gdLst>
              <a:gd name="T0" fmla="*/ 390 w 898"/>
              <a:gd name="T1" fmla="*/ 587 h 898"/>
              <a:gd name="T2" fmla="*/ 334 w 898"/>
              <a:gd name="T3" fmla="*/ 545 h 898"/>
              <a:gd name="T4" fmla="*/ 303 w 898"/>
              <a:gd name="T5" fmla="*/ 480 h 898"/>
              <a:gd name="T6" fmla="*/ 306 w 898"/>
              <a:gd name="T7" fmla="*/ 405 h 898"/>
              <a:gd name="T8" fmla="*/ 343 w 898"/>
              <a:gd name="T9" fmla="*/ 344 h 898"/>
              <a:gd name="T10" fmla="*/ 404 w 898"/>
              <a:gd name="T11" fmla="*/ 306 h 898"/>
              <a:gd name="T12" fmla="*/ 479 w 898"/>
              <a:gd name="T13" fmla="*/ 302 h 898"/>
              <a:gd name="T14" fmla="*/ 543 w 898"/>
              <a:gd name="T15" fmla="*/ 333 h 898"/>
              <a:gd name="T16" fmla="*/ 586 w 898"/>
              <a:gd name="T17" fmla="*/ 391 h 898"/>
              <a:gd name="T18" fmla="*/ 598 w 898"/>
              <a:gd name="T19" fmla="*/ 465 h 898"/>
              <a:gd name="T20" fmla="*/ 572 w 898"/>
              <a:gd name="T21" fmla="*/ 533 h 898"/>
              <a:gd name="T22" fmla="*/ 520 w 898"/>
              <a:gd name="T23" fmla="*/ 580 h 898"/>
              <a:gd name="T24" fmla="*/ 449 w 898"/>
              <a:gd name="T25" fmla="*/ 599 h 898"/>
              <a:gd name="T26" fmla="*/ 750 w 898"/>
              <a:gd name="T27" fmla="*/ 302 h 898"/>
              <a:gd name="T28" fmla="*/ 824 w 898"/>
              <a:gd name="T29" fmla="*/ 199 h 898"/>
              <a:gd name="T30" fmla="*/ 820 w 898"/>
              <a:gd name="T31" fmla="*/ 186 h 898"/>
              <a:gd name="T32" fmla="*/ 702 w 898"/>
              <a:gd name="T33" fmla="*/ 75 h 898"/>
              <a:gd name="T34" fmla="*/ 613 w 898"/>
              <a:gd name="T35" fmla="*/ 158 h 898"/>
              <a:gd name="T36" fmla="*/ 538 w 898"/>
              <a:gd name="T37" fmla="*/ 15 h 898"/>
              <a:gd name="T38" fmla="*/ 532 w 898"/>
              <a:gd name="T39" fmla="*/ 3 h 898"/>
              <a:gd name="T40" fmla="*/ 371 w 898"/>
              <a:gd name="T41" fmla="*/ 0 h 898"/>
              <a:gd name="T42" fmla="*/ 360 w 898"/>
              <a:gd name="T43" fmla="*/ 10 h 898"/>
              <a:gd name="T44" fmla="*/ 323 w 898"/>
              <a:gd name="T45" fmla="*/ 140 h 898"/>
              <a:gd name="T46" fmla="*/ 201 w 898"/>
              <a:gd name="T47" fmla="*/ 76 h 898"/>
              <a:gd name="T48" fmla="*/ 187 w 898"/>
              <a:gd name="T49" fmla="*/ 77 h 898"/>
              <a:gd name="T50" fmla="*/ 74 w 898"/>
              <a:gd name="T51" fmla="*/ 193 h 898"/>
              <a:gd name="T52" fmla="*/ 78 w 898"/>
              <a:gd name="T53" fmla="*/ 207 h 898"/>
              <a:gd name="T54" fmla="*/ 126 w 898"/>
              <a:gd name="T55" fmla="*/ 359 h 898"/>
              <a:gd name="T56" fmla="*/ 4 w 898"/>
              <a:gd name="T57" fmla="*/ 364 h 898"/>
              <a:gd name="T58" fmla="*/ 0 w 898"/>
              <a:gd name="T59" fmla="*/ 494 h 898"/>
              <a:gd name="T60" fmla="*/ 6 w 898"/>
              <a:gd name="T61" fmla="*/ 506 h 898"/>
              <a:gd name="T62" fmla="*/ 130 w 898"/>
              <a:gd name="T63" fmla="*/ 538 h 898"/>
              <a:gd name="T64" fmla="*/ 157 w 898"/>
              <a:gd name="T65" fmla="*/ 613 h 898"/>
              <a:gd name="T66" fmla="*/ 74 w 898"/>
              <a:gd name="T67" fmla="*/ 703 h 898"/>
              <a:gd name="T68" fmla="*/ 189 w 898"/>
              <a:gd name="T69" fmla="*/ 823 h 898"/>
              <a:gd name="T70" fmla="*/ 204 w 898"/>
              <a:gd name="T71" fmla="*/ 822 h 898"/>
              <a:gd name="T72" fmla="*/ 326 w 898"/>
              <a:gd name="T73" fmla="*/ 758 h 898"/>
              <a:gd name="T74" fmla="*/ 359 w 898"/>
              <a:gd name="T75" fmla="*/ 886 h 898"/>
              <a:gd name="T76" fmla="*/ 368 w 898"/>
              <a:gd name="T77" fmla="*/ 897 h 898"/>
              <a:gd name="T78" fmla="*/ 530 w 898"/>
              <a:gd name="T79" fmla="*/ 897 h 898"/>
              <a:gd name="T80" fmla="*/ 538 w 898"/>
              <a:gd name="T81" fmla="*/ 886 h 898"/>
              <a:gd name="T82" fmla="*/ 571 w 898"/>
              <a:gd name="T83" fmla="*/ 758 h 898"/>
              <a:gd name="T84" fmla="*/ 694 w 898"/>
              <a:gd name="T85" fmla="*/ 822 h 898"/>
              <a:gd name="T86" fmla="*/ 708 w 898"/>
              <a:gd name="T87" fmla="*/ 823 h 898"/>
              <a:gd name="T88" fmla="*/ 823 w 898"/>
              <a:gd name="T89" fmla="*/ 709 h 898"/>
              <a:gd name="T90" fmla="*/ 822 w 898"/>
              <a:gd name="T91" fmla="*/ 695 h 898"/>
              <a:gd name="T92" fmla="*/ 755 w 898"/>
              <a:gd name="T93" fmla="*/ 586 h 898"/>
              <a:gd name="T94" fmla="*/ 773 w 898"/>
              <a:gd name="T95" fmla="*/ 509 h 898"/>
              <a:gd name="T96" fmla="*/ 893 w 898"/>
              <a:gd name="T97" fmla="*/ 504 h 898"/>
              <a:gd name="T98" fmla="*/ 898 w 898"/>
              <a:gd name="T99" fmla="*/ 374 h 898"/>
              <a:gd name="T100" fmla="*/ 891 w 898"/>
              <a:gd name="T101" fmla="*/ 362 h 8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898" h="898">
                <a:moveTo>
                  <a:pt x="449" y="599"/>
                </a:moveTo>
                <a:lnTo>
                  <a:pt x="433" y="597"/>
                </a:lnTo>
                <a:lnTo>
                  <a:pt x="418" y="595"/>
                </a:lnTo>
                <a:lnTo>
                  <a:pt x="404" y="592"/>
                </a:lnTo>
                <a:lnTo>
                  <a:pt x="390" y="587"/>
                </a:lnTo>
                <a:lnTo>
                  <a:pt x="378" y="580"/>
                </a:lnTo>
                <a:lnTo>
                  <a:pt x="365" y="573"/>
                </a:lnTo>
                <a:lnTo>
                  <a:pt x="354" y="564"/>
                </a:lnTo>
                <a:lnTo>
                  <a:pt x="343" y="555"/>
                </a:lnTo>
                <a:lnTo>
                  <a:pt x="334" y="545"/>
                </a:lnTo>
                <a:lnTo>
                  <a:pt x="325" y="533"/>
                </a:lnTo>
                <a:lnTo>
                  <a:pt x="318" y="520"/>
                </a:lnTo>
                <a:lnTo>
                  <a:pt x="311" y="508"/>
                </a:lnTo>
                <a:lnTo>
                  <a:pt x="306" y="494"/>
                </a:lnTo>
                <a:lnTo>
                  <a:pt x="303" y="480"/>
                </a:lnTo>
                <a:lnTo>
                  <a:pt x="299" y="465"/>
                </a:lnTo>
                <a:lnTo>
                  <a:pt x="299" y="449"/>
                </a:lnTo>
                <a:lnTo>
                  <a:pt x="299" y="434"/>
                </a:lnTo>
                <a:lnTo>
                  <a:pt x="303" y="419"/>
                </a:lnTo>
                <a:lnTo>
                  <a:pt x="306" y="405"/>
                </a:lnTo>
                <a:lnTo>
                  <a:pt x="311" y="391"/>
                </a:lnTo>
                <a:lnTo>
                  <a:pt x="318" y="378"/>
                </a:lnTo>
                <a:lnTo>
                  <a:pt x="325" y="365"/>
                </a:lnTo>
                <a:lnTo>
                  <a:pt x="334" y="354"/>
                </a:lnTo>
                <a:lnTo>
                  <a:pt x="343" y="344"/>
                </a:lnTo>
                <a:lnTo>
                  <a:pt x="354" y="333"/>
                </a:lnTo>
                <a:lnTo>
                  <a:pt x="365" y="325"/>
                </a:lnTo>
                <a:lnTo>
                  <a:pt x="378" y="317"/>
                </a:lnTo>
                <a:lnTo>
                  <a:pt x="390" y="311"/>
                </a:lnTo>
                <a:lnTo>
                  <a:pt x="404" y="306"/>
                </a:lnTo>
                <a:lnTo>
                  <a:pt x="418" y="302"/>
                </a:lnTo>
                <a:lnTo>
                  <a:pt x="433" y="300"/>
                </a:lnTo>
                <a:lnTo>
                  <a:pt x="449" y="299"/>
                </a:lnTo>
                <a:lnTo>
                  <a:pt x="464" y="300"/>
                </a:lnTo>
                <a:lnTo>
                  <a:pt x="479" y="302"/>
                </a:lnTo>
                <a:lnTo>
                  <a:pt x="493" y="306"/>
                </a:lnTo>
                <a:lnTo>
                  <a:pt x="507" y="311"/>
                </a:lnTo>
                <a:lnTo>
                  <a:pt x="520" y="317"/>
                </a:lnTo>
                <a:lnTo>
                  <a:pt x="533" y="325"/>
                </a:lnTo>
                <a:lnTo>
                  <a:pt x="543" y="333"/>
                </a:lnTo>
                <a:lnTo>
                  <a:pt x="554" y="344"/>
                </a:lnTo>
                <a:lnTo>
                  <a:pt x="564" y="354"/>
                </a:lnTo>
                <a:lnTo>
                  <a:pt x="572" y="365"/>
                </a:lnTo>
                <a:lnTo>
                  <a:pt x="580" y="378"/>
                </a:lnTo>
                <a:lnTo>
                  <a:pt x="586" y="391"/>
                </a:lnTo>
                <a:lnTo>
                  <a:pt x="592" y="405"/>
                </a:lnTo>
                <a:lnTo>
                  <a:pt x="595" y="419"/>
                </a:lnTo>
                <a:lnTo>
                  <a:pt x="598" y="434"/>
                </a:lnTo>
                <a:lnTo>
                  <a:pt x="598" y="449"/>
                </a:lnTo>
                <a:lnTo>
                  <a:pt x="598" y="465"/>
                </a:lnTo>
                <a:lnTo>
                  <a:pt x="595" y="480"/>
                </a:lnTo>
                <a:lnTo>
                  <a:pt x="592" y="494"/>
                </a:lnTo>
                <a:lnTo>
                  <a:pt x="586" y="508"/>
                </a:lnTo>
                <a:lnTo>
                  <a:pt x="580" y="520"/>
                </a:lnTo>
                <a:lnTo>
                  <a:pt x="572" y="533"/>
                </a:lnTo>
                <a:lnTo>
                  <a:pt x="564" y="545"/>
                </a:lnTo>
                <a:lnTo>
                  <a:pt x="554" y="555"/>
                </a:lnTo>
                <a:lnTo>
                  <a:pt x="543" y="564"/>
                </a:lnTo>
                <a:lnTo>
                  <a:pt x="533" y="573"/>
                </a:lnTo>
                <a:lnTo>
                  <a:pt x="520" y="580"/>
                </a:lnTo>
                <a:lnTo>
                  <a:pt x="507" y="587"/>
                </a:lnTo>
                <a:lnTo>
                  <a:pt x="493" y="592"/>
                </a:lnTo>
                <a:lnTo>
                  <a:pt x="479" y="595"/>
                </a:lnTo>
                <a:lnTo>
                  <a:pt x="464" y="597"/>
                </a:lnTo>
                <a:lnTo>
                  <a:pt x="449" y="599"/>
                </a:lnTo>
                <a:close/>
                <a:moveTo>
                  <a:pt x="883" y="359"/>
                </a:moveTo>
                <a:lnTo>
                  <a:pt x="771" y="359"/>
                </a:lnTo>
                <a:lnTo>
                  <a:pt x="765" y="341"/>
                </a:lnTo>
                <a:lnTo>
                  <a:pt x="759" y="321"/>
                </a:lnTo>
                <a:lnTo>
                  <a:pt x="750" y="302"/>
                </a:lnTo>
                <a:lnTo>
                  <a:pt x="740" y="284"/>
                </a:lnTo>
                <a:lnTo>
                  <a:pt x="820" y="207"/>
                </a:lnTo>
                <a:lnTo>
                  <a:pt x="822" y="205"/>
                </a:lnTo>
                <a:lnTo>
                  <a:pt x="823" y="202"/>
                </a:lnTo>
                <a:lnTo>
                  <a:pt x="824" y="199"/>
                </a:lnTo>
                <a:lnTo>
                  <a:pt x="824" y="196"/>
                </a:lnTo>
                <a:lnTo>
                  <a:pt x="824" y="193"/>
                </a:lnTo>
                <a:lnTo>
                  <a:pt x="823" y="191"/>
                </a:lnTo>
                <a:lnTo>
                  <a:pt x="822" y="188"/>
                </a:lnTo>
                <a:lnTo>
                  <a:pt x="820" y="186"/>
                </a:lnTo>
                <a:lnTo>
                  <a:pt x="713" y="80"/>
                </a:lnTo>
                <a:lnTo>
                  <a:pt x="710" y="77"/>
                </a:lnTo>
                <a:lnTo>
                  <a:pt x="707" y="76"/>
                </a:lnTo>
                <a:lnTo>
                  <a:pt x="705" y="75"/>
                </a:lnTo>
                <a:lnTo>
                  <a:pt x="702" y="75"/>
                </a:lnTo>
                <a:lnTo>
                  <a:pt x="700" y="75"/>
                </a:lnTo>
                <a:lnTo>
                  <a:pt x="696" y="76"/>
                </a:lnTo>
                <a:lnTo>
                  <a:pt x="694" y="77"/>
                </a:lnTo>
                <a:lnTo>
                  <a:pt x="691" y="80"/>
                </a:lnTo>
                <a:lnTo>
                  <a:pt x="613" y="158"/>
                </a:lnTo>
                <a:lnTo>
                  <a:pt x="594" y="148"/>
                </a:lnTo>
                <a:lnTo>
                  <a:pt x="574" y="140"/>
                </a:lnTo>
                <a:lnTo>
                  <a:pt x="555" y="132"/>
                </a:lnTo>
                <a:lnTo>
                  <a:pt x="538" y="128"/>
                </a:lnTo>
                <a:lnTo>
                  <a:pt x="538" y="15"/>
                </a:lnTo>
                <a:lnTo>
                  <a:pt x="538" y="12"/>
                </a:lnTo>
                <a:lnTo>
                  <a:pt x="537" y="10"/>
                </a:lnTo>
                <a:lnTo>
                  <a:pt x="536" y="7"/>
                </a:lnTo>
                <a:lnTo>
                  <a:pt x="534" y="5"/>
                </a:lnTo>
                <a:lnTo>
                  <a:pt x="532" y="3"/>
                </a:lnTo>
                <a:lnTo>
                  <a:pt x="530" y="2"/>
                </a:lnTo>
                <a:lnTo>
                  <a:pt x="526" y="0"/>
                </a:lnTo>
                <a:lnTo>
                  <a:pt x="523" y="0"/>
                </a:lnTo>
                <a:lnTo>
                  <a:pt x="374" y="0"/>
                </a:lnTo>
                <a:lnTo>
                  <a:pt x="371" y="0"/>
                </a:lnTo>
                <a:lnTo>
                  <a:pt x="368" y="2"/>
                </a:lnTo>
                <a:lnTo>
                  <a:pt x="366" y="3"/>
                </a:lnTo>
                <a:lnTo>
                  <a:pt x="364" y="5"/>
                </a:lnTo>
                <a:lnTo>
                  <a:pt x="362" y="7"/>
                </a:lnTo>
                <a:lnTo>
                  <a:pt x="360" y="10"/>
                </a:lnTo>
                <a:lnTo>
                  <a:pt x="359" y="12"/>
                </a:lnTo>
                <a:lnTo>
                  <a:pt x="359" y="15"/>
                </a:lnTo>
                <a:lnTo>
                  <a:pt x="359" y="128"/>
                </a:lnTo>
                <a:lnTo>
                  <a:pt x="342" y="133"/>
                </a:lnTo>
                <a:lnTo>
                  <a:pt x="323" y="140"/>
                </a:lnTo>
                <a:lnTo>
                  <a:pt x="304" y="148"/>
                </a:lnTo>
                <a:lnTo>
                  <a:pt x="285" y="158"/>
                </a:lnTo>
                <a:lnTo>
                  <a:pt x="206" y="80"/>
                </a:lnTo>
                <a:lnTo>
                  <a:pt x="203" y="77"/>
                </a:lnTo>
                <a:lnTo>
                  <a:pt x="201" y="76"/>
                </a:lnTo>
                <a:lnTo>
                  <a:pt x="198" y="75"/>
                </a:lnTo>
                <a:lnTo>
                  <a:pt x="196" y="75"/>
                </a:lnTo>
                <a:lnTo>
                  <a:pt x="192" y="75"/>
                </a:lnTo>
                <a:lnTo>
                  <a:pt x="190" y="76"/>
                </a:lnTo>
                <a:lnTo>
                  <a:pt x="187" y="77"/>
                </a:lnTo>
                <a:lnTo>
                  <a:pt x="185" y="80"/>
                </a:lnTo>
                <a:lnTo>
                  <a:pt x="78" y="186"/>
                </a:lnTo>
                <a:lnTo>
                  <a:pt x="76" y="188"/>
                </a:lnTo>
                <a:lnTo>
                  <a:pt x="75" y="191"/>
                </a:lnTo>
                <a:lnTo>
                  <a:pt x="74" y="193"/>
                </a:lnTo>
                <a:lnTo>
                  <a:pt x="74" y="196"/>
                </a:lnTo>
                <a:lnTo>
                  <a:pt x="74" y="199"/>
                </a:lnTo>
                <a:lnTo>
                  <a:pt x="75" y="202"/>
                </a:lnTo>
                <a:lnTo>
                  <a:pt x="76" y="205"/>
                </a:lnTo>
                <a:lnTo>
                  <a:pt x="78" y="207"/>
                </a:lnTo>
                <a:lnTo>
                  <a:pt x="157" y="286"/>
                </a:lnTo>
                <a:lnTo>
                  <a:pt x="148" y="304"/>
                </a:lnTo>
                <a:lnTo>
                  <a:pt x="139" y="324"/>
                </a:lnTo>
                <a:lnTo>
                  <a:pt x="131" y="343"/>
                </a:lnTo>
                <a:lnTo>
                  <a:pt x="126" y="359"/>
                </a:lnTo>
                <a:lnTo>
                  <a:pt x="15" y="359"/>
                </a:lnTo>
                <a:lnTo>
                  <a:pt x="12" y="360"/>
                </a:lnTo>
                <a:lnTo>
                  <a:pt x="10" y="361"/>
                </a:lnTo>
                <a:lnTo>
                  <a:pt x="6" y="362"/>
                </a:lnTo>
                <a:lnTo>
                  <a:pt x="4" y="364"/>
                </a:lnTo>
                <a:lnTo>
                  <a:pt x="3" y="366"/>
                </a:lnTo>
                <a:lnTo>
                  <a:pt x="1" y="368"/>
                </a:lnTo>
                <a:lnTo>
                  <a:pt x="1" y="372"/>
                </a:lnTo>
                <a:lnTo>
                  <a:pt x="0" y="374"/>
                </a:lnTo>
                <a:lnTo>
                  <a:pt x="0" y="494"/>
                </a:lnTo>
                <a:lnTo>
                  <a:pt x="1" y="497"/>
                </a:lnTo>
                <a:lnTo>
                  <a:pt x="1" y="500"/>
                </a:lnTo>
                <a:lnTo>
                  <a:pt x="3" y="502"/>
                </a:lnTo>
                <a:lnTo>
                  <a:pt x="4" y="504"/>
                </a:lnTo>
                <a:lnTo>
                  <a:pt x="6" y="506"/>
                </a:lnTo>
                <a:lnTo>
                  <a:pt x="10" y="508"/>
                </a:lnTo>
                <a:lnTo>
                  <a:pt x="12" y="509"/>
                </a:lnTo>
                <a:lnTo>
                  <a:pt x="15" y="509"/>
                </a:lnTo>
                <a:lnTo>
                  <a:pt x="125" y="509"/>
                </a:lnTo>
                <a:lnTo>
                  <a:pt x="130" y="538"/>
                </a:lnTo>
                <a:lnTo>
                  <a:pt x="138" y="565"/>
                </a:lnTo>
                <a:lnTo>
                  <a:pt x="142" y="579"/>
                </a:lnTo>
                <a:lnTo>
                  <a:pt x="146" y="591"/>
                </a:lnTo>
                <a:lnTo>
                  <a:pt x="152" y="603"/>
                </a:lnTo>
                <a:lnTo>
                  <a:pt x="157" y="613"/>
                </a:lnTo>
                <a:lnTo>
                  <a:pt x="78" y="693"/>
                </a:lnTo>
                <a:lnTo>
                  <a:pt x="76" y="695"/>
                </a:lnTo>
                <a:lnTo>
                  <a:pt x="75" y="697"/>
                </a:lnTo>
                <a:lnTo>
                  <a:pt x="74" y="700"/>
                </a:lnTo>
                <a:lnTo>
                  <a:pt x="74" y="703"/>
                </a:lnTo>
                <a:lnTo>
                  <a:pt x="75" y="709"/>
                </a:lnTo>
                <a:lnTo>
                  <a:pt x="78" y="714"/>
                </a:lnTo>
                <a:lnTo>
                  <a:pt x="185" y="820"/>
                </a:lnTo>
                <a:lnTo>
                  <a:pt x="187" y="822"/>
                </a:lnTo>
                <a:lnTo>
                  <a:pt x="189" y="823"/>
                </a:lnTo>
                <a:lnTo>
                  <a:pt x="192" y="824"/>
                </a:lnTo>
                <a:lnTo>
                  <a:pt x="196" y="824"/>
                </a:lnTo>
                <a:lnTo>
                  <a:pt x="198" y="824"/>
                </a:lnTo>
                <a:lnTo>
                  <a:pt x="201" y="823"/>
                </a:lnTo>
                <a:lnTo>
                  <a:pt x="204" y="822"/>
                </a:lnTo>
                <a:lnTo>
                  <a:pt x="206" y="820"/>
                </a:lnTo>
                <a:lnTo>
                  <a:pt x="285" y="742"/>
                </a:lnTo>
                <a:lnTo>
                  <a:pt x="298" y="747"/>
                </a:lnTo>
                <a:lnTo>
                  <a:pt x="312" y="753"/>
                </a:lnTo>
                <a:lnTo>
                  <a:pt x="326" y="758"/>
                </a:lnTo>
                <a:lnTo>
                  <a:pt x="340" y="763"/>
                </a:lnTo>
                <a:lnTo>
                  <a:pt x="350" y="768"/>
                </a:lnTo>
                <a:lnTo>
                  <a:pt x="359" y="771"/>
                </a:lnTo>
                <a:lnTo>
                  <a:pt x="359" y="883"/>
                </a:lnTo>
                <a:lnTo>
                  <a:pt x="359" y="886"/>
                </a:lnTo>
                <a:lnTo>
                  <a:pt x="360" y="888"/>
                </a:lnTo>
                <a:lnTo>
                  <a:pt x="362" y="892"/>
                </a:lnTo>
                <a:lnTo>
                  <a:pt x="364" y="894"/>
                </a:lnTo>
                <a:lnTo>
                  <a:pt x="366" y="895"/>
                </a:lnTo>
                <a:lnTo>
                  <a:pt x="368" y="897"/>
                </a:lnTo>
                <a:lnTo>
                  <a:pt x="371" y="897"/>
                </a:lnTo>
                <a:lnTo>
                  <a:pt x="374" y="898"/>
                </a:lnTo>
                <a:lnTo>
                  <a:pt x="523" y="898"/>
                </a:lnTo>
                <a:lnTo>
                  <a:pt x="526" y="897"/>
                </a:lnTo>
                <a:lnTo>
                  <a:pt x="530" y="897"/>
                </a:lnTo>
                <a:lnTo>
                  <a:pt x="532" y="895"/>
                </a:lnTo>
                <a:lnTo>
                  <a:pt x="534" y="894"/>
                </a:lnTo>
                <a:lnTo>
                  <a:pt x="536" y="892"/>
                </a:lnTo>
                <a:lnTo>
                  <a:pt x="537" y="888"/>
                </a:lnTo>
                <a:lnTo>
                  <a:pt x="538" y="886"/>
                </a:lnTo>
                <a:lnTo>
                  <a:pt x="538" y="883"/>
                </a:lnTo>
                <a:lnTo>
                  <a:pt x="538" y="771"/>
                </a:lnTo>
                <a:lnTo>
                  <a:pt x="548" y="768"/>
                </a:lnTo>
                <a:lnTo>
                  <a:pt x="557" y="763"/>
                </a:lnTo>
                <a:lnTo>
                  <a:pt x="571" y="758"/>
                </a:lnTo>
                <a:lnTo>
                  <a:pt x="585" y="753"/>
                </a:lnTo>
                <a:lnTo>
                  <a:pt x="599" y="747"/>
                </a:lnTo>
                <a:lnTo>
                  <a:pt x="613" y="742"/>
                </a:lnTo>
                <a:lnTo>
                  <a:pt x="691" y="820"/>
                </a:lnTo>
                <a:lnTo>
                  <a:pt x="694" y="822"/>
                </a:lnTo>
                <a:lnTo>
                  <a:pt x="696" y="823"/>
                </a:lnTo>
                <a:lnTo>
                  <a:pt x="700" y="824"/>
                </a:lnTo>
                <a:lnTo>
                  <a:pt x="702" y="824"/>
                </a:lnTo>
                <a:lnTo>
                  <a:pt x="705" y="824"/>
                </a:lnTo>
                <a:lnTo>
                  <a:pt x="708" y="823"/>
                </a:lnTo>
                <a:lnTo>
                  <a:pt x="710" y="822"/>
                </a:lnTo>
                <a:lnTo>
                  <a:pt x="713" y="820"/>
                </a:lnTo>
                <a:lnTo>
                  <a:pt x="820" y="714"/>
                </a:lnTo>
                <a:lnTo>
                  <a:pt x="822" y="711"/>
                </a:lnTo>
                <a:lnTo>
                  <a:pt x="823" y="709"/>
                </a:lnTo>
                <a:lnTo>
                  <a:pt x="824" y="705"/>
                </a:lnTo>
                <a:lnTo>
                  <a:pt x="824" y="703"/>
                </a:lnTo>
                <a:lnTo>
                  <a:pt x="824" y="700"/>
                </a:lnTo>
                <a:lnTo>
                  <a:pt x="823" y="698"/>
                </a:lnTo>
                <a:lnTo>
                  <a:pt x="822" y="695"/>
                </a:lnTo>
                <a:lnTo>
                  <a:pt x="820" y="693"/>
                </a:lnTo>
                <a:lnTo>
                  <a:pt x="741" y="613"/>
                </a:lnTo>
                <a:lnTo>
                  <a:pt x="746" y="605"/>
                </a:lnTo>
                <a:lnTo>
                  <a:pt x="751" y="595"/>
                </a:lnTo>
                <a:lnTo>
                  <a:pt x="755" y="586"/>
                </a:lnTo>
                <a:lnTo>
                  <a:pt x="760" y="575"/>
                </a:lnTo>
                <a:lnTo>
                  <a:pt x="764" y="562"/>
                </a:lnTo>
                <a:lnTo>
                  <a:pt x="767" y="546"/>
                </a:lnTo>
                <a:lnTo>
                  <a:pt x="770" y="529"/>
                </a:lnTo>
                <a:lnTo>
                  <a:pt x="773" y="509"/>
                </a:lnTo>
                <a:lnTo>
                  <a:pt x="883" y="509"/>
                </a:lnTo>
                <a:lnTo>
                  <a:pt x="886" y="509"/>
                </a:lnTo>
                <a:lnTo>
                  <a:pt x="888" y="508"/>
                </a:lnTo>
                <a:lnTo>
                  <a:pt x="891" y="506"/>
                </a:lnTo>
                <a:lnTo>
                  <a:pt x="893" y="504"/>
                </a:lnTo>
                <a:lnTo>
                  <a:pt x="894" y="502"/>
                </a:lnTo>
                <a:lnTo>
                  <a:pt x="897" y="500"/>
                </a:lnTo>
                <a:lnTo>
                  <a:pt x="898" y="497"/>
                </a:lnTo>
                <a:lnTo>
                  <a:pt x="898" y="494"/>
                </a:lnTo>
                <a:lnTo>
                  <a:pt x="898" y="374"/>
                </a:lnTo>
                <a:lnTo>
                  <a:pt x="898" y="372"/>
                </a:lnTo>
                <a:lnTo>
                  <a:pt x="897" y="368"/>
                </a:lnTo>
                <a:lnTo>
                  <a:pt x="894" y="366"/>
                </a:lnTo>
                <a:lnTo>
                  <a:pt x="893" y="364"/>
                </a:lnTo>
                <a:lnTo>
                  <a:pt x="891" y="362"/>
                </a:lnTo>
                <a:lnTo>
                  <a:pt x="888" y="361"/>
                </a:lnTo>
                <a:lnTo>
                  <a:pt x="886" y="360"/>
                </a:lnTo>
                <a:lnTo>
                  <a:pt x="883" y="359"/>
                </a:lnTo>
                <a:close/>
              </a:path>
            </a:pathLst>
          </a:custGeom>
          <a:solidFill>
            <a:srgbClr val="EFF0E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189839B-658F-4254-8EEF-ACB0E6DB60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l" rtl="1"/>
            <a:r>
              <a:rPr lang="en-US" sz="1400" dirty="0">
                <a:cs typeface="B Nazanin" panose="00000700000000000000" pitchFamily="2" charset="-78"/>
              </a:rPr>
              <a:t>Slide </a:t>
            </a:r>
            <a:fld id="{E5B7074C-F896-4FCC-A076-1A1F9F1E809B}" type="slidenum">
              <a:rPr lang="en-US" sz="1400" smtClean="0">
                <a:cs typeface="B Nazanin" panose="00000700000000000000" pitchFamily="2" charset="-78"/>
              </a:rPr>
              <a:pPr algn="l" rtl="1"/>
              <a:t>10</a:t>
            </a:fld>
            <a:endParaRPr lang="en-US" sz="14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5807330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6543828-0D2E-44FB-B383-975A2276E6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عنوان در اینجا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1" name="Parallelogram 20">
            <a:extLst>
              <a:ext uri="{FF2B5EF4-FFF2-40B4-BE49-F238E27FC236}">
                <a16:creationId xmlns:a16="http://schemas.microsoft.com/office/drawing/2014/main" id="{B5D63828-2BE4-4241-87BF-D2799CA207D3}"/>
              </a:ext>
            </a:extLst>
          </p:cNvPr>
          <p:cNvSpPr/>
          <p:nvPr/>
        </p:nvSpPr>
        <p:spPr>
          <a:xfrm>
            <a:off x="4237485" y="5934224"/>
            <a:ext cx="1080046" cy="923776"/>
          </a:xfrm>
          <a:prstGeom prst="parallelogram">
            <a:avLst>
              <a:gd name="adj" fmla="val 53127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2" name="Parallelogram 21">
            <a:extLst>
              <a:ext uri="{FF2B5EF4-FFF2-40B4-BE49-F238E27FC236}">
                <a16:creationId xmlns:a16="http://schemas.microsoft.com/office/drawing/2014/main" id="{CA6DED7B-22CE-4B08-B3E2-D48E46E8D024}"/>
              </a:ext>
            </a:extLst>
          </p:cNvPr>
          <p:cNvSpPr/>
          <p:nvPr/>
        </p:nvSpPr>
        <p:spPr>
          <a:xfrm>
            <a:off x="4787097" y="5556784"/>
            <a:ext cx="1208239" cy="1301216"/>
          </a:xfrm>
          <a:prstGeom prst="parallelogram">
            <a:avLst>
              <a:gd name="adj" fmla="val 53127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3" name="Parallelogram 22">
            <a:extLst>
              <a:ext uri="{FF2B5EF4-FFF2-40B4-BE49-F238E27FC236}">
                <a16:creationId xmlns:a16="http://schemas.microsoft.com/office/drawing/2014/main" id="{02797FBE-6B00-42C4-B608-F407C193E5A2}"/>
              </a:ext>
            </a:extLst>
          </p:cNvPr>
          <p:cNvSpPr/>
          <p:nvPr/>
        </p:nvSpPr>
        <p:spPr>
          <a:xfrm>
            <a:off x="5605739" y="5951643"/>
            <a:ext cx="1080046" cy="906357"/>
          </a:xfrm>
          <a:prstGeom prst="parallelogram">
            <a:avLst>
              <a:gd name="adj" fmla="val 53127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4" name="Parallelogram 23">
            <a:extLst>
              <a:ext uri="{FF2B5EF4-FFF2-40B4-BE49-F238E27FC236}">
                <a16:creationId xmlns:a16="http://schemas.microsoft.com/office/drawing/2014/main" id="{92A1196C-13D5-499E-867B-D036B21A2C42}"/>
              </a:ext>
            </a:extLst>
          </p:cNvPr>
          <p:cNvSpPr/>
          <p:nvPr/>
        </p:nvSpPr>
        <p:spPr>
          <a:xfrm>
            <a:off x="6155351" y="5574203"/>
            <a:ext cx="1208239" cy="1283797"/>
          </a:xfrm>
          <a:prstGeom prst="parallelogram">
            <a:avLst>
              <a:gd name="adj" fmla="val 53127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F569888-6479-470C-BF4D-B9B560B6D73A}"/>
              </a:ext>
            </a:extLst>
          </p:cNvPr>
          <p:cNvGrpSpPr/>
          <p:nvPr/>
        </p:nvGrpSpPr>
        <p:grpSpPr>
          <a:xfrm>
            <a:off x="5423039" y="2439297"/>
            <a:ext cx="562708" cy="3237670"/>
            <a:chOff x="4330838" y="3532762"/>
            <a:chExt cx="562708" cy="2860773"/>
          </a:xfrm>
          <a:solidFill>
            <a:srgbClr val="51A4AD"/>
          </a:solidFill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A1A08698-330E-4B12-883E-4129F04F7995}"/>
                </a:ext>
              </a:extLst>
            </p:cNvPr>
            <p:cNvSpPr/>
            <p:nvPr/>
          </p:nvSpPr>
          <p:spPr>
            <a:xfrm>
              <a:off x="4330838" y="3678684"/>
              <a:ext cx="562708" cy="254222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99E01773-3A79-49A2-904B-A6A2638E7F19}"/>
                </a:ext>
              </a:extLst>
            </p:cNvPr>
            <p:cNvSpPr/>
            <p:nvPr/>
          </p:nvSpPr>
          <p:spPr>
            <a:xfrm>
              <a:off x="4330838" y="3532762"/>
              <a:ext cx="562708" cy="291843"/>
            </a:xfrm>
            <a:prstGeom prst="ellipse">
              <a:avLst/>
            </a:prstGeom>
            <a:solidFill>
              <a:srgbClr val="74B7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946D3831-009E-429E-B146-73F850A39B4F}"/>
                </a:ext>
              </a:extLst>
            </p:cNvPr>
            <p:cNvSpPr/>
            <p:nvPr/>
          </p:nvSpPr>
          <p:spPr>
            <a:xfrm>
              <a:off x="4330838" y="6101692"/>
              <a:ext cx="562708" cy="29184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AD05EFE-9072-423E-AB05-23ADAE36F8A4}"/>
              </a:ext>
            </a:extLst>
          </p:cNvPr>
          <p:cNvGrpSpPr/>
          <p:nvPr/>
        </p:nvGrpSpPr>
        <p:grpSpPr>
          <a:xfrm>
            <a:off x="6091255" y="3026220"/>
            <a:ext cx="562708" cy="3085085"/>
            <a:chOff x="4330838" y="3532762"/>
            <a:chExt cx="562708" cy="2860773"/>
          </a:xfrm>
          <a:solidFill>
            <a:srgbClr val="01394F"/>
          </a:soli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E4D070E7-2D3F-4C68-BBF6-A68F43A0135D}"/>
                </a:ext>
              </a:extLst>
            </p:cNvPr>
            <p:cNvSpPr/>
            <p:nvPr/>
          </p:nvSpPr>
          <p:spPr>
            <a:xfrm>
              <a:off x="4330838" y="3678684"/>
              <a:ext cx="562708" cy="254222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3882769-804B-4719-9BA9-95F53532ADF1}"/>
                </a:ext>
              </a:extLst>
            </p:cNvPr>
            <p:cNvSpPr/>
            <p:nvPr/>
          </p:nvSpPr>
          <p:spPr>
            <a:xfrm>
              <a:off x="4330838" y="3532762"/>
              <a:ext cx="562708" cy="291843"/>
            </a:xfrm>
            <a:prstGeom prst="ellipse">
              <a:avLst/>
            </a:prstGeom>
            <a:solidFill>
              <a:srgbClr val="0150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0168D4E3-8880-422C-ABCA-2F7CC2446928}"/>
                </a:ext>
              </a:extLst>
            </p:cNvPr>
            <p:cNvSpPr/>
            <p:nvPr/>
          </p:nvSpPr>
          <p:spPr>
            <a:xfrm>
              <a:off x="4330838" y="6101692"/>
              <a:ext cx="562708" cy="29184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7DFE87E-029D-4D65-8C41-C4CD4C3F2B25}"/>
              </a:ext>
            </a:extLst>
          </p:cNvPr>
          <p:cNvGrpSpPr/>
          <p:nvPr/>
        </p:nvGrpSpPr>
        <p:grpSpPr>
          <a:xfrm>
            <a:off x="4754823" y="3026220"/>
            <a:ext cx="562708" cy="3085085"/>
            <a:chOff x="4330838" y="3532762"/>
            <a:chExt cx="562708" cy="2860773"/>
          </a:xfrm>
          <a:solidFill>
            <a:srgbClr val="F0424D"/>
          </a:solidFill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21479576-EDA9-4348-B6EB-E6446B3CB25E}"/>
                </a:ext>
              </a:extLst>
            </p:cNvPr>
            <p:cNvSpPr/>
            <p:nvPr/>
          </p:nvSpPr>
          <p:spPr>
            <a:xfrm>
              <a:off x="4330838" y="3678684"/>
              <a:ext cx="562708" cy="254222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02E6520-8A8B-4294-9DC9-C07F2328BA76}"/>
                </a:ext>
              </a:extLst>
            </p:cNvPr>
            <p:cNvSpPr/>
            <p:nvPr/>
          </p:nvSpPr>
          <p:spPr>
            <a:xfrm>
              <a:off x="4330838" y="3532762"/>
              <a:ext cx="562708" cy="291843"/>
            </a:xfrm>
            <a:prstGeom prst="ellipse">
              <a:avLst/>
            </a:prstGeom>
            <a:solidFill>
              <a:srgbClr val="F4707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181492D5-2198-4EFA-B057-CDA5529F062E}"/>
                </a:ext>
              </a:extLst>
            </p:cNvPr>
            <p:cNvSpPr/>
            <p:nvPr/>
          </p:nvSpPr>
          <p:spPr>
            <a:xfrm>
              <a:off x="4330838" y="6101692"/>
              <a:ext cx="562708" cy="29184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EA4C55E-C2EC-4946-B9DE-69DC9CD1A761}"/>
              </a:ext>
            </a:extLst>
          </p:cNvPr>
          <p:cNvGrpSpPr/>
          <p:nvPr/>
        </p:nvGrpSpPr>
        <p:grpSpPr>
          <a:xfrm>
            <a:off x="6759471" y="3501442"/>
            <a:ext cx="562708" cy="2232423"/>
            <a:chOff x="4330838" y="3477753"/>
            <a:chExt cx="562708" cy="2915782"/>
          </a:xfrm>
          <a:solidFill>
            <a:schemeClr val="accent6"/>
          </a:solidFill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F03F200A-5373-404C-9AB1-F0766B8B3F4B}"/>
                </a:ext>
              </a:extLst>
            </p:cNvPr>
            <p:cNvSpPr/>
            <p:nvPr/>
          </p:nvSpPr>
          <p:spPr>
            <a:xfrm>
              <a:off x="4330838" y="3678684"/>
              <a:ext cx="562708" cy="254222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55A9EA82-732E-4D8B-93E0-21D18475FF1B}"/>
                </a:ext>
              </a:extLst>
            </p:cNvPr>
            <p:cNvSpPr/>
            <p:nvPr/>
          </p:nvSpPr>
          <p:spPr>
            <a:xfrm>
              <a:off x="4330838" y="3477753"/>
              <a:ext cx="562708" cy="40186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02CC4F45-BC14-46F6-AB53-47ECA4C6AED3}"/>
                </a:ext>
              </a:extLst>
            </p:cNvPr>
            <p:cNvSpPr/>
            <p:nvPr/>
          </p:nvSpPr>
          <p:spPr>
            <a:xfrm>
              <a:off x="4330838" y="6101692"/>
              <a:ext cx="562708" cy="29184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05F1B0D6-FF5E-4FB1-BC24-1FF5F81687AE}"/>
              </a:ext>
            </a:extLst>
          </p:cNvPr>
          <p:cNvSpPr/>
          <p:nvPr/>
        </p:nvSpPr>
        <p:spPr>
          <a:xfrm>
            <a:off x="422694" y="2559480"/>
            <a:ext cx="3361275" cy="129266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spcBef>
                <a:spcPts val="600"/>
              </a:spcBef>
            </a:pPr>
            <a:r>
              <a:rPr lang="fa-IR" sz="14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4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F3ABE388-2839-4403-9C92-031989694808}"/>
              </a:ext>
            </a:extLst>
          </p:cNvPr>
          <p:cNvSpPr/>
          <p:nvPr/>
        </p:nvSpPr>
        <p:spPr>
          <a:xfrm>
            <a:off x="422694" y="4800064"/>
            <a:ext cx="3361275" cy="129266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spcBef>
                <a:spcPts val="600"/>
              </a:spcBef>
            </a:pPr>
            <a:r>
              <a:rPr lang="fa-IR" sz="14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4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036D194C-6E6E-4908-AEA1-38DB452691C2}"/>
              </a:ext>
            </a:extLst>
          </p:cNvPr>
          <p:cNvSpPr/>
          <p:nvPr/>
        </p:nvSpPr>
        <p:spPr>
          <a:xfrm>
            <a:off x="8332571" y="2559480"/>
            <a:ext cx="3361275" cy="129266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spcBef>
                <a:spcPts val="600"/>
              </a:spcBef>
            </a:pPr>
            <a:r>
              <a:rPr lang="fa-IR" sz="14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4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C65EBE0D-03C9-46D1-844C-3A9E80BA19A8}"/>
              </a:ext>
            </a:extLst>
          </p:cNvPr>
          <p:cNvSpPr/>
          <p:nvPr/>
        </p:nvSpPr>
        <p:spPr>
          <a:xfrm>
            <a:off x="8332571" y="4800064"/>
            <a:ext cx="3361275" cy="129266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spcBef>
                <a:spcPts val="600"/>
              </a:spcBef>
            </a:pPr>
            <a:r>
              <a:rPr lang="fa-IR" sz="14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4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61A064F4-04D2-4206-ACD7-F0B1D0182442}"/>
              </a:ext>
            </a:extLst>
          </p:cNvPr>
          <p:cNvSpPr/>
          <p:nvPr/>
        </p:nvSpPr>
        <p:spPr>
          <a:xfrm>
            <a:off x="2840019" y="1904104"/>
            <a:ext cx="943950" cy="492522"/>
          </a:xfrm>
          <a:prstGeom prst="roundRect">
            <a:avLst>
              <a:gd name="adj" fmla="val 50000"/>
            </a:avLst>
          </a:prstGeom>
          <a:solidFill>
            <a:srgbClr val="51A4A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b="1" dirty="0"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D00E395C-183B-43BF-8F48-B95967AEEA50}"/>
              </a:ext>
            </a:extLst>
          </p:cNvPr>
          <p:cNvSpPr/>
          <p:nvPr/>
        </p:nvSpPr>
        <p:spPr>
          <a:xfrm>
            <a:off x="2840019" y="4172443"/>
            <a:ext cx="943950" cy="492522"/>
          </a:xfrm>
          <a:prstGeom prst="roundRect">
            <a:avLst>
              <a:gd name="adj" fmla="val 50000"/>
            </a:avLst>
          </a:prstGeom>
          <a:solidFill>
            <a:srgbClr val="F042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b="1" dirty="0"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EDDA383A-8ECA-4235-BF98-542E9B8B7772}"/>
              </a:ext>
            </a:extLst>
          </p:cNvPr>
          <p:cNvSpPr/>
          <p:nvPr/>
        </p:nvSpPr>
        <p:spPr>
          <a:xfrm>
            <a:off x="8332571" y="1893347"/>
            <a:ext cx="943950" cy="492522"/>
          </a:xfrm>
          <a:prstGeom prst="roundRect">
            <a:avLst>
              <a:gd name="adj" fmla="val 50000"/>
            </a:avLst>
          </a:prstGeom>
          <a:solidFill>
            <a:srgbClr val="0150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b="1" dirty="0"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85532EF1-B5FA-474B-B2CC-18372530A22C}"/>
              </a:ext>
            </a:extLst>
          </p:cNvPr>
          <p:cNvSpPr/>
          <p:nvPr/>
        </p:nvSpPr>
        <p:spPr>
          <a:xfrm>
            <a:off x="8332571" y="4161686"/>
            <a:ext cx="943950" cy="492522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b="1" dirty="0">
                <a:latin typeface="Segoe UI" panose="020B0502040204020203" pitchFamily="34" charset="0"/>
                <a:cs typeface="B Nazanin" panose="00000700000000000000" pitchFamily="2" charset="-78"/>
              </a:rPr>
              <a:t>04</a:t>
            </a:r>
          </a:p>
        </p:txBody>
      </p:sp>
      <p:cxnSp>
        <p:nvCxnSpPr>
          <p:cNvPr id="37" name="Connector: Elbow 36">
            <a:extLst>
              <a:ext uri="{FF2B5EF4-FFF2-40B4-BE49-F238E27FC236}">
                <a16:creationId xmlns:a16="http://schemas.microsoft.com/office/drawing/2014/main" id="{5B7F4233-EC9E-431A-ACFF-426B40E1AC34}"/>
              </a:ext>
            </a:extLst>
          </p:cNvPr>
          <p:cNvCxnSpPr>
            <a:stCxn id="6" idx="0"/>
            <a:endCxn id="29" idx="3"/>
          </p:cNvCxnSpPr>
          <p:nvPr/>
        </p:nvCxnSpPr>
        <p:spPr>
          <a:xfrm rot="16200000" flipV="1">
            <a:off x="4599715" y="1334619"/>
            <a:ext cx="288932" cy="1920424"/>
          </a:xfrm>
          <a:prstGeom prst="bentConnector2">
            <a:avLst/>
          </a:prstGeom>
          <a:ln>
            <a:solidFill>
              <a:srgbClr val="51A4A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15FEED07-A8D2-49B8-A0B6-BA2F66092DC4}"/>
              </a:ext>
            </a:extLst>
          </p:cNvPr>
          <p:cNvCxnSpPr>
            <a:stCxn id="30" idx="3"/>
          </p:cNvCxnSpPr>
          <p:nvPr/>
        </p:nvCxnSpPr>
        <p:spPr>
          <a:xfrm>
            <a:off x="3783969" y="4418704"/>
            <a:ext cx="993539" cy="0"/>
          </a:xfrm>
          <a:prstGeom prst="line">
            <a:avLst/>
          </a:prstGeom>
          <a:ln>
            <a:solidFill>
              <a:srgbClr val="F0424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Connector: Elbow 40">
            <a:extLst>
              <a:ext uri="{FF2B5EF4-FFF2-40B4-BE49-F238E27FC236}">
                <a16:creationId xmlns:a16="http://schemas.microsoft.com/office/drawing/2014/main" id="{064EC3E3-FCF3-438A-B241-90C7863D11F7}"/>
              </a:ext>
            </a:extLst>
          </p:cNvPr>
          <p:cNvCxnSpPr>
            <a:stCxn id="10" idx="0"/>
            <a:endCxn id="31" idx="1"/>
          </p:cNvCxnSpPr>
          <p:nvPr/>
        </p:nvCxnSpPr>
        <p:spPr>
          <a:xfrm rot="5400000" flipH="1" flipV="1">
            <a:off x="6909284" y="1602933"/>
            <a:ext cx="886612" cy="1959962"/>
          </a:xfrm>
          <a:prstGeom prst="bentConnector2">
            <a:avLst/>
          </a:prstGeom>
          <a:ln>
            <a:solidFill>
              <a:srgbClr val="01506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524B1074-081E-4B9A-8E1E-01EB306D65CF}"/>
              </a:ext>
            </a:extLst>
          </p:cNvPr>
          <p:cNvCxnSpPr>
            <a:endCxn id="32" idx="1"/>
          </p:cNvCxnSpPr>
          <p:nvPr/>
        </p:nvCxnSpPr>
        <p:spPr>
          <a:xfrm>
            <a:off x="7322179" y="4407947"/>
            <a:ext cx="1010392" cy="0"/>
          </a:xfrm>
          <a:prstGeom prst="line">
            <a:avLst/>
          </a:prstGeom>
          <a:ln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Slide Number Placeholder 44">
            <a:extLst>
              <a:ext uri="{FF2B5EF4-FFF2-40B4-BE49-F238E27FC236}">
                <a16:creationId xmlns:a16="http://schemas.microsoft.com/office/drawing/2014/main" id="{929D5012-0A5D-4C93-A499-26BF95FE74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l" rtl="1"/>
            <a:r>
              <a:rPr lang="en-US">
                <a:cs typeface="B Nazanin" panose="00000700000000000000" pitchFamily="2" charset="-78"/>
              </a:rPr>
              <a:t>Slide </a:t>
            </a:r>
            <a:fld id="{E5B7074C-F896-4FCC-A076-1A1F9F1E809B}" type="slidenum">
              <a:rPr lang="en-US" smtClean="0">
                <a:cs typeface="B Nazanin" panose="00000700000000000000" pitchFamily="2" charset="-78"/>
              </a:rPr>
              <a:pPr algn="l" rtl="1"/>
              <a:t>11</a:t>
            </a:fld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240989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2AABA64D-A6BD-4CD6-AD3E-88455F4FF672}"/>
              </a:ext>
            </a:extLst>
          </p:cNvPr>
          <p:cNvSpPr/>
          <p:nvPr/>
        </p:nvSpPr>
        <p:spPr>
          <a:xfrm>
            <a:off x="3052688" y="2328204"/>
            <a:ext cx="1589649" cy="4044461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9E437AA8-1B51-4D24-965D-605D11E11790}"/>
              </a:ext>
            </a:extLst>
          </p:cNvPr>
          <p:cNvSpPr/>
          <p:nvPr/>
        </p:nvSpPr>
        <p:spPr>
          <a:xfrm>
            <a:off x="3052688" y="1906173"/>
            <a:ext cx="1589649" cy="844062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DC1DE2-8687-4600-934E-46B2801A3D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00246" y="524748"/>
            <a:ext cx="5226253" cy="1083846"/>
          </a:xfrm>
        </p:spPr>
        <p:txBody>
          <a:bodyPr>
            <a:noAutofit/>
          </a:bodyPr>
          <a:lstStyle/>
          <a:p>
            <a:pPr algn="r" rtl="1"/>
            <a:r>
              <a:rPr lang="fa-IR" sz="3600" dirty="0">
                <a:cs typeface="B Nazanin" panose="00000700000000000000" pitchFamily="2" charset="-78"/>
              </a:rPr>
              <a:t>عنوان ها تک تک نوشته شود</a:t>
            </a:r>
            <a:endParaRPr lang="en-US" sz="3600" dirty="0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C4C785B-819E-4B96-AA91-8BA1EA2630BE}"/>
              </a:ext>
            </a:extLst>
          </p:cNvPr>
          <p:cNvSpPr/>
          <p:nvPr/>
        </p:nvSpPr>
        <p:spPr>
          <a:xfrm>
            <a:off x="731520" y="1561514"/>
            <a:ext cx="1589649" cy="5310554"/>
          </a:xfrm>
          <a:prstGeom prst="rect">
            <a:avLst/>
          </a:prstGeom>
          <a:solidFill>
            <a:srgbClr val="F042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2CB54281-895C-4211-ABDC-CA900B2B4520}"/>
              </a:ext>
            </a:extLst>
          </p:cNvPr>
          <p:cNvSpPr/>
          <p:nvPr/>
        </p:nvSpPr>
        <p:spPr>
          <a:xfrm>
            <a:off x="731520" y="1139483"/>
            <a:ext cx="1589649" cy="844062"/>
          </a:xfrm>
          <a:prstGeom prst="ellipse">
            <a:avLst/>
          </a:prstGeom>
          <a:solidFill>
            <a:srgbClr val="F470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F0DDBA5-CA7E-4F69-AA07-A098750E18BB}"/>
              </a:ext>
            </a:extLst>
          </p:cNvPr>
          <p:cNvSpPr/>
          <p:nvPr/>
        </p:nvSpPr>
        <p:spPr>
          <a:xfrm>
            <a:off x="1892104" y="3228536"/>
            <a:ext cx="1589649" cy="3643532"/>
          </a:xfrm>
          <a:prstGeom prst="rect">
            <a:avLst/>
          </a:prstGeom>
          <a:solidFill>
            <a:srgbClr val="0139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F1878A96-02A3-4331-81BF-668AC68E76DD}"/>
              </a:ext>
            </a:extLst>
          </p:cNvPr>
          <p:cNvSpPr/>
          <p:nvPr/>
        </p:nvSpPr>
        <p:spPr>
          <a:xfrm>
            <a:off x="1892104" y="2806505"/>
            <a:ext cx="1589649" cy="844062"/>
          </a:xfrm>
          <a:prstGeom prst="ellipse">
            <a:avLst/>
          </a:prstGeom>
          <a:solidFill>
            <a:srgbClr val="0150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7206C8A-FE3F-4E34-BF70-D9DC2628E36F}"/>
              </a:ext>
            </a:extLst>
          </p:cNvPr>
          <p:cNvSpPr/>
          <p:nvPr/>
        </p:nvSpPr>
        <p:spPr>
          <a:xfrm>
            <a:off x="3310597" y="4290646"/>
            <a:ext cx="1589649" cy="2581422"/>
          </a:xfrm>
          <a:prstGeom prst="rect">
            <a:avLst/>
          </a:prstGeom>
          <a:solidFill>
            <a:srgbClr val="51A4A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9103F7ED-A77B-4CD3-AB53-1C5920194F1E}"/>
              </a:ext>
            </a:extLst>
          </p:cNvPr>
          <p:cNvSpPr/>
          <p:nvPr/>
        </p:nvSpPr>
        <p:spPr>
          <a:xfrm>
            <a:off x="3310597" y="3868615"/>
            <a:ext cx="1589649" cy="844062"/>
          </a:xfrm>
          <a:prstGeom prst="ellipse">
            <a:avLst/>
          </a:prstGeom>
          <a:solidFill>
            <a:srgbClr val="87C1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23482DA-1934-475D-ADB5-DD8588B13559}"/>
              </a:ext>
            </a:extLst>
          </p:cNvPr>
          <p:cNvSpPr/>
          <p:nvPr/>
        </p:nvSpPr>
        <p:spPr>
          <a:xfrm>
            <a:off x="7285054" y="2305206"/>
            <a:ext cx="4320792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spcBef>
                <a:spcPts val="600"/>
              </a:spcBef>
            </a:pPr>
            <a:r>
              <a:rPr lang="fa-IR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2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F0D6C45-5866-40C9-A1C5-CB1C0B67933B}"/>
              </a:ext>
            </a:extLst>
          </p:cNvPr>
          <p:cNvSpPr/>
          <p:nvPr/>
        </p:nvSpPr>
        <p:spPr>
          <a:xfrm>
            <a:off x="7285054" y="3353249"/>
            <a:ext cx="4320792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spcBef>
                <a:spcPts val="600"/>
              </a:spcBef>
            </a:pPr>
            <a:r>
              <a:rPr lang="fa-IR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2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63C3724-923F-4E05-B22D-BB3E7DF7D7FC}"/>
              </a:ext>
            </a:extLst>
          </p:cNvPr>
          <p:cNvSpPr/>
          <p:nvPr/>
        </p:nvSpPr>
        <p:spPr>
          <a:xfrm>
            <a:off x="7285054" y="4401292"/>
            <a:ext cx="4320792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spcBef>
                <a:spcPts val="600"/>
              </a:spcBef>
            </a:pPr>
            <a:r>
              <a:rPr lang="fa-IR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2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4173CDD-2F7A-4465-80A8-2112A37B4D6F}"/>
              </a:ext>
            </a:extLst>
          </p:cNvPr>
          <p:cNvSpPr/>
          <p:nvPr/>
        </p:nvSpPr>
        <p:spPr>
          <a:xfrm>
            <a:off x="7285054" y="5449335"/>
            <a:ext cx="4320792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spcBef>
                <a:spcPts val="600"/>
              </a:spcBef>
            </a:pPr>
            <a:r>
              <a:rPr lang="fa-IR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2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789D917C-AC70-478A-ABEE-5D178EE63987}"/>
              </a:ext>
            </a:extLst>
          </p:cNvPr>
          <p:cNvSpPr/>
          <p:nvPr/>
        </p:nvSpPr>
        <p:spPr>
          <a:xfrm>
            <a:off x="5763023" y="2474259"/>
            <a:ext cx="1114185" cy="422622"/>
          </a:xfrm>
          <a:prstGeom prst="roundRect">
            <a:avLst>
              <a:gd name="adj" fmla="val 50000"/>
            </a:avLst>
          </a:prstGeom>
          <a:solidFill>
            <a:srgbClr val="EFF0E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8AAB4C06-4B15-4BB6-AF39-653D92E5E08F}"/>
              </a:ext>
            </a:extLst>
          </p:cNvPr>
          <p:cNvSpPr/>
          <p:nvPr/>
        </p:nvSpPr>
        <p:spPr>
          <a:xfrm>
            <a:off x="5763023" y="3485378"/>
            <a:ext cx="1114185" cy="422622"/>
          </a:xfrm>
          <a:prstGeom prst="roundRect">
            <a:avLst>
              <a:gd name="adj" fmla="val 50000"/>
            </a:avLst>
          </a:prstGeom>
          <a:solidFill>
            <a:srgbClr val="EFF0E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BA06AADE-F117-4C10-8312-BF85B726DA7D}"/>
              </a:ext>
            </a:extLst>
          </p:cNvPr>
          <p:cNvSpPr/>
          <p:nvPr/>
        </p:nvSpPr>
        <p:spPr>
          <a:xfrm>
            <a:off x="5763023" y="4496497"/>
            <a:ext cx="1114185" cy="422622"/>
          </a:xfrm>
          <a:prstGeom prst="roundRect">
            <a:avLst>
              <a:gd name="adj" fmla="val 50000"/>
            </a:avLst>
          </a:prstGeom>
          <a:solidFill>
            <a:srgbClr val="EFF0E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8080E175-4743-4493-A2FC-7BBF4E6BA15F}"/>
              </a:ext>
            </a:extLst>
          </p:cNvPr>
          <p:cNvSpPr/>
          <p:nvPr/>
        </p:nvSpPr>
        <p:spPr>
          <a:xfrm>
            <a:off x="5763023" y="5507617"/>
            <a:ext cx="1114185" cy="422622"/>
          </a:xfrm>
          <a:prstGeom prst="roundRect">
            <a:avLst>
              <a:gd name="adj" fmla="val 50000"/>
            </a:avLst>
          </a:prstGeom>
          <a:solidFill>
            <a:srgbClr val="EFF0E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20FDC746-4718-4061-A6E9-6BCC61D8A487}"/>
              </a:ext>
            </a:extLst>
          </p:cNvPr>
          <p:cNvSpPr/>
          <p:nvPr/>
        </p:nvSpPr>
        <p:spPr>
          <a:xfrm>
            <a:off x="6156192" y="2474259"/>
            <a:ext cx="721016" cy="422622"/>
          </a:xfrm>
          <a:prstGeom prst="roundRect">
            <a:avLst>
              <a:gd name="adj" fmla="val 50000"/>
            </a:avLst>
          </a:prstGeom>
          <a:solidFill>
            <a:srgbClr val="F0424D"/>
          </a:solidFill>
          <a:ln>
            <a:noFill/>
          </a:ln>
          <a:effectLst>
            <a:outerShdw dist="38100" dir="10800000" algn="r" rotWithShape="0">
              <a:schemeClr val="bg1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400" b="1" dirty="0"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A0B9CAE7-01A6-4831-B88F-1F759D7BFA5A}"/>
              </a:ext>
            </a:extLst>
          </p:cNvPr>
          <p:cNvSpPr/>
          <p:nvPr/>
        </p:nvSpPr>
        <p:spPr>
          <a:xfrm>
            <a:off x="6156192" y="3485378"/>
            <a:ext cx="721016" cy="422622"/>
          </a:xfrm>
          <a:prstGeom prst="roundRect">
            <a:avLst>
              <a:gd name="adj" fmla="val 50000"/>
            </a:avLst>
          </a:prstGeom>
          <a:solidFill>
            <a:srgbClr val="01506F"/>
          </a:solidFill>
          <a:ln>
            <a:noFill/>
          </a:ln>
          <a:effectLst>
            <a:outerShdw dist="38100" dir="10800000" algn="r" rotWithShape="0">
              <a:schemeClr val="bg1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400" b="1" dirty="0"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59FC414E-F73C-4F28-8769-995835BE7BBD}"/>
              </a:ext>
            </a:extLst>
          </p:cNvPr>
          <p:cNvSpPr/>
          <p:nvPr/>
        </p:nvSpPr>
        <p:spPr>
          <a:xfrm>
            <a:off x="6156192" y="4496497"/>
            <a:ext cx="721016" cy="422622"/>
          </a:xfrm>
          <a:prstGeom prst="roundRect">
            <a:avLst>
              <a:gd name="adj" fmla="val 50000"/>
            </a:avLst>
          </a:prstGeom>
          <a:solidFill>
            <a:srgbClr val="51A4AD"/>
          </a:solidFill>
          <a:ln>
            <a:noFill/>
          </a:ln>
          <a:effectLst>
            <a:outerShdw dist="38100" dir="10800000" algn="r" rotWithShape="0">
              <a:schemeClr val="bg1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400" b="1" dirty="0"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57A70F4-AF23-4CCE-8D02-9E4CB6F717C1}"/>
              </a:ext>
            </a:extLst>
          </p:cNvPr>
          <p:cNvSpPr/>
          <p:nvPr/>
        </p:nvSpPr>
        <p:spPr>
          <a:xfrm>
            <a:off x="6156192" y="5507617"/>
            <a:ext cx="721016" cy="422622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  <a:effectLst>
            <a:outerShdw dist="38100" dir="10800000" algn="r" rotWithShape="0">
              <a:schemeClr val="bg1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400" b="1" dirty="0">
                <a:latin typeface="Segoe UI" panose="020B0502040204020203" pitchFamily="34" charset="0"/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3" name="Slide Number Placeholder 44">
            <a:extLst>
              <a:ext uri="{FF2B5EF4-FFF2-40B4-BE49-F238E27FC236}">
                <a16:creationId xmlns:a16="http://schemas.microsoft.com/office/drawing/2014/main" id="{C6ABF489-2242-D1A3-CA2C-4D1C253441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839200" y="6435860"/>
            <a:ext cx="2743200" cy="206104"/>
          </a:xfrm>
        </p:spPr>
        <p:txBody>
          <a:bodyPr/>
          <a:lstStyle/>
          <a:p>
            <a:pPr algn="l" rtl="1"/>
            <a:r>
              <a:rPr lang="en-US" sz="1200">
                <a:cs typeface="B Nazanin" panose="00000700000000000000" pitchFamily="2" charset="-78"/>
              </a:rPr>
              <a:t>Slide </a:t>
            </a:r>
            <a:fld id="{E5B7074C-F896-4FCC-A076-1A1F9F1E809B}" type="slidenum">
              <a:rPr lang="en-US" sz="1200" smtClean="0">
                <a:cs typeface="B Nazanin" panose="00000700000000000000" pitchFamily="2" charset="-78"/>
              </a:rPr>
              <a:pPr algn="l" rtl="1"/>
              <a:t>12</a:t>
            </a:fld>
            <a:endParaRPr lang="en-US" sz="12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3239435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01B7B544-768B-46F7-AF27-C8A0954ED769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0A4D9E7-A4C9-4F54-84BC-9144B96648F9}"/>
              </a:ext>
            </a:extLst>
          </p:cNvPr>
          <p:cNvSpPr/>
          <p:nvPr/>
        </p:nvSpPr>
        <p:spPr>
          <a:xfrm>
            <a:off x="839244" y="3607497"/>
            <a:ext cx="11352756" cy="2605414"/>
          </a:xfrm>
          <a:prstGeom prst="rect">
            <a:avLst/>
          </a:prstGeom>
          <a:solidFill>
            <a:srgbClr val="01394F">
              <a:alpha val="6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1D8451A-92B5-41B5-A4C7-2DE1DB862928}"/>
              </a:ext>
            </a:extLst>
          </p:cNvPr>
          <p:cNvSpPr/>
          <p:nvPr/>
        </p:nvSpPr>
        <p:spPr>
          <a:xfrm>
            <a:off x="5959057" y="4608497"/>
            <a:ext cx="577273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sz="4000" b="1" dirty="0">
                <a:solidFill>
                  <a:schemeClr val="bg1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با تشکر از شما دوستان عزیز ...</a:t>
            </a:r>
            <a:endParaRPr lang="en-US" sz="4000" b="1" dirty="0">
              <a:solidFill>
                <a:schemeClr val="bg1"/>
              </a:solidFill>
              <a:latin typeface="Segoe UI Black" panose="020B0A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E71B0004-B474-403B-8A51-F71E17A9639C}"/>
              </a:ext>
            </a:extLst>
          </p:cNvPr>
          <p:cNvSpPr/>
          <p:nvPr/>
        </p:nvSpPr>
        <p:spPr>
          <a:xfrm>
            <a:off x="10772684" y="6146261"/>
            <a:ext cx="481552" cy="125304"/>
          </a:xfrm>
          <a:prstGeom prst="roundRect">
            <a:avLst>
              <a:gd name="adj" fmla="val 50000"/>
            </a:avLst>
          </a:prstGeom>
          <a:solidFill>
            <a:srgbClr val="51A4A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D7C04845-6BDE-42FA-945F-7D6E8B8718E6}"/>
              </a:ext>
            </a:extLst>
          </p:cNvPr>
          <p:cNvGrpSpPr/>
          <p:nvPr/>
        </p:nvGrpSpPr>
        <p:grpSpPr>
          <a:xfrm>
            <a:off x="10818195" y="4365074"/>
            <a:ext cx="403066" cy="58781"/>
            <a:chOff x="3636085" y="5916705"/>
            <a:chExt cx="590129" cy="86062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518EC317-5F2C-435B-8629-F69AB1B70B17}"/>
                </a:ext>
              </a:extLst>
            </p:cNvPr>
            <p:cNvSpPr/>
            <p:nvPr/>
          </p:nvSpPr>
          <p:spPr>
            <a:xfrm>
              <a:off x="3636085" y="5916706"/>
              <a:ext cx="86061" cy="86061"/>
            </a:xfrm>
            <a:prstGeom prst="ellipse">
              <a:avLst/>
            </a:prstGeom>
            <a:solidFill>
              <a:srgbClr val="F042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6A246CC4-1BFB-41AD-8C77-3E7332FC2CE3}"/>
                </a:ext>
              </a:extLst>
            </p:cNvPr>
            <p:cNvSpPr/>
            <p:nvPr/>
          </p:nvSpPr>
          <p:spPr>
            <a:xfrm>
              <a:off x="3888119" y="5916706"/>
              <a:ext cx="86061" cy="86061"/>
            </a:xfrm>
            <a:prstGeom prst="ellipse">
              <a:avLst/>
            </a:prstGeom>
            <a:solidFill>
              <a:srgbClr val="87C1C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947C42FA-FC52-479E-96E9-FD7D9B4970E7}"/>
                </a:ext>
              </a:extLst>
            </p:cNvPr>
            <p:cNvSpPr/>
            <p:nvPr/>
          </p:nvSpPr>
          <p:spPr>
            <a:xfrm>
              <a:off x="4140153" y="5916705"/>
              <a:ext cx="86061" cy="86061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DBD047F-3850-4389-A27A-5071673AF388}"/>
              </a:ext>
            </a:extLst>
          </p:cNvPr>
          <p:cNvCxnSpPr>
            <a:cxnSpLocks/>
          </p:cNvCxnSpPr>
          <p:nvPr/>
        </p:nvCxnSpPr>
        <p:spPr>
          <a:xfrm>
            <a:off x="1290919" y="4423854"/>
            <a:ext cx="0" cy="1785059"/>
          </a:xfrm>
          <a:prstGeom prst="line">
            <a:avLst/>
          </a:prstGeom>
          <a:ln>
            <a:solidFill>
              <a:schemeClr val="bg1">
                <a:alpha val="2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3747052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>
          <a:gsLst>
            <a:gs pos="0">
              <a:srgbClr val="012B3B">
                <a:alpha val="87000"/>
              </a:srgbClr>
            </a:gs>
            <a:gs pos="94000">
              <a:srgbClr val="74B7BE">
                <a:alpha val="87000"/>
              </a:srgbClr>
            </a:gs>
          </a:gsLst>
          <a:lin ang="8100000" scaled="1"/>
        </a:gradFill>
        <a:effectLst/>
      </p:bgPr>
    </p:bg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012B3B">
                <a:alpha val="87000"/>
              </a:srgbClr>
            </a:gs>
            <a:gs pos="94000">
              <a:srgbClr val="74B7BE">
                <a:alpha val="87000"/>
              </a:srgbClr>
            </a:gs>
          </a:gsLst>
          <a:lin ang="8100000" scaled="1"/>
        </a:gradFill>
        <a:effectLst/>
      </p:bgPr>
    </p:bg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solidFill>
                  <a:schemeClr val="lt1"/>
                </a:solidFill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012B3B">
                <a:alpha val="87000"/>
              </a:srgbClr>
            </a:gs>
            <a:gs pos="94000">
              <a:srgbClr val="74B7BE">
                <a:alpha val="87000"/>
              </a:srgbClr>
            </a:gs>
          </a:gsLst>
          <a:lin ang="8100000" scaled="1"/>
        </a:gradFill>
        <a:effectLst/>
      </p:bgPr>
    </p:bg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lt1"/>
                </a:solidFill>
                <a:cs typeface="B Nazanin" panose="00000700000000000000" pitchFamily="2" charset="-78"/>
              </a:rPr>
              <a:t>انواع جدولها و نمودارها:</a:t>
            </a:r>
            <a:endParaRPr lang="fa-IR"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012B3B">
                <a:alpha val="87000"/>
              </a:srgbClr>
            </a:gs>
            <a:gs pos="94000">
              <a:srgbClr val="74B7BE">
                <a:alpha val="87000"/>
              </a:srgbClr>
            </a:gs>
          </a:gsLst>
          <a:lin ang="8100000" scaled="1"/>
        </a:gradFill>
        <a:effectLst/>
      </p:bgPr>
    </p:bg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JANUARY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FEBRUARY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MARCH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APRIL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PHASE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2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JANUARY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FEBRUARY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MARCH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APRIL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JUNE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lt1"/>
                </a:solidFill>
                <a:cs typeface="B Nazanin" panose="00000700000000000000" pitchFamily="2" charset="-78"/>
              </a:rPr>
              <a:t>جدولهای و نمودار</a:t>
            </a:r>
            <a:endParaRPr lang="fa-IR" sz="2133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012B3B">
                <a:alpha val="87000"/>
              </a:srgbClr>
            </a:gs>
            <a:gs pos="94000">
              <a:srgbClr val="74B7BE">
                <a:alpha val="87000"/>
              </a:srgbClr>
            </a:gs>
          </a:gsLst>
          <a:lin ang="8100000" scaled="1"/>
        </a:gradFill>
        <a:effectLst/>
      </p:bgPr>
    </p:bg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  <a:noFill/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  <a:grpFill/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grp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  <a:grpFill/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grp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  <a:grpFill/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grp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  <a:grpFill/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grp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  <a:grpFill/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grp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  <a:noFill/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  <a:noFill/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  <a:grpFill/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grp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grp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  <a:grpFill/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grp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grp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  <a:grpFill/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grp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grp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  <a:grpFill/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grp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grp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  <a:grpFill/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grp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  <a:noFill/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grp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  <a:noFill/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grp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  <a:noFill/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  <a:grpFill/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  <a:noFill/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  <a:noFill/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  <a:noFill/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  <a:noFill/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  <a:noFill/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  <a:noFill/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  <a:noFill/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  <a:grpFill/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grp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  <a:grpFill/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grp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  <a:grpFill/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  <a:grpFill/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grp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  <a:noFill/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  <a:grpFill/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  <a:grpFill/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  <a:grpFill/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  <a:noFill/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  <a:grpFill/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  <a:grpFill/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  <a:grpFill/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  <a:grpFill/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  <a:grpFill/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  <a:grpFill/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  <a:noFill/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  <a:noFill/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  <a:grpFill/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  <a:grpFill/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  <a:grpFill/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  <a:noFill/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  <a:grpFill/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  <a:grpFill/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  <a:grpFill/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  <a:grpFill/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  <a:noFill/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  <a:grpFill/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  <a:grpFill/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grp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  <a:grpFill/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grp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  <a:grpFill/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grp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  <a:grpFill/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grp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  <a:grpFill/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grp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  <a:grpFill/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  <a:noFill/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  <a:noFill/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  <a:grpFill/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  <a:grpFill/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  <a:grpFill/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grp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  <a:grpFill/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  <a:grpFill/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  <a:noFill/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grp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  <a:grpFill/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  <a:grpFill/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grp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  <a:noFill/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grp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  <a:noFill/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grp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grp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grp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  <a:noFill/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  <a:grpFill/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grp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grp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  <a:grpFill/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grp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grp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  <a:grpFill/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  <a:grpFill/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grp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grp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  <a:noFill/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grp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grp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grp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grp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  <a:noFill/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  <a:grpFill/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grpFill/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  <a:grpFill/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  <a:noFill/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  <a:grpFill/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grp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grp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  <a:grpFill/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grp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grp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  <a:grpFill/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grp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grp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  <a:grpFill/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grp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grp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  <a:noFill/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  <a:grpFill/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  <a:grpFill/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  <a:noFill/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  <a:noFill/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  <a:grpFill/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  <a:grpFill/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  <a:grpFill/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  <a:grpFill/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grp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  <a:noFill/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667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012B3B">
                <a:alpha val="87000"/>
              </a:srgbClr>
            </a:gs>
            <a:gs pos="94000">
              <a:srgbClr val="74B7BE">
                <a:alpha val="87000"/>
              </a:srgbClr>
            </a:gs>
          </a:gsLst>
          <a:lin ang="8100000" scaled="1"/>
        </a:gradFill>
        <a:effectLst/>
      </p:bgPr>
    </p:bg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667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Rectangle 121">
            <a:extLst>
              <a:ext uri="{FF2B5EF4-FFF2-40B4-BE49-F238E27FC236}">
                <a16:creationId xmlns:a16="http://schemas.microsoft.com/office/drawing/2014/main" id="{26519E81-C48F-4DC1-8447-5AA3137BE5EE}"/>
              </a:ext>
            </a:extLst>
          </p:cNvPr>
          <p:cNvSpPr/>
          <p:nvPr/>
        </p:nvSpPr>
        <p:spPr>
          <a:xfrm>
            <a:off x="6553200" y="5628"/>
            <a:ext cx="5638800" cy="6850560"/>
          </a:xfrm>
          <a:prstGeom prst="rect">
            <a:avLst/>
          </a:prstGeom>
          <a:solidFill>
            <a:srgbClr val="DCEC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cs typeface="B Nazanin" panose="00000700000000000000" pitchFamily="2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F4A23E82-4ADA-4290-A732-46C59CED37BE}"/>
              </a:ext>
            </a:extLst>
          </p:cNvPr>
          <p:cNvSpPr/>
          <p:nvPr/>
        </p:nvSpPr>
        <p:spPr>
          <a:xfrm>
            <a:off x="7064944" y="848715"/>
            <a:ext cx="4513667" cy="172354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28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</a:t>
            </a:r>
            <a:r>
              <a:rPr kumimoji="0" lang="fa-IR" sz="2800" b="0" i="0" u="none" strike="noStrike" kern="1200" cap="none" spc="0" normalizeH="0" baseline="0" noProof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می باشد.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FE58C49-F134-4121-B468-EF7D0468236E}"/>
              </a:ext>
            </a:extLst>
          </p:cNvPr>
          <p:cNvGrpSpPr/>
          <p:nvPr/>
        </p:nvGrpSpPr>
        <p:grpSpPr>
          <a:xfrm>
            <a:off x="6445685" y="3317160"/>
            <a:ext cx="3387225" cy="1347184"/>
            <a:chOff x="-40857" y="4474066"/>
            <a:chExt cx="3387225" cy="1347184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814E8360-63F3-4F18-817E-6FBC4551EF0D}"/>
                </a:ext>
              </a:extLst>
            </p:cNvPr>
            <p:cNvSpPr/>
            <p:nvPr/>
          </p:nvSpPr>
          <p:spPr>
            <a:xfrm>
              <a:off x="-40857" y="4474066"/>
              <a:ext cx="3387225" cy="73866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1200" cap="none" spc="0" normalizeH="0" baseline="0" noProof="0" dirty="0">
                  <a:ln>
                    <a:noFill/>
                  </a:ln>
                  <a:solidFill>
                    <a:srgbClr val="468DC3"/>
                  </a:solidFill>
                  <a:effectLst/>
                  <a:uLnTx/>
                  <a:uFillTx/>
                  <a:latin typeface="Segoe UI" panose="020B0502040204020203" pitchFamily="34" charset="0"/>
                  <a:ea typeface="Open Sans" panose="020B0606030504020204" pitchFamily="34" charset="0"/>
                  <a:cs typeface="B Nazanin" panose="00000700000000000000" pitchFamily="2" charset="-78"/>
                </a:rPr>
                <a:t>GET 30% </a:t>
              </a: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12F6466A-B394-472F-ADAD-1491A8A5CD0C}"/>
                </a:ext>
              </a:extLst>
            </p:cNvPr>
            <p:cNvSpPr/>
            <p:nvPr/>
          </p:nvSpPr>
          <p:spPr>
            <a:xfrm>
              <a:off x="621207" y="5544251"/>
              <a:ext cx="2725161" cy="27699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a-I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468DC3"/>
                  </a:solidFill>
                  <a:effectLst/>
                  <a:uLnTx/>
                  <a:uFillTx/>
                  <a:latin typeface="Segoe UI" panose="020B0502040204020203" pitchFamily="34" charset="0"/>
                  <a:ea typeface="Open Sans" panose="020B0606030504020204" pitchFamily="34" charset="0"/>
                  <a:cs typeface="B Nazanin" panose="00000700000000000000" pitchFamily="2" charset="-78"/>
                </a:rPr>
                <a:t>اولین سفارش خود را لغو کنید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468DC3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F417E1F4-A232-49F3-8D75-29D392F4B5CA}"/>
              </a:ext>
            </a:extLst>
          </p:cNvPr>
          <p:cNvGrpSpPr/>
          <p:nvPr/>
        </p:nvGrpSpPr>
        <p:grpSpPr>
          <a:xfrm>
            <a:off x="7074299" y="4800720"/>
            <a:ext cx="2881582" cy="528485"/>
            <a:chOff x="8351167" y="4822388"/>
            <a:chExt cx="2881582" cy="528485"/>
          </a:xfrm>
        </p:grpSpPr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CF0C9FB3-8AB5-4314-8C56-3138A419CB4C}"/>
                </a:ext>
              </a:extLst>
            </p:cNvPr>
            <p:cNvCxnSpPr/>
            <p:nvPr/>
          </p:nvCxnSpPr>
          <p:spPr>
            <a:xfrm>
              <a:off x="8384617" y="4822388"/>
              <a:ext cx="2848132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FD5073CE-CF05-4995-AA51-0E605F274878}"/>
                </a:ext>
              </a:extLst>
            </p:cNvPr>
            <p:cNvGrpSpPr/>
            <p:nvPr/>
          </p:nvGrpSpPr>
          <p:grpSpPr>
            <a:xfrm>
              <a:off x="8351167" y="4948131"/>
              <a:ext cx="2415026" cy="276999"/>
              <a:chOff x="8351167" y="4949939"/>
              <a:chExt cx="2415026" cy="276999"/>
            </a:xfrm>
          </p:grpSpPr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50678A90-A15E-4937-8E36-A661B38B3FB5}"/>
                  </a:ext>
                </a:extLst>
              </p:cNvPr>
              <p:cNvSpPr/>
              <p:nvPr/>
            </p:nvSpPr>
            <p:spPr>
              <a:xfrm>
                <a:off x="8351167" y="4949939"/>
                <a:ext cx="721351" cy="276999"/>
              </a:xfrm>
              <a:prstGeom prst="rect">
                <a:avLst/>
              </a:prstGeom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a-IR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83D65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rPr>
                  <a:t>کد کوپن: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83D65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:a16="http://schemas.microsoft.com/office/drawing/2014/main" id="{B77B8046-AA4F-493B-91C4-0288E1C774FB}"/>
                  </a:ext>
                </a:extLst>
              </p:cNvPr>
              <p:cNvSpPr/>
              <p:nvPr/>
            </p:nvSpPr>
            <p:spPr>
              <a:xfrm>
                <a:off x="10006369" y="4949939"/>
                <a:ext cx="759824" cy="276999"/>
              </a:xfrm>
              <a:prstGeom prst="rect">
                <a:avLst/>
              </a:prstGeom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a-IR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83D65"/>
                    </a:solidFill>
                    <a:effectLst/>
                    <a:uLnTx/>
                    <a:uFillTx/>
                    <a:latin typeface="Calibri" panose="020F0502020204030204"/>
                    <a:cs typeface="B Nazanin" panose="00000700000000000000" pitchFamily="2" charset="-78"/>
                  </a:rPr>
                  <a:t>الگوها25 </a:t>
                </a:r>
                <a:endParaRPr kumimoji="0" lang="fr-F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3D65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</p:grp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42386D1C-5E5D-4F97-B385-3C4D8B710E1A}"/>
                </a:ext>
              </a:extLst>
            </p:cNvPr>
            <p:cNvCxnSpPr>
              <a:cxnSpLocks/>
            </p:cNvCxnSpPr>
            <p:nvPr/>
          </p:nvCxnSpPr>
          <p:spPr>
            <a:xfrm>
              <a:off x="8351167" y="5350873"/>
              <a:ext cx="284813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5298F209-5475-4EE8-82B8-E06B477AE492}"/>
              </a:ext>
            </a:extLst>
          </p:cNvPr>
          <p:cNvGrpSpPr/>
          <p:nvPr/>
        </p:nvGrpSpPr>
        <p:grpSpPr>
          <a:xfrm>
            <a:off x="495298" y="500591"/>
            <a:ext cx="5543552" cy="5949434"/>
            <a:chOff x="371248" y="367458"/>
            <a:chExt cx="5791652" cy="6215699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D845A77-C33E-4B0F-92C8-5FF58F25D5BB}"/>
                </a:ext>
              </a:extLst>
            </p:cNvPr>
            <p:cNvGrpSpPr/>
            <p:nvPr/>
          </p:nvGrpSpPr>
          <p:grpSpPr>
            <a:xfrm>
              <a:off x="383468" y="2256268"/>
              <a:ext cx="5779430" cy="1621673"/>
              <a:chOff x="392993" y="2284440"/>
              <a:chExt cx="5779430" cy="1621673"/>
            </a:xfrm>
          </p:grpSpPr>
          <p:pic>
            <p:nvPicPr>
              <p:cNvPr id="40" name="Picture 39">
                <a:extLst>
                  <a:ext uri="{FF2B5EF4-FFF2-40B4-BE49-F238E27FC236}">
                    <a16:creationId xmlns:a16="http://schemas.microsoft.com/office/drawing/2014/main" id="{E5A8486D-6564-4EC8-AC45-70E000CC592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>
                <a:off x="392993" y="2284440"/>
                <a:ext cx="1425080" cy="1412810"/>
              </a:xfrm>
              <a:custGeom>
                <a:avLst/>
                <a:gdLst>
                  <a:gd name="connsiteX0" fmla="*/ 0 w 1425080"/>
                  <a:gd name="connsiteY0" fmla="*/ 0 h 1412810"/>
                  <a:gd name="connsiteX1" fmla="*/ 1425080 w 1425080"/>
                  <a:gd name="connsiteY1" fmla="*/ 0 h 1412810"/>
                  <a:gd name="connsiteX2" fmla="*/ 1425080 w 1425080"/>
                  <a:gd name="connsiteY2" fmla="*/ 1412810 h 1412810"/>
                  <a:gd name="connsiteX3" fmla="*/ 0 w 1425080"/>
                  <a:gd name="connsiteY3" fmla="*/ 1412810 h 14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5080" h="1412810">
                    <a:moveTo>
                      <a:pt x="0" y="0"/>
                    </a:moveTo>
                    <a:lnTo>
                      <a:pt x="1425080" y="0"/>
                    </a:lnTo>
                    <a:lnTo>
                      <a:pt x="1425080" y="1412810"/>
                    </a:lnTo>
                    <a:lnTo>
                      <a:pt x="0" y="1412810"/>
                    </a:lnTo>
                    <a:close/>
                  </a:path>
                </a:pathLst>
              </a:custGeom>
            </p:spPr>
          </p:pic>
          <p:pic>
            <p:nvPicPr>
              <p:cNvPr id="38" name="Picture 37">
                <a:extLst>
                  <a:ext uri="{FF2B5EF4-FFF2-40B4-BE49-F238E27FC236}">
                    <a16:creationId xmlns:a16="http://schemas.microsoft.com/office/drawing/2014/main" id="{4B3E1175-FC7B-4851-8C36-C1A36B45F86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-3693"/>
              <a:stretch/>
            </p:blipFill>
            <p:spPr>
              <a:xfrm>
                <a:off x="1797650" y="2297936"/>
                <a:ext cx="4374773" cy="1608177"/>
              </a:xfrm>
              <a:custGeom>
                <a:avLst/>
                <a:gdLst>
                  <a:gd name="connsiteX0" fmla="*/ 0 w 4374773"/>
                  <a:gd name="connsiteY0" fmla="*/ 0 h 1741864"/>
                  <a:gd name="connsiteX1" fmla="*/ 4374773 w 4374773"/>
                  <a:gd name="connsiteY1" fmla="*/ 0 h 1741864"/>
                  <a:gd name="connsiteX2" fmla="*/ 4374773 w 4374773"/>
                  <a:gd name="connsiteY2" fmla="*/ 1741864 h 1741864"/>
                  <a:gd name="connsiteX3" fmla="*/ 0 w 4374773"/>
                  <a:gd name="connsiteY3" fmla="*/ 1741864 h 174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74773" h="1741864">
                    <a:moveTo>
                      <a:pt x="0" y="0"/>
                    </a:moveTo>
                    <a:lnTo>
                      <a:pt x="4374773" y="0"/>
                    </a:lnTo>
                    <a:lnTo>
                      <a:pt x="4374773" y="1741864"/>
                    </a:lnTo>
                    <a:lnTo>
                      <a:pt x="0" y="1741864"/>
                    </a:lnTo>
                    <a:close/>
                  </a:path>
                </a:pathLst>
              </a:custGeom>
            </p:spPr>
          </p:pic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3264E504-EEA2-4C9F-B38C-F1B0FEEF4CAC}"/>
                </a:ext>
              </a:extLst>
            </p:cNvPr>
            <p:cNvGrpSpPr/>
            <p:nvPr/>
          </p:nvGrpSpPr>
          <p:grpSpPr>
            <a:xfrm>
              <a:off x="383467" y="367458"/>
              <a:ext cx="5779433" cy="1528842"/>
              <a:chOff x="392992" y="527185"/>
              <a:chExt cx="5779433" cy="1528842"/>
            </a:xfrm>
          </p:grpSpPr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1B273EAB-7E0C-4A47-9226-FC530BF43B0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-6003" b="-3962"/>
              <a:stretch/>
            </p:blipFill>
            <p:spPr>
              <a:xfrm>
                <a:off x="392992" y="527185"/>
                <a:ext cx="1425080" cy="1412811"/>
              </a:xfrm>
              <a:custGeom>
                <a:avLst/>
                <a:gdLst>
                  <a:gd name="connsiteX0" fmla="*/ 0 w 917575"/>
                  <a:gd name="connsiteY0" fmla="*/ 0 h 909675"/>
                  <a:gd name="connsiteX1" fmla="*/ 917575 w 917575"/>
                  <a:gd name="connsiteY1" fmla="*/ 0 h 909675"/>
                  <a:gd name="connsiteX2" fmla="*/ 917575 w 917575"/>
                  <a:gd name="connsiteY2" fmla="*/ 909675 h 909675"/>
                  <a:gd name="connsiteX3" fmla="*/ 0 w 91757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7575" h="909675">
                    <a:moveTo>
                      <a:pt x="0" y="0"/>
                    </a:moveTo>
                    <a:lnTo>
                      <a:pt x="917575" y="0"/>
                    </a:lnTo>
                    <a:lnTo>
                      <a:pt x="91757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  <p:pic>
            <p:nvPicPr>
              <p:cNvPr id="63" name="Picture 62">
                <a:extLst>
                  <a:ext uri="{FF2B5EF4-FFF2-40B4-BE49-F238E27FC236}">
                    <a16:creationId xmlns:a16="http://schemas.microsoft.com/office/drawing/2014/main" id="{EB88A6E0-C2AC-4059-820F-FC3B91E21A2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>
                <a:off x="1797651" y="527185"/>
                <a:ext cx="4374774" cy="1528842"/>
              </a:xfrm>
              <a:custGeom>
                <a:avLst/>
                <a:gdLst>
                  <a:gd name="connsiteX0" fmla="*/ 0 w 4095065"/>
                  <a:gd name="connsiteY0" fmla="*/ 0 h 909675"/>
                  <a:gd name="connsiteX1" fmla="*/ 4095065 w 4095065"/>
                  <a:gd name="connsiteY1" fmla="*/ 0 h 909675"/>
                  <a:gd name="connsiteX2" fmla="*/ 4095065 w 4095065"/>
                  <a:gd name="connsiteY2" fmla="*/ 909675 h 909675"/>
                  <a:gd name="connsiteX3" fmla="*/ 0 w 409506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95065" h="909675">
                    <a:moveTo>
                      <a:pt x="0" y="0"/>
                    </a:moveTo>
                    <a:lnTo>
                      <a:pt x="4095065" y="0"/>
                    </a:lnTo>
                    <a:lnTo>
                      <a:pt x="409506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C6A72FD5-B3CB-4D7F-8642-AD1B2BE936F6}"/>
                </a:ext>
              </a:extLst>
            </p:cNvPr>
            <p:cNvGrpSpPr/>
            <p:nvPr/>
          </p:nvGrpSpPr>
          <p:grpSpPr>
            <a:xfrm>
              <a:off x="401564" y="4237908"/>
              <a:ext cx="5743239" cy="2345249"/>
              <a:chOff x="411089" y="4191148"/>
              <a:chExt cx="5743239" cy="2345249"/>
            </a:xfrm>
          </p:grpSpPr>
          <p:pic>
            <p:nvPicPr>
              <p:cNvPr id="66" name="Picture 65">
                <a:extLst>
                  <a:ext uri="{FF2B5EF4-FFF2-40B4-BE49-F238E27FC236}">
                    <a16:creationId xmlns:a16="http://schemas.microsoft.com/office/drawing/2014/main" id="{22BFEC5D-EDEB-4EE8-8037-3E3F984559B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-2310"/>
              <a:stretch/>
            </p:blipFill>
            <p:spPr>
              <a:xfrm>
                <a:off x="1779555" y="4191148"/>
                <a:ext cx="4374773" cy="2345249"/>
              </a:xfrm>
              <a:custGeom>
                <a:avLst/>
                <a:gdLst>
                  <a:gd name="connsiteX0" fmla="*/ 0 w 4095065"/>
                  <a:gd name="connsiteY0" fmla="*/ 0 h 909675"/>
                  <a:gd name="connsiteX1" fmla="*/ 4095065 w 4095065"/>
                  <a:gd name="connsiteY1" fmla="*/ 0 h 909675"/>
                  <a:gd name="connsiteX2" fmla="*/ 4095065 w 4095065"/>
                  <a:gd name="connsiteY2" fmla="*/ 909675 h 909675"/>
                  <a:gd name="connsiteX3" fmla="*/ 0 w 409506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95065" h="909675">
                    <a:moveTo>
                      <a:pt x="0" y="0"/>
                    </a:moveTo>
                    <a:lnTo>
                      <a:pt x="4095065" y="0"/>
                    </a:lnTo>
                    <a:lnTo>
                      <a:pt x="409506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  <p:pic>
            <p:nvPicPr>
              <p:cNvPr id="74" name="Picture 73">
                <a:extLst>
                  <a:ext uri="{FF2B5EF4-FFF2-40B4-BE49-F238E27FC236}">
                    <a16:creationId xmlns:a16="http://schemas.microsoft.com/office/drawing/2014/main" id="{C809BBA1-2476-435D-9D8F-C8B938E8EE1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>
                <a:off x="411089" y="4298666"/>
                <a:ext cx="1425082" cy="1412811"/>
              </a:xfrm>
              <a:custGeom>
                <a:avLst/>
                <a:gdLst>
                  <a:gd name="connsiteX0" fmla="*/ 0 w 917575"/>
                  <a:gd name="connsiteY0" fmla="*/ 0 h 909675"/>
                  <a:gd name="connsiteX1" fmla="*/ 917575 w 917575"/>
                  <a:gd name="connsiteY1" fmla="*/ 0 h 909675"/>
                  <a:gd name="connsiteX2" fmla="*/ 917575 w 917575"/>
                  <a:gd name="connsiteY2" fmla="*/ 909675 h 909675"/>
                  <a:gd name="connsiteX3" fmla="*/ 0 w 91757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7575" h="909675">
                    <a:moveTo>
                      <a:pt x="0" y="0"/>
                    </a:moveTo>
                    <a:lnTo>
                      <a:pt x="917575" y="0"/>
                    </a:lnTo>
                    <a:lnTo>
                      <a:pt x="91757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</p:grp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51050D9D-4058-4D45-A51D-AB2BBB5F8A79}"/>
                </a:ext>
              </a:extLst>
            </p:cNvPr>
            <p:cNvCxnSpPr>
              <a:cxnSpLocks/>
            </p:cNvCxnSpPr>
            <p:nvPr/>
          </p:nvCxnSpPr>
          <p:spPr>
            <a:xfrm>
              <a:off x="371248" y="4057925"/>
              <a:ext cx="579015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61D2AF1F-4132-440F-9D32-9AF207CE1448}"/>
                </a:ext>
              </a:extLst>
            </p:cNvPr>
            <p:cNvCxnSpPr>
              <a:cxnSpLocks/>
            </p:cNvCxnSpPr>
            <p:nvPr/>
          </p:nvCxnSpPr>
          <p:spPr>
            <a:xfrm>
              <a:off x="371248" y="2076284"/>
              <a:ext cx="579015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Slide Number Placeholder 44">
            <a:extLst>
              <a:ext uri="{FF2B5EF4-FFF2-40B4-BE49-F238E27FC236}">
                <a16:creationId xmlns:a16="http://schemas.microsoft.com/office/drawing/2014/main" id="{166316AB-8202-B863-A330-853AC53F91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839200" y="6435860"/>
            <a:ext cx="2743200" cy="206104"/>
          </a:xfrm>
        </p:spPr>
        <p:txBody>
          <a:bodyPr/>
          <a:lstStyle/>
          <a:p>
            <a:pPr algn="l" rtl="1"/>
            <a:r>
              <a:rPr lang="en-US" sz="1600">
                <a:cs typeface="B Nazanin" panose="00000700000000000000" pitchFamily="2" charset="-78"/>
              </a:rPr>
              <a:t>Slide </a:t>
            </a:r>
            <a:fld id="{E5B7074C-F896-4FCC-A076-1A1F9F1E809B}" type="slidenum">
              <a:rPr lang="en-US" sz="1600" smtClean="0">
                <a:cs typeface="B Nazanin" panose="00000700000000000000" pitchFamily="2" charset="-78"/>
              </a:rPr>
              <a:pPr algn="l" rtl="1"/>
              <a:t>2</a:t>
            </a:fld>
            <a:endParaRPr lang="en-US" sz="16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427937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012B3B">
                <a:alpha val="87000"/>
              </a:srgbClr>
            </a:gs>
            <a:gs pos="94000">
              <a:srgbClr val="74B7BE">
                <a:alpha val="87000"/>
              </a:srgbClr>
            </a:gs>
          </a:gsLst>
          <a:lin ang="8100000" scaled="1"/>
        </a:gradFill>
        <a:effectLst/>
      </p:bgPr>
    </p:bg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solidFill>
            <a:schemeClr val="bg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solidFill>
            <a:schemeClr val="bg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solidFill>
            <a:schemeClr val="bg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solidFill>
            <a:schemeClr val="bg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solidFill>
            <a:schemeClr val="bg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solidFill>
            <a:schemeClr val="bg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solidFill>
            <a:schemeClr val="bg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solidFill>
            <a:schemeClr val="bg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solidFill>
            <a:schemeClr val="bg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solidFill>
            <a:schemeClr val="bg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solidFill>
            <a:schemeClr val="bg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solidFill>
            <a:schemeClr val="bg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solidFill>
            <a:schemeClr val="bg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solidFill>
            <a:schemeClr val="bg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solidFill>
            <a:schemeClr val="bg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solidFill>
            <a:schemeClr val="bg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solidFill>
            <a:schemeClr val="bg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solidFill>
            <a:schemeClr val="bg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bg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solidFill>
            <a:schemeClr val="bg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solidFill>
            <a:schemeClr val="bg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solidFill>
            <a:schemeClr val="bg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solidFill>
            <a:schemeClr val="bg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solidFill>
            <a:schemeClr val="bg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solidFill>
            <a:schemeClr val="bg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solidFill>
            <a:schemeClr val="bg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solidFill>
            <a:schemeClr val="bg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solidFill>
            <a:schemeClr val="bg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solidFill>
            <a:schemeClr val="bg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solidFill>
            <a:schemeClr val="bg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solidFill>
            <a:schemeClr val="bg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solidFill>
            <a:schemeClr val="bg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bg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solidFill>
            <a:schemeClr val="bg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solidFill>
            <a:schemeClr val="bg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solidFill>
            <a:schemeClr val="bg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solidFill>
            <a:schemeClr val="bg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solidFill>
            <a:schemeClr val="bg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solidFill>
            <a:schemeClr val="bg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solidFill>
            <a:schemeClr val="bg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solidFill>
            <a:schemeClr val="bg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solidFill>
            <a:schemeClr val="bg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bg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bg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solidFill>
            <a:schemeClr val="bg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solidFill>
            <a:schemeClr val="bg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solidFill>
            <a:schemeClr val="bg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bg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solidFill>
            <a:schemeClr val="bg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solidFill>
            <a:schemeClr val="bg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solidFill>
            <a:schemeClr val="bg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solidFill>
            <a:schemeClr val="bg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solidFill>
            <a:schemeClr val="bg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solidFill>
            <a:schemeClr val="bg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solidFill>
            <a:schemeClr val="bg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solidFill>
            <a:schemeClr val="bg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solidFill>
            <a:schemeClr val="bg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solidFill>
                  <a:schemeClr val="lt1"/>
                </a:solidFill>
                <a:cs typeface="B Nazanin" panose="00000700000000000000" pitchFamily="2" charset="-78"/>
              </a:rPr>
              <a:t>Google، </a:t>
            </a: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solidFill>
                  <a:schemeClr val="lt1"/>
                </a:solidFill>
                <a:cs typeface="B Nazanin" panose="00000700000000000000" pitchFamily="2" charset="-78"/>
              </a:rPr>
              <a:t>Flaticon</a:t>
            </a:r>
            <a:r>
              <a:rPr lang="en-US" sz="1467" dirty="0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solidFill>
                <a:srgbClr val="435D74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solidFill>
            <a:schemeClr val="bg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012B3B">
                <a:alpha val="87000"/>
              </a:srgbClr>
            </a:gs>
            <a:gs pos="94000">
              <a:srgbClr val="74B7BE">
                <a:alpha val="87000"/>
              </a:srgbClr>
            </a:gs>
          </a:gsLst>
          <a:lin ang="8100000" scaled="1"/>
        </a:gradFill>
        <a:effectLst/>
      </p:bgPr>
    </p:bg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solidFill>
            <a:schemeClr val="bg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solidFill>
            <a:schemeClr val="bg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solidFill>
            <a:schemeClr val="bg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solidFill>
            <a:schemeClr val="bg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solidFill>
            <a:schemeClr val="bg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solidFill>
            <a:schemeClr val="bg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solidFill>
            <a:schemeClr val="bg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solidFill>
            <a:schemeClr val="bg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solidFill>
            <a:schemeClr val="bg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solidFill>
            <a:schemeClr val="bg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solidFill>
            <a:schemeClr val="bg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solidFill>
            <a:schemeClr val="bg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solidFill>
            <a:schemeClr val="bg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solidFill>
            <a:schemeClr val="bg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solidFill>
            <a:schemeClr val="bg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solidFill>
            <a:schemeClr val="bg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solidFill>
            <a:schemeClr val="bg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solidFill>
            <a:schemeClr val="bg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solidFill>
            <a:schemeClr val="bg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solidFill>
            <a:schemeClr val="bg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solidFill>
            <a:schemeClr val="bg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solidFill>
            <a:schemeClr val="bg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solidFill>
            <a:schemeClr val="bg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solidFill>
            <a:schemeClr val="bg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solidFill>
            <a:schemeClr val="bg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solidFill>
            <a:schemeClr val="bg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solidFill>
            <a:schemeClr val="bg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solidFill>
            <a:schemeClr val="bg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solidFill>
            <a:schemeClr val="bg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solidFill>
            <a:schemeClr val="bg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solidFill>
            <a:schemeClr val="bg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solidFill>
            <a:schemeClr val="bg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solidFill>
            <a:schemeClr val="bg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solidFill>
            <a:schemeClr val="bg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solidFill>
            <a:schemeClr val="bg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solidFill>
            <a:schemeClr val="bg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solidFill>
            <a:schemeClr val="bg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solidFill>
            <a:schemeClr val="bg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solidFill>
            <a:schemeClr val="bg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solidFill>
            <a:schemeClr val="bg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solidFill>
            <a:schemeClr val="bg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solidFill>
            <a:schemeClr val="bg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solidFill>
            <a:schemeClr val="bg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solidFill>
            <a:schemeClr val="bg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solidFill>
            <a:schemeClr val="bg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solidFill>
            <a:schemeClr val="bg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solidFill>
            <a:schemeClr val="bg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solidFill>
            <a:schemeClr val="bg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solidFill>
            <a:schemeClr val="bg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solidFill>
            <a:schemeClr val="bg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solidFill>
            <a:schemeClr val="bg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solidFill>
            <a:schemeClr val="bg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solidFill>
            <a:schemeClr val="bg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solidFill>
            <a:schemeClr val="bg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solidFill>
            <a:schemeClr val="bg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solidFill>
            <a:schemeClr val="bg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solidFill>
            <a:schemeClr val="bg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solidFill>
            <a:schemeClr val="bg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solidFill>
            <a:schemeClr val="bg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solidFill>
            <a:schemeClr val="bg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solidFill>
            <a:schemeClr val="bg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solidFill>
            <a:schemeClr val="bg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solidFill>
            <a:schemeClr val="bg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solidFill>
            <a:schemeClr val="bg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solidFill>
            <a:schemeClr val="bg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solidFill>
            <a:schemeClr val="bg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solidFill>
            <a:schemeClr val="bg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solidFill>
            <a:schemeClr val="bg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solidFill>
            <a:schemeClr val="bg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solidFill>
            <a:schemeClr val="bg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solidFill>
            <a:schemeClr val="bg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solidFill>
            <a:schemeClr val="bg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solidFill>
            <a:schemeClr val="bg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solidFill>
            <a:schemeClr val="bg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solidFill>
            <a:schemeClr val="bg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solidFill>
            <a:schemeClr val="bg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آیکون های آموزشی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پزشکی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012B3B">
                <a:alpha val="87000"/>
              </a:srgbClr>
            </a:gs>
            <a:gs pos="94000">
              <a:srgbClr val="74B7BE">
                <a:alpha val="87000"/>
              </a:srgbClr>
            </a:gs>
          </a:gsLst>
          <a:lin ang="8100000" scaled="1"/>
        </a:gradFill>
        <a:effectLst/>
      </p:bgPr>
    </p:bg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solidFill>
            <a:schemeClr val="bg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solidFill>
            <a:schemeClr val="bg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solidFill>
            <a:schemeClr val="bg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solidFill>
            <a:schemeClr val="bg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solidFill>
            <a:schemeClr val="bg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solidFill>
            <a:schemeClr val="bg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solidFill>
            <a:schemeClr val="bg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solidFill>
            <a:schemeClr val="bg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solidFill>
            <a:schemeClr val="bg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solidFill>
            <a:schemeClr val="bg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solidFill>
            <a:schemeClr val="bg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solidFill>
            <a:schemeClr val="bg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solidFill>
            <a:schemeClr val="bg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solidFill>
            <a:schemeClr val="bg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solidFill>
            <a:schemeClr val="bg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solidFill>
            <a:schemeClr val="bg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solidFill>
            <a:schemeClr val="bg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solidFill>
            <a:schemeClr val="bg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solidFill>
            <a:schemeClr val="bg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solidFill>
            <a:schemeClr val="bg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solidFill>
            <a:schemeClr val="bg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solidFill>
            <a:schemeClr val="bg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solidFill>
            <a:schemeClr val="bg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solidFill>
            <a:schemeClr val="bg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solidFill>
            <a:schemeClr val="bg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solidFill>
            <a:schemeClr val="bg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solidFill>
            <a:schemeClr val="bg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solidFill>
            <a:schemeClr val="bg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solidFill>
            <a:schemeClr val="bg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solidFill>
            <a:schemeClr val="bg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solidFill>
            <a:schemeClr val="bg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solidFill>
            <a:schemeClr val="bg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solidFill>
            <a:schemeClr val="bg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solidFill>
            <a:schemeClr val="bg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solidFill>
            <a:schemeClr val="bg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solidFill>
            <a:schemeClr val="bg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solidFill>
            <a:schemeClr val="bg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solidFill>
            <a:schemeClr val="bg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solidFill>
            <a:schemeClr val="bg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solidFill>
            <a:schemeClr val="bg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solidFill>
            <a:schemeClr val="bg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solidFill>
            <a:schemeClr val="bg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solidFill>
            <a:schemeClr val="bg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solidFill>
            <a:schemeClr val="bg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solidFill>
            <a:schemeClr val="bg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solidFill>
            <a:schemeClr val="bg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solidFill>
            <a:schemeClr val="bg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solidFill>
            <a:schemeClr val="bg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solidFill>
            <a:schemeClr val="bg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solidFill>
            <a:schemeClr val="bg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solidFill>
            <a:schemeClr val="bg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solidFill>
            <a:schemeClr val="bg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solidFill>
            <a:schemeClr val="bg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solidFill>
            <a:schemeClr val="bg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solidFill>
            <a:schemeClr val="bg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solidFill>
            <a:schemeClr val="bg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solidFill>
            <a:schemeClr val="bg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solidFill>
            <a:schemeClr val="bg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solidFill>
            <a:schemeClr val="bg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solidFill>
            <a:schemeClr val="bg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solidFill>
            <a:schemeClr val="bg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solidFill>
            <a:schemeClr val="bg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solidFill>
            <a:schemeClr val="bg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solidFill>
            <a:schemeClr val="bg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solidFill>
            <a:schemeClr val="bg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solidFill>
            <a:schemeClr val="bg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solidFill>
            <a:schemeClr val="bg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solidFill>
            <a:schemeClr val="bg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solidFill>
            <a:schemeClr val="bg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solidFill>
            <a:schemeClr val="bg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solidFill>
            <a:schemeClr val="bg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solidFill>
            <a:schemeClr val="bg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solidFill>
            <a:schemeClr val="bg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solidFill>
            <a:schemeClr val="bg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solidFill>
            <a:schemeClr val="bg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solidFill>
            <a:schemeClr val="bg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solidFill>
            <a:schemeClr val="bg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solidFill>
            <a:schemeClr val="bg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solidFill>
            <a:schemeClr val="bg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solidFill>
            <a:schemeClr val="bg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solidFill>
            <a:schemeClr val="bg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solidFill>
            <a:schemeClr val="bg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solidFill>
            <a:schemeClr val="bg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solidFill>
            <a:schemeClr val="bg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solidFill>
            <a:schemeClr val="bg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solidFill>
            <a:schemeClr val="bg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solidFill>
            <a:schemeClr val="bg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solidFill>
            <a:schemeClr val="bg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solidFill>
            <a:schemeClr val="bg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solidFill>
            <a:schemeClr val="bg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solidFill>
            <a:schemeClr val="bg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solidFill>
            <a:schemeClr val="bg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solidFill>
            <a:schemeClr val="bg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solidFill>
            <a:schemeClr val="bg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solidFill>
            <a:schemeClr val="bg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solidFill>
            <a:schemeClr val="bg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solidFill>
            <a:schemeClr val="bg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solidFill>
            <a:schemeClr val="bg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solidFill>
            <a:schemeClr val="bg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کسب و کار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کار تیمی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solidFill>
            <a:schemeClr val="bg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solidFill>
            <a:schemeClr val="bg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012B3B">
                <a:alpha val="87000"/>
              </a:srgbClr>
            </a:gs>
            <a:gs pos="94000">
              <a:srgbClr val="74B7BE">
                <a:alpha val="87000"/>
              </a:srgbClr>
            </a:gs>
          </a:gsLst>
          <a:lin ang="8100000" scaled="1"/>
        </a:gradFill>
        <a:effectLst/>
      </p:bgPr>
    </p:bg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bg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solidFill>
            <a:schemeClr val="bg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solidFill>
            <a:schemeClr val="bg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solidFill>
            <a:schemeClr val="bg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solidFill>
            <a:schemeClr val="bg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solidFill>
            <a:schemeClr val="bg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solidFill>
            <a:schemeClr val="bg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solidFill>
            <a:schemeClr val="bg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solidFill>
            <a:schemeClr val="bg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solidFill>
            <a:schemeClr val="bg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solidFill>
            <a:schemeClr val="bg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solidFill>
            <a:schemeClr val="bg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solidFill>
            <a:schemeClr val="bg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solidFill>
            <a:schemeClr val="bg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solidFill>
            <a:schemeClr val="bg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solidFill>
            <a:schemeClr val="bg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solidFill>
            <a:schemeClr val="bg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bg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bg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bg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solidFill>
            <a:schemeClr val="bg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solidFill>
            <a:schemeClr val="bg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bg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solidFill>
            <a:schemeClr val="bg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solidFill>
            <a:schemeClr val="bg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bg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solidFill>
            <a:schemeClr val="bg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bg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solidFill>
            <a:schemeClr val="bg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solidFill>
            <a:schemeClr val="bg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solidFill>
            <a:schemeClr val="bg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solidFill>
            <a:schemeClr val="bg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solidFill>
            <a:schemeClr val="bg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solidFill>
            <a:schemeClr val="bg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solidFill>
            <a:schemeClr val="bg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solidFill>
            <a:schemeClr val="bg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solidFill>
            <a:schemeClr val="bg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solidFill>
            <a:schemeClr val="bg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solidFill>
            <a:schemeClr val="bg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solidFill>
            <a:schemeClr val="bg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solidFill>
            <a:schemeClr val="bg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solidFill>
            <a:schemeClr val="bg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solidFill>
            <a:schemeClr val="bg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solidFill>
            <a:schemeClr val="bg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solidFill>
            <a:schemeClr val="bg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bg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bg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solidFill>
            <a:schemeClr val="bg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solidFill>
            <a:schemeClr val="bg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solidFill>
            <a:schemeClr val="bg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solidFill>
            <a:schemeClr val="bg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solidFill>
            <a:schemeClr val="bg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solidFill>
            <a:schemeClr val="bg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solidFill>
            <a:schemeClr val="bg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solidFill>
            <a:schemeClr val="bg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solidFill>
            <a:schemeClr val="bg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solidFill>
            <a:schemeClr val="bg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solidFill>
            <a:schemeClr val="bg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solidFill>
            <a:schemeClr val="bg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bg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solidFill>
            <a:schemeClr val="bg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solidFill>
            <a:schemeClr val="bg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solidFill>
            <a:schemeClr val="bg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solidFill>
            <a:schemeClr val="bg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solidFill>
            <a:schemeClr val="bg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bg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solidFill>
            <a:schemeClr val="bg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solidFill>
            <a:schemeClr val="bg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solidFill>
            <a:schemeClr val="bg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bg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solidFill>
            <a:schemeClr val="bg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solidFill>
            <a:schemeClr val="bg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solidFill>
            <a:schemeClr val="bg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bg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bg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solidFill>
            <a:schemeClr val="bg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solidFill>
            <a:schemeClr val="bg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bg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solidFill>
            <a:schemeClr val="bg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solidFill>
            <a:schemeClr val="bg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solidFill>
            <a:schemeClr val="bg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solidFill>
            <a:schemeClr val="bg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solidFill>
            <a:schemeClr val="bg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solidFill>
            <a:schemeClr val="bg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solidFill>
            <a:schemeClr val="bg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solidFill>
            <a:schemeClr val="bg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solidFill>
            <a:schemeClr val="bg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solidFill>
            <a:schemeClr val="bg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solidFill>
            <a:schemeClr val="bg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solidFill>
            <a:schemeClr val="bg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solidFill>
            <a:schemeClr val="bg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solidFill>
            <a:schemeClr val="bg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bg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solidFill>
            <a:schemeClr val="bg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solidFill>
            <a:schemeClr val="bg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solidFill>
            <a:schemeClr val="bg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solidFill>
            <a:schemeClr val="bg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solidFill>
            <a:schemeClr val="bg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bg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solidFill>
            <a:schemeClr val="bg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solidFill>
            <a:schemeClr val="bg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solidFill>
            <a:schemeClr val="bg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آواتار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012B3B">
                <a:alpha val="87000"/>
              </a:srgbClr>
            </a:gs>
            <a:gs pos="94000">
              <a:srgbClr val="74B7BE">
                <a:alpha val="87000"/>
              </a:srgbClr>
            </a:gs>
          </a:gsLst>
          <a:lin ang="8100000" scaled="1"/>
        </a:gradFill>
        <a:effectLst/>
      </p:bgPr>
    </p:bg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solidFill>
            <a:schemeClr val="bg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solidFill>
            <a:schemeClr val="bg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solidFill>
            <a:schemeClr val="bg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solidFill>
            <a:schemeClr val="bg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solidFill>
            <a:schemeClr val="bg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solidFill>
            <a:schemeClr val="bg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solidFill>
            <a:schemeClr val="bg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solidFill>
            <a:schemeClr val="bg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solidFill>
            <a:schemeClr val="bg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solidFill>
            <a:schemeClr val="bg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solidFill>
            <a:schemeClr val="bg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solidFill>
            <a:schemeClr val="bg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solidFill>
            <a:schemeClr val="bg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solidFill>
            <a:schemeClr val="bg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solidFill>
            <a:schemeClr val="bg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solidFill>
            <a:schemeClr val="bg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solidFill>
            <a:schemeClr val="bg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solidFill>
            <a:schemeClr val="bg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solidFill>
            <a:schemeClr val="bg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solidFill>
            <a:schemeClr val="bg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solidFill>
            <a:schemeClr val="bg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solidFill>
            <a:schemeClr val="bg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solidFill>
            <a:schemeClr val="bg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solidFill>
            <a:schemeClr val="bg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solidFill>
            <a:schemeClr val="bg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solidFill>
            <a:schemeClr val="bg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solidFill>
            <a:schemeClr val="bg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solidFill>
            <a:schemeClr val="bg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solidFill>
            <a:schemeClr val="bg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solidFill>
            <a:schemeClr val="bg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solidFill>
            <a:schemeClr val="bg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solidFill>
            <a:schemeClr val="bg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solidFill>
            <a:schemeClr val="bg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solidFill>
            <a:schemeClr val="bg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solidFill>
            <a:schemeClr val="bg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solidFill>
            <a:schemeClr val="bg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solidFill>
            <a:schemeClr val="bg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solidFill>
            <a:schemeClr val="bg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solidFill>
            <a:schemeClr val="bg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solidFill>
            <a:schemeClr val="bg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solidFill>
            <a:schemeClr val="bg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solidFill>
            <a:schemeClr val="bg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solidFill>
            <a:schemeClr val="bg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solidFill>
            <a:schemeClr val="bg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solidFill>
            <a:schemeClr val="bg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solidFill>
            <a:schemeClr val="bg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solidFill>
            <a:schemeClr val="bg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solidFill>
            <a:schemeClr val="bg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solidFill>
            <a:schemeClr val="bg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solidFill>
            <a:schemeClr val="bg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solidFill>
            <a:schemeClr val="bg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solidFill>
            <a:schemeClr val="bg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solidFill>
            <a:schemeClr val="bg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solidFill>
            <a:schemeClr val="bg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solidFill>
            <a:schemeClr val="bg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solidFill>
            <a:schemeClr val="bg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solidFill>
            <a:schemeClr val="bg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solidFill>
            <a:schemeClr val="bg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solidFill>
            <a:schemeClr val="bg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solidFill>
            <a:schemeClr val="bg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solidFill>
            <a:schemeClr val="bg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solidFill>
            <a:schemeClr val="bg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solidFill>
            <a:schemeClr val="bg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solidFill>
            <a:schemeClr val="bg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solidFill>
            <a:schemeClr val="bg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solidFill>
            <a:schemeClr val="bg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solidFill>
            <a:schemeClr val="bg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solidFill>
            <a:schemeClr val="bg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solidFill>
            <a:schemeClr val="bg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solidFill>
            <a:schemeClr val="bg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solidFill>
            <a:schemeClr val="bg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solidFill>
            <a:schemeClr val="bg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solidFill>
            <a:schemeClr val="bg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solidFill>
            <a:schemeClr val="bg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solidFill>
            <a:schemeClr val="bg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solidFill>
            <a:schemeClr val="bg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solidFill>
            <a:schemeClr val="bg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solidFill>
            <a:schemeClr val="bg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solidFill>
            <a:schemeClr val="bg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solidFill>
            <a:schemeClr val="bg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solidFill>
            <a:schemeClr val="bg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solidFill>
            <a:schemeClr val="bg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solidFill>
            <a:schemeClr val="bg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solidFill>
            <a:schemeClr val="bg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solidFill>
            <a:schemeClr val="bg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فرآیند خلاق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هنرهای نمایشی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012B3B">
                <a:alpha val="87000"/>
              </a:srgbClr>
            </a:gs>
            <a:gs pos="94000">
              <a:srgbClr val="74B7BE">
                <a:alpha val="87000"/>
              </a:srgbClr>
            </a:gs>
          </a:gsLst>
          <a:lin ang="8100000" scaled="1"/>
        </a:gradFill>
        <a:effectLst/>
      </p:bgPr>
    </p:bg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095744" y="2102478"/>
            <a:ext cx="463829" cy="463317"/>
            <a:chOff x="849677" y="1500658"/>
            <a:chExt cx="347872" cy="347488"/>
          </a:xfrm>
          <a:solidFill>
            <a:schemeClr val="bg1"/>
          </a:soli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850645" y="2102478"/>
            <a:ext cx="421163" cy="463317"/>
            <a:chOff x="1415853" y="1500658"/>
            <a:chExt cx="315872" cy="347488"/>
          </a:xfrm>
          <a:solidFill>
            <a:schemeClr val="bg1"/>
          </a:soli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6226027" y="2102478"/>
            <a:ext cx="463360" cy="462805"/>
            <a:chOff x="4697389" y="1500658"/>
            <a:chExt cx="347520" cy="347104"/>
          </a:xfrm>
          <a:solidFill>
            <a:schemeClr val="bg1"/>
          </a:soli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4767552" y="2721528"/>
            <a:ext cx="463360" cy="471680"/>
            <a:chOff x="3603533" y="1964946"/>
            <a:chExt cx="347520" cy="353760"/>
          </a:xfrm>
          <a:solidFill>
            <a:schemeClr val="bg1"/>
          </a:soli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2563861" y="2720717"/>
            <a:ext cx="477056" cy="469931"/>
            <a:chOff x="1950765" y="1964338"/>
            <a:chExt cx="357792" cy="352448"/>
          </a:xfrm>
          <a:solidFill>
            <a:schemeClr val="bg1"/>
          </a:soli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9877013" y="2721187"/>
            <a:ext cx="490283" cy="470997"/>
            <a:chOff x="7435629" y="1964690"/>
            <a:chExt cx="367712" cy="353248"/>
          </a:xfrm>
          <a:solidFill>
            <a:schemeClr val="bg1"/>
          </a:soli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3313173" y="2721656"/>
            <a:ext cx="444032" cy="470528"/>
            <a:chOff x="2512749" y="1965042"/>
            <a:chExt cx="333024" cy="352896"/>
          </a:xfrm>
          <a:solidFill>
            <a:schemeClr val="bg1"/>
          </a:soli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827264" y="2743971"/>
            <a:ext cx="487723" cy="447189"/>
            <a:chOff x="1398317" y="1981778"/>
            <a:chExt cx="365792" cy="335392"/>
          </a:xfrm>
          <a:solidFill>
            <a:schemeClr val="bg1"/>
          </a:soli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4032491" y="2773027"/>
            <a:ext cx="471467" cy="419669"/>
            <a:chOff x="3052237" y="2003570"/>
            <a:chExt cx="353600" cy="314752"/>
          </a:xfrm>
          <a:solidFill>
            <a:schemeClr val="bg1"/>
          </a:soli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834859" y="4045688"/>
            <a:ext cx="490795" cy="298624"/>
            <a:chOff x="1404013" y="2958066"/>
            <a:chExt cx="368096" cy="223968"/>
          </a:xfrm>
          <a:solidFill>
            <a:schemeClr val="bg1"/>
          </a:soli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5492971" y="3950072"/>
            <a:ext cx="490283" cy="49024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1136363" y="3949987"/>
            <a:ext cx="431360" cy="489813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2564373" y="3948536"/>
            <a:ext cx="493824" cy="489771"/>
            <a:chOff x="1951149" y="2885202"/>
            <a:chExt cx="370368" cy="367328"/>
          </a:xfrm>
          <a:solidFill>
            <a:schemeClr val="bg1"/>
          </a:soli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3298411" y="3976483"/>
            <a:ext cx="489771" cy="436395"/>
            <a:chOff x="2501677" y="2906162"/>
            <a:chExt cx="367328" cy="327296"/>
          </a:xfrm>
          <a:solidFill>
            <a:schemeClr val="bg1"/>
          </a:soli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4759957" y="4007459"/>
            <a:ext cx="491776" cy="375467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4029931" y="3959885"/>
            <a:ext cx="490283" cy="472320"/>
            <a:chOff x="3050317" y="2893714"/>
            <a:chExt cx="367712" cy="354240"/>
          </a:xfrm>
          <a:solidFill>
            <a:schemeClr val="bg1"/>
          </a:soli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6222485" y="3947512"/>
            <a:ext cx="493824" cy="490795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10691350" y="3949987"/>
            <a:ext cx="337877" cy="48832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0004544" y="3950072"/>
            <a:ext cx="246912" cy="489728"/>
            <a:chOff x="7531277" y="2886354"/>
            <a:chExt cx="185184" cy="367296"/>
          </a:xfrm>
          <a:solidFill>
            <a:schemeClr val="bg1"/>
          </a:soli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9198358" y="3950584"/>
            <a:ext cx="396245" cy="489728"/>
            <a:chOff x="6926637" y="2886738"/>
            <a:chExt cx="297184" cy="367296"/>
          </a:xfrm>
          <a:solidFill>
            <a:schemeClr val="bg1"/>
          </a:soli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6970261" y="3949560"/>
            <a:ext cx="461824" cy="490752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7741888" y="3950499"/>
            <a:ext cx="385621" cy="491349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8417045" y="3950072"/>
            <a:ext cx="493824" cy="490752"/>
            <a:chOff x="6340653" y="2886354"/>
            <a:chExt cx="370368" cy="368064"/>
          </a:xfrm>
          <a:solidFill>
            <a:schemeClr val="bg1"/>
          </a:soli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6958571" y="2743501"/>
            <a:ext cx="473003" cy="448683"/>
            <a:chOff x="5246797" y="1981426"/>
            <a:chExt cx="354752" cy="336512"/>
          </a:xfrm>
          <a:solidFill>
            <a:schemeClr val="bg1"/>
          </a:soli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5494507" y="2904355"/>
            <a:ext cx="473515" cy="288341"/>
            <a:chOff x="4148749" y="2102066"/>
            <a:chExt cx="355136" cy="216256"/>
          </a:xfrm>
          <a:solidFill>
            <a:schemeClr val="bg1"/>
          </a:soli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7689067" y="2770168"/>
            <a:ext cx="473003" cy="420480"/>
            <a:chOff x="5794669" y="2001426"/>
            <a:chExt cx="354752" cy="315360"/>
          </a:xfrm>
          <a:solidFill>
            <a:schemeClr val="bg1"/>
          </a:soli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8423147" y="2808056"/>
            <a:ext cx="470443" cy="385621"/>
            <a:chOff x="6345229" y="2029842"/>
            <a:chExt cx="352832" cy="289216"/>
          </a:xfrm>
          <a:solidFill>
            <a:schemeClr val="bg1"/>
          </a:soli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6226027" y="2816717"/>
            <a:ext cx="473003" cy="375979"/>
            <a:chOff x="4697389" y="2036338"/>
            <a:chExt cx="354752" cy="281984"/>
          </a:xfrm>
          <a:solidFill>
            <a:schemeClr val="bg1"/>
          </a:soli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834859" y="3334605"/>
            <a:ext cx="471467" cy="473259"/>
            <a:chOff x="1404013" y="2424754"/>
            <a:chExt cx="353600" cy="354944"/>
          </a:xfrm>
          <a:solidFill>
            <a:schemeClr val="bg1"/>
          </a:soli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101845" y="3339299"/>
            <a:ext cx="473472" cy="468053"/>
            <a:chOff x="854253" y="2428274"/>
            <a:chExt cx="355104" cy="351040"/>
          </a:xfrm>
          <a:solidFill>
            <a:schemeClr val="bg1"/>
          </a:soli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9158720" y="3356195"/>
            <a:ext cx="473003" cy="367872"/>
            <a:chOff x="6896909" y="2440946"/>
            <a:chExt cx="354752" cy="275904"/>
          </a:xfrm>
          <a:solidFill>
            <a:schemeClr val="bg1"/>
          </a:soli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8426176" y="3366605"/>
            <a:ext cx="473003" cy="440235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6982933" y="3334605"/>
            <a:ext cx="429312" cy="472747"/>
            <a:chOff x="5265069" y="2424754"/>
            <a:chExt cx="321984" cy="354560"/>
          </a:xfrm>
          <a:solidFill>
            <a:schemeClr val="bg1"/>
          </a:soli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5497067" y="3390627"/>
            <a:ext cx="473472" cy="346112"/>
            <a:chOff x="4150669" y="2466770"/>
            <a:chExt cx="355104" cy="259584"/>
          </a:xfrm>
          <a:solidFill>
            <a:schemeClr val="bg1"/>
          </a:soli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6229099" y="3334861"/>
            <a:ext cx="472448" cy="471979"/>
            <a:chOff x="4699693" y="2424946"/>
            <a:chExt cx="354336" cy="353984"/>
          </a:xfrm>
          <a:solidFill>
            <a:schemeClr val="bg1"/>
          </a:soli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7709376" y="3334392"/>
            <a:ext cx="442027" cy="47296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4031979" y="3386317"/>
            <a:ext cx="474027" cy="421035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2566891" y="3504589"/>
            <a:ext cx="473515" cy="302763"/>
            <a:chOff x="1953037" y="2552242"/>
            <a:chExt cx="355136" cy="227072"/>
          </a:xfrm>
          <a:solidFill>
            <a:schemeClr val="bg1"/>
          </a:soli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4768064" y="3333795"/>
            <a:ext cx="464341" cy="472021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3297429" y="3471224"/>
            <a:ext cx="473472" cy="334592"/>
            <a:chOff x="2500941" y="2527218"/>
            <a:chExt cx="355104" cy="250944"/>
          </a:xfrm>
          <a:solidFill>
            <a:schemeClr val="bg1"/>
          </a:soli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9892757" y="3433976"/>
            <a:ext cx="473515" cy="375936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0621248" y="3337763"/>
            <a:ext cx="475008" cy="469077"/>
            <a:chOff x="7993805" y="2427122"/>
            <a:chExt cx="356256" cy="351808"/>
          </a:xfrm>
          <a:solidFill>
            <a:schemeClr val="bg1"/>
          </a:soli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134357" y="2721613"/>
            <a:ext cx="411520" cy="471083"/>
            <a:chOff x="878637" y="1965010"/>
            <a:chExt cx="308640" cy="353312"/>
          </a:xfrm>
          <a:solidFill>
            <a:schemeClr val="bg1"/>
          </a:soli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9157696" y="2721229"/>
            <a:ext cx="464341" cy="469931"/>
            <a:chOff x="6896141" y="1964722"/>
            <a:chExt cx="348256" cy="352448"/>
          </a:xfrm>
          <a:solidFill>
            <a:schemeClr val="bg1"/>
          </a:soli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0616171" y="2788771"/>
            <a:ext cx="473515" cy="404437"/>
            <a:chOff x="7989997" y="2015378"/>
            <a:chExt cx="355136" cy="303328"/>
          </a:xfrm>
          <a:solidFill>
            <a:schemeClr val="bg1"/>
          </a:soli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4760470" y="2114083"/>
            <a:ext cx="464853" cy="441045"/>
            <a:chOff x="3598221" y="1509362"/>
            <a:chExt cx="348640" cy="330784"/>
          </a:xfrm>
          <a:solidFill>
            <a:schemeClr val="bg1"/>
          </a:soli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6958571" y="2102478"/>
            <a:ext cx="463829" cy="463317"/>
            <a:chOff x="5246797" y="1500658"/>
            <a:chExt cx="347872" cy="347488"/>
          </a:xfrm>
          <a:solidFill>
            <a:schemeClr val="bg1"/>
          </a:soli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7691627" y="2102477"/>
            <a:ext cx="465365" cy="462336"/>
            <a:chOff x="5796589" y="1500658"/>
            <a:chExt cx="349024" cy="346752"/>
          </a:xfrm>
          <a:solidFill>
            <a:schemeClr val="bg1"/>
          </a:soli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9156672" y="2105037"/>
            <a:ext cx="464853" cy="457728"/>
            <a:chOff x="6895373" y="1502578"/>
            <a:chExt cx="348640" cy="343296"/>
          </a:xfrm>
          <a:solidFill>
            <a:schemeClr val="bg1"/>
          </a:soli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5492971" y="2108877"/>
            <a:ext cx="463872" cy="449323"/>
            <a:chOff x="4147597" y="1505458"/>
            <a:chExt cx="347904" cy="336992"/>
          </a:xfrm>
          <a:solidFill>
            <a:schemeClr val="bg1"/>
          </a:soli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3295382" y="2101454"/>
            <a:ext cx="463317" cy="464341"/>
            <a:chOff x="2499405" y="1499890"/>
            <a:chExt cx="347488" cy="348256"/>
          </a:xfrm>
          <a:solidFill>
            <a:schemeClr val="bg1"/>
          </a:soli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2571968" y="2102264"/>
            <a:ext cx="442027" cy="464043"/>
            <a:chOff x="1956845" y="1500498"/>
            <a:chExt cx="331520" cy="348032"/>
          </a:xfrm>
          <a:solidFill>
            <a:schemeClr val="bg1"/>
          </a:soli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8423659" y="2168099"/>
            <a:ext cx="464853" cy="334208"/>
            <a:chOff x="6345613" y="1549874"/>
            <a:chExt cx="348640" cy="250656"/>
          </a:xfrm>
          <a:solidFill>
            <a:schemeClr val="bg1"/>
          </a:soli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9889216" y="2110968"/>
            <a:ext cx="464853" cy="445696"/>
            <a:chOff x="7444781" y="1507026"/>
            <a:chExt cx="348640" cy="334272"/>
          </a:xfrm>
          <a:solidFill>
            <a:schemeClr val="bg1"/>
          </a:soli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0623296" y="2110584"/>
            <a:ext cx="463829" cy="446592"/>
            <a:chOff x="7995341" y="1506738"/>
            <a:chExt cx="347872" cy="334944"/>
          </a:xfrm>
          <a:solidFill>
            <a:schemeClr val="bg1"/>
          </a:soli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4026902" y="2132174"/>
            <a:ext cx="463829" cy="405205"/>
            <a:chOff x="3048045" y="1522930"/>
            <a:chExt cx="347872" cy="303904"/>
          </a:xfrm>
          <a:solidFill>
            <a:schemeClr val="bg1"/>
          </a:soli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473686" y="4570829"/>
            <a:ext cx="418645" cy="478080"/>
            <a:chOff x="1133133" y="3351922"/>
            <a:chExt cx="313984" cy="358560"/>
          </a:xfrm>
          <a:solidFill>
            <a:schemeClr val="bg1"/>
          </a:soli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2241771" y="4573389"/>
            <a:ext cx="350592" cy="47296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3689579" y="4571725"/>
            <a:ext cx="384597" cy="476160"/>
            <a:chOff x="2795053" y="3352594"/>
            <a:chExt cx="288448" cy="357120"/>
          </a:xfrm>
          <a:solidFill>
            <a:schemeClr val="bg1"/>
          </a:soli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944875" y="4572536"/>
            <a:ext cx="406443" cy="475349"/>
            <a:chOff x="2236525" y="3353202"/>
            <a:chExt cx="304832" cy="356512"/>
          </a:xfrm>
          <a:solidFill>
            <a:schemeClr val="bg1"/>
          </a:soli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5177024" y="4571853"/>
            <a:ext cx="342400" cy="476032"/>
            <a:chOff x="3910637" y="3352690"/>
            <a:chExt cx="256800" cy="357024"/>
          </a:xfrm>
          <a:solidFill>
            <a:schemeClr val="bg1"/>
          </a:soli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8038080" y="4570829"/>
            <a:ext cx="480085" cy="480128"/>
            <a:chOff x="6056429" y="3351922"/>
            <a:chExt cx="360064" cy="360096"/>
          </a:xfrm>
          <a:solidFill>
            <a:schemeClr val="bg1"/>
          </a:soli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8774677" y="4572365"/>
            <a:ext cx="476544" cy="476544"/>
            <a:chOff x="6608877" y="3353074"/>
            <a:chExt cx="357408" cy="357408"/>
          </a:xfrm>
          <a:solidFill>
            <a:schemeClr val="bg1"/>
          </a:soli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0240235" y="4570317"/>
            <a:ext cx="476544" cy="476544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5860288" y="4572365"/>
            <a:ext cx="442496" cy="477056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6575552" y="4595235"/>
            <a:ext cx="476544" cy="431317"/>
            <a:chOff x="4959533" y="3370226"/>
            <a:chExt cx="357408" cy="323488"/>
          </a:xfrm>
          <a:solidFill>
            <a:schemeClr val="bg1"/>
          </a:soli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9507691" y="4572365"/>
            <a:ext cx="476075" cy="476544"/>
            <a:chOff x="7158637" y="3353074"/>
            <a:chExt cx="357056" cy="357408"/>
          </a:xfrm>
          <a:solidFill>
            <a:schemeClr val="bg1"/>
          </a:soli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4384533" y="4571469"/>
            <a:ext cx="459776" cy="475392"/>
            <a:chOff x="3316269" y="3352402"/>
            <a:chExt cx="344832" cy="356544"/>
          </a:xfrm>
          <a:solidFill>
            <a:schemeClr val="bg1"/>
          </a:soli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7308053" y="4596942"/>
            <a:ext cx="478080" cy="426069"/>
            <a:chOff x="5508909" y="3371506"/>
            <a:chExt cx="358560" cy="319552"/>
          </a:xfrm>
          <a:solidFill>
            <a:schemeClr val="bg1"/>
          </a:soli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طبیعت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012B3B">
                <a:alpha val="87000"/>
              </a:srgbClr>
            </a:gs>
            <a:gs pos="94000">
              <a:srgbClr val="74B7BE">
                <a:alpha val="87000"/>
              </a:srgbClr>
            </a:gs>
          </a:gsLst>
          <a:lin ang="8100000" scaled="1"/>
        </a:gradFill>
        <a:effectLst/>
      </p:bgPr>
    </p:bg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3435660" y="5190881"/>
            <a:ext cx="460899" cy="461408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4034956" y="5191136"/>
            <a:ext cx="461408" cy="460899"/>
            <a:chOff x="3303268" y="3817349"/>
            <a:chExt cx="346056" cy="345674"/>
          </a:xfrm>
          <a:solidFill>
            <a:schemeClr val="bg1"/>
          </a:soli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4633741" y="5191136"/>
            <a:ext cx="461408" cy="460899"/>
            <a:chOff x="3752358" y="3817349"/>
            <a:chExt cx="346056" cy="345674"/>
          </a:xfrm>
          <a:solidFill>
            <a:schemeClr val="bg1"/>
          </a:soli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6430608" y="5191136"/>
            <a:ext cx="461365" cy="460899"/>
            <a:chOff x="5100008" y="3817349"/>
            <a:chExt cx="346024" cy="345674"/>
          </a:xfrm>
          <a:solidFill>
            <a:schemeClr val="bg1"/>
          </a:soli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7629156" y="5191136"/>
            <a:ext cx="460899" cy="460899"/>
            <a:chOff x="5998919" y="3817349"/>
            <a:chExt cx="345674" cy="345674"/>
          </a:xfrm>
          <a:solidFill>
            <a:schemeClr val="bg1"/>
          </a:soli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5232528" y="5191136"/>
            <a:ext cx="461365" cy="460899"/>
            <a:chOff x="4201447" y="3817349"/>
            <a:chExt cx="346024" cy="345674"/>
          </a:xfrm>
          <a:solidFill>
            <a:schemeClr val="bg1"/>
          </a:soli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5831823" y="5191136"/>
            <a:ext cx="461365" cy="460899"/>
            <a:chOff x="4650919" y="3817349"/>
            <a:chExt cx="346024" cy="345674"/>
          </a:xfrm>
          <a:solidFill>
            <a:schemeClr val="bg1"/>
          </a:soli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7030413" y="5191136"/>
            <a:ext cx="460856" cy="460899"/>
            <a:chOff x="5549861" y="3817349"/>
            <a:chExt cx="345642" cy="345674"/>
          </a:xfrm>
          <a:solidFill>
            <a:schemeClr val="bg1"/>
          </a:soli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708448" y="4632039"/>
            <a:ext cx="489673" cy="359807"/>
            <a:chOff x="1306445" y="3397829"/>
            <a:chExt cx="367255" cy="269855"/>
          </a:xfrm>
          <a:solidFill>
            <a:schemeClr val="bg1"/>
          </a:soli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2341610" y="4623467"/>
            <a:ext cx="489673" cy="376485"/>
            <a:chOff x="1781317" y="3391400"/>
            <a:chExt cx="367255" cy="282364"/>
          </a:xfrm>
          <a:solidFill>
            <a:schemeClr val="bg1"/>
          </a:soli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4871627" y="4596178"/>
            <a:ext cx="492219" cy="431063"/>
            <a:chOff x="3678830" y="3370933"/>
            <a:chExt cx="369164" cy="323297"/>
          </a:xfrm>
          <a:solidFill>
            <a:schemeClr val="bg1"/>
          </a:soli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112207" y="4565833"/>
            <a:ext cx="416421" cy="491200"/>
            <a:chOff x="859265" y="3348175"/>
            <a:chExt cx="312316" cy="368400"/>
          </a:xfrm>
          <a:solidFill>
            <a:schemeClr val="bg1"/>
          </a:soli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975748" y="4605769"/>
            <a:ext cx="496251" cy="412347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3655019" y="4582951"/>
            <a:ext cx="440147" cy="411877"/>
            <a:chOff x="2766264" y="3394042"/>
            <a:chExt cx="294873" cy="275934"/>
          </a:xfrm>
          <a:solidFill>
            <a:schemeClr val="bg1"/>
          </a:soli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4253149" y="4580517"/>
            <a:ext cx="461875" cy="463403"/>
            <a:chOff x="3214972" y="3359188"/>
            <a:chExt cx="346406" cy="347552"/>
          </a:xfrm>
          <a:solidFill>
            <a:schemeClr val="bg1"/>
          </a:soli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6138929" y="4647191"/>
            <a:ext cx="489673" cy="325981"/>
            <a:chOff x="4629306" y="3409193"/>
            <a:chExt cx="367255" cy="244486"/>
          </a:xfrm>
          <a:solidFill>
            <a:schemeClr val="bg1"/>
          </a:soli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5557841" y="4568379"/>
            <a:ext cx="386585" cy="446215"/>
            <a:chOff x="4193490" y="3350084"/>
            <a:chExt cx="289939" cy="334661"/>
          </a:xfrm>
          <a:solidFill>
            <a:schemeClr val="bg1"/>
          </a:soli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8677562" y="4569907"/>
            <a:ext cx="476049" cy="476007"/>
            <a:chOff x="6533281" y="3351230"/>
            <a:chExt cx="357037" cy="357005"/>
          </a:xfrm>
          <a:solidFill>
            <a:schemeClr val="bg1"/>
          </a:soli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8044442" y="4569907"/>
            <a:ext cx="476516" cy="476007"/>
            <a:chOff x="6058441" y="3351230"/>
            <a:chExt cx="357387" cy="357005"/>
          </a:xfrm>
          <a:solidFill>
            <a:schemeClr val="bg1"/>
          </a:soli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0576498" y="4569398"/>
            <a:ext cx="476516" cy="476516"/>
            <a:chOff x="7957483" y="3350848"/>
            <a:chExt cx="357387" cy="357387"/>
          </a:xfrm>
          <a:solidFill>
            <a:schemeClr val="bg1"/>
          </a:soli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9310215" y="4569907"/>
            <a:ext cx="476516" cy="476007"/>
            <a:chOff x="7007771" y="3351230"/>
            <a:chExt cx="357387" cy="357005"/>
          </a:xfrm>
          <a:solidFill>
            <a:schemeClr val="bg1"/>
          </a:soli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6778161" y="4569907"/>
            <a:ext cx="476007" cy="476007"/>
            <a:chOff x="5108729" y="3351230"/>
            <a:chExt cx="357005" cy="357005"/>
          </a:xfrm>
          <a:solidFill>
            <a:schemeClr val="bg1"/>
          </a:soli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7411279" y="4569907"/>
            <a:ext cx="476559" cy="476007"/>
            <a:chOff x="5583569" y="3351230"/>
            <a:chExt cx="357419" cy="357005"/>
          </a:xfrm>
          <a:solidFill>
            <a:schemeClr val="bg1"/>
          </a:soli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9942826" y="4569907"/>
            <a:ext cx="476559" cy="476007"/>
            <a:chOff x="7482229" y="3351230"/>
            <a:chExt cx="357419" cy="357005"/>
          </a:xfrm>
          <a:solidFill>
            <a:schemeClr val="bg1"/>
          </a:soli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4985834" y="3955843"/>
            <a:ext cx="297165" cy="460983"/>
            <a:chOff x="3764485" y="2890682"/>
            <a:chExt cx="222874" cy="345737"/>
          </a:xfrm>
          <a:solidFill>
            <a:schemeClr val="bg1"/>
          </a:soli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951343" y="3979108"/>
            <a:ext cx="563461" cy="413843"/>
            <a:chOff x="2278533" y="2937377"/>
            <a:chExt cx="346788" cy="254704"/>
          </a:xfrm>
          <a:solidFill>
            <a:schemeClr val="bg1"/>
          </a:soli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4270337" y="3956438"/>
            <a:ext cx="463403" cy="461917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2415369" y="3956947"/>
            <a:ext cx="381536" cy="461917"/>
            <a:chOff x="1836637" y="2891510"/>
            <a:chExt cx="286152" cy="346438"/>
          </a:xfrm>
          <a:solidFill>
            <a:schemeClr val="bg1"/>
          </a:soli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7414335" y="3976172"/>
            <a:ext cx="506352" cy="450245"/>
            <a:chOff x="5585861" y="2905929"/>
            <a:chExt cx="379764" cy="337684"/>
          </a:xfrm>
          <a:solidFill>
            <a:schemeClr val="bg1"/>
          </a:soli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736755" y="3982240"/>
            <a:ext cx="463912" cy="413365"/>
            <a:chOff x="1327676" y="2910480"/>
            <a:chExt cx="347934" cy="310024"/>
          </a:xfrm>
          <a:solidFill>
            <a:schemeClr val="bg1"/>
          </a:soli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3681144" y="4361696"/>
            <a:ext cx="14217" cy="42992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3637722" y="3927686"/>
            <a:ext cx="510437" cy="478135"/>
            <a:chOff x="2753373" y="2902523"/>
            <a:chExt cx="347552" cy="325557"/>
          </a:xfrm>
          <a:solidFill>
            <a:schemeClr val="bg1"/>
          </a:soli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098542" y="3972608"/>
            <a:ext cx="475540" cy="447233"/>
            <a:chOff x="849016" y="2903255"/>
            <a:chExt cx="356655" cy="335425"/>
          </a:xfrm>
          <a:solidFill>
            <a:schemeClr val="bg1"/>
          </a:soli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5581098" y="4003969"/>
            <a:ext cx="373429" cy="367360"/>
            <a:chOff x="4210933" y="2926777"/>
            <a:chExt cx="280072" cy="275520"/>
          </a:xfrm>
          <a:solidFill>
            <a:schemeClr val="bg1"/>
          </a:soli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6189475" y="3988777"/>
            <a:ext cx="427031" cy="424527"/>
            <a:chOff x="4667216" y="2915382"/>
            <a:chExt cx="320273" cy="318395"/>
          </a:xfrm>
          <a:solidFill>
            <a:schemeClr val="bg1"/>
          </a:soli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6860494" y="4014452"/>
            <a:ext cx="349239" cy="374067"/>
            <a:chOff x="5170480" y="2934639"/>
            <a:chExt cx="261929" cy="280550"/>
          </a:xfrm>
          <a:solidFill>
            <a:schemeClr val="bg1"/>
          </a:soli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8059085" y="3957456"/>
            <a:ext cx="483095" cy="485641"/>
            <a:chOff x="6069423" y="2891892"/>
            <a:chExt cx="362321" cy="364231"/>
          </a:xfrm>
          <a:solidFill>
            <a:schemeClr val="bg1"/>
          </a:soli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8729127" y="3993827"/>
            <a:ext cx="411837" cy="414893"/>
            <a:chOff x="6571955" y="2919170"/>
            <a:chExt cx="308878" cy="311170"/>
          </a:xfrm>
          <a:solidFill>
            <a:schemeClr val="bg1"/>
          </a:soli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9966592" y="4014580"/>
            <a:ext cx="467435" cy="373939"/>
            <a:chOff x="7500054" y="2934735"/>
            <a:chExt cx="350576" cy="280454"/>
          </a:xfrm>
          <a:solidFill>
            <a:schemeClr val="bg1"/>
          </a:soli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9316760" y="3934483"/>
            <a:ext cx="442683" cy="473939"/>
            <a:chOff x="7055134" y="2919170"/>
            <a:chExt cx="290321" cy="310820"/>
          </a:xfrm>
          <a:solidFill>
            <a:schemeClr val="bg1"/>
          </a:soli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0613378" y="3969084"/>
            <a:ext cx="440145" cy="463403"/>
            <a:chOff x="7985143" y="2900613"/>
            <a:chExt cx="330109" cy="347552"/>
          </a:xfrm>
          <a:solidFill>
            <a:schemeClr val="bg1"/>
          </a:soli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0620975" y="3348569"/>
            <a:ext cx="472484" cy="471508"/>
            <a:chOff x="7990840" y="2435226"/>
            <a:chExt cx="354363" cy="353631"/>
          </a:xfrm>
          <a:solidFill>
            <a:schemeClr val="bg1"/>
          </a:soli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2389609" y="3408707"/>
            <a:ext cx="467944" cy="350724"/>
            <a:chOff x="1817317" y="2480330"/>
            <a:chExt cx="350958" cy="263043"/>
          </a:xfrm>
          <a:solidFill>
            <a:schemeClr val="bg1"/>
          </a:soli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755490" y="3412733"/>
            <a:ext cx="559884" cy="410812"/>
            <a:chOff x="1341727" y="2483349"/>
            <a:chExt cx="419913" cy="308109"/>
          </a:xfrm>
          <a:solidFill>
            <a:schemeClr val="bg1"/>
          </a:soli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105629" y="3365249"/>
            <a:ext cx="501811" cy="440145"/>
            <a:chOff x="854332" y="2447736"/>
            <a:chExt cx="376358" cy="330109"/>
          </a:xfrm>
          <a:solidFill>
            <a:schemeClr val="bg1"/>
          </a:soli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5575538" y="3369535"/>
            <a:ext cx="429535" cy="429832"/>
            <a:chOff x="4206763" y="2450951"/>
            <a:chExt cx="322151" cy="322374"/>
          </a:xfrm>
          <a:solidFill>
            <a:schemeClr val="bg1"/>
          </a:soli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9988315" y="3368346"/>
            <a:ext cx="437301" cy="432421"/>
            <a:chOff x="7528096" y="2450059"/>
            <a:chExt cx="327976" cy="324316"/>
          </a:xfrm>
          <a:solidFill>
            <a:schemeClr val="bg1"/>
          </a:soli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9402692" y="3451657"/>
            <a:ext cx="376485" cy="264825"/>
            <a:chOff x="7077129" y="2512542"/>
            <a:chExt cx="282364" cy="198619"/>
          </a:xfrm>
          <a:solidFill>
            <a:schemeClr val="bg1"/>
          </a:soli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4933802" y="3361217"/>
            <a:ext cx="445705" cy="446215"/>
            <a:chOff x="3725461" y="2444712"/>
            <a:chExt cx="334279" cy="334661"/>
          </a:xfrm>
          <a:solidFill>
            <a:schemeClr val="bg1"/>
          </a:soli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8736171" y="3377895"/>
            <a:ext cx="442692" cy="414384"/>
            <a:chOff x="6577238" y="2457221"/>
            <a:chExt cx="332019" cy="310788"/>
          </a:xfrm>
          <a:solidFill>
            <a:schemeClr val="bg1"/>
          </a:soli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3724601" y="3354638"/>
            <a:ext cx="330523" cy="461365"/>
            <a:chOff x="2818561" y="2439778"/>
            <a:chExt cx="247892" cy="346024"/>
          </a:xfrm>
          <a:solidFill>
            <a:schemeClr val="bg1"/>
          </a:soli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4243558" y="3401110"/>
            <a:ext cx="559911" cy="366893"/>
            <a:chOff x="3207778" y="2474632"/>
            <a:chExt cx="419933" cy="275170"/>
          </a:xfrm>
          <a:solidFill>
            <a:schemeClr val="bg1"/>
          </a:soli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8099020" y="3376367"/>
            <a:ext cx="450245" cy="418925"/>
            <a:chOff x="6099375" y="2456075"/>
            <a:chExt cx="337684" cy="314194"/>
          </a:xfrm>
          <a:solidFill>
            <a:schemeClr val="bg1"/>
          </a:soli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3050017" y="3393046"/>
            <a:ext cx="416931" cy="382045"/>
            <a:chOff x="2312623" y="2468584"/>
            <a:chExt cx="312698" cy="286534"/>
          </a:xfrm>
          <a:solidFill>
            <a:schemeClr val="bg1"/>
          </a:soli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7458260" y="3356165"/>
            <a:ext cx="460389" cy="456824"/>
            <a:chOff x="5618805" y="2440924"/>
            <a:chExt cx="345292" cy="342618"/>
          </a:xfrm>
          <a:solidFill>
            <a:schemeClr val="bg1"/>
          </a:soli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6170759" y="3363721"/>
            <a:ext cx="503848" cy="441673"/>
            <a:chOff x="4653179" y="2446590"/>
            <a:chExt cx="377886" cy="331255"/>
          </a:xfrm>
          <a:solidFill>
            <a:schemeClr val="bg1"/>
          </a:soli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6879209" y="3380908"/>
            <a:ext cx="336083" cy="406829"/>
            <a:chOff x="5184517" y="2459481"/>
            <a:chExt cx="252062" cy="305122"/>
          </a:xfrm>
          <a:solidFill>
            <a:schemeClr val="bg1"/>
          </a:soli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2367881" y="2729073"/>
            <a:ext cx="472484" cy="472527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8173799" y="2727078"/>
            <a:ext cx="333027" cy="485132"/>
            <a:chOff x="6155459" y="1969108"/>
            <a:chExt cx="249770" cy="363849"/>
          </a:xfrm>
          <a:solidFill>
            <a:schemeClr val="bg1"/>
          </a:soli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3006559" y="2729073"/>
            <a:ext cx="471508" cy="472527"/>
            <a:chOff x="2280029" y="1970604"/>
            <a:chExt cx="353631" cy="354395"/>
          </a:xfrm>
          <a:solidFill>
            <a:schemeClr val="bg1"/>
          </a:soli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0719987" y="2768499"/>
            <a:ext cx="340115" cy="402247"/>
            <a:chOff x="8065100" y="2000174"/>
            <a:chExt cx="255086" cy="301685"/>
          </a:xfrm>
          <a:solidFill>
            <a:schemeClr val="bg1"/>
          </a:soli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8811460" y="2727078"/>
            <a:ext cx="332560" cy="485132"/>
            <a:chOff x="6633705" y="1969108"/>
            <a:chExt cx="249420" cy="363849"/>
          </a:xfrm>
          <a:solidFill>
            <a:schemeClr val="bg1"/>
          </a:soli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6914562" y="2727078"/>
            <a:ext cx="302215" cy="484623"/>
            <a:chOff x="5211031" y="1969108"/>
            <a:chExt cx="226661" cy="363467"/>
          </a:xfrm>
          <a:solidFill>
            <a:schemeClr val="bg1"/>
          </a:soli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4917123" y="2729073"/>
            <a:ext cx="472484" cy="472527"/>
            <a:chOff x="3712952" y="1970604"/>
            <a:chExt cx="354363" cy="354395"/>
          </a:xfrm>
          <a:solidFill>
            <a:schemeClr val="bg1"/>
          </a:soli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4280439" y="2729073"/>
            <a:ext cx="472484" cy="472993"/>
            <a:chOff x="3235438" y="1970604"/>
            <a:chExt cx="354363" cy="354745"/>
          </a:xfrm>
          <a:solidFill>
            <a:schemeClr val="bg1"/>
          </a:soli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739300" y="2754834"/>
            <a:ext cx="455296" cy="446765"/>
            <a:chOff x="1329585" y="1989925"/>
            <a:chExt cx="341472" cy="335074"/>
          </a:xfrm>
          <a:solidFill>
            <a:schemeClr val="bg1"/>
          </a:soli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7422349" y="2754809"/>
            <a:ext cx="555532" cy="434129"/>
            <a:chOff x="5626763" y="2013829"/>
            <a:chExt cx="351722" cy="274788"/>
          </a:xfrm>
          <a:solidFill>
            <a:schemeClr val="bg1"/>
          </a:soli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0068660" y="2746770"/>
            <a:ext cx="368931" cy="444177"/>
            <a:chOff x="7576605" y="1983877"/>
            <a:chExt cx="276698" cy="333133"/>
          </a:xfrm>
          <a:solidFill>
            <a:schemeClr val="bg1"/>
          </a:soli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104611" y="2735652"/>
            <a:ext cx="449779" cy="471465"/>
            <a:chOff x="853568" y="1975538"/>
            <a:chExt cx="337334" cy="353599"/>
          </a:xfrm>
          <a:solidFill>
            <a:schemeClr val="bg1"/>
          </a:soli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3644257" y="2781104"/>
            <a:ext cx="436113" cy="369440"/>
            <a:chOff x="2770052" y="2009628"/>
            <a:chExt cx="327085" cy="277080"/>
          </a:xfrm>
          <a:solidFill>
            <a:schemeClr val="bg1"/>
          </a:soli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9379945" y="2753773"/>
            <a:ext cx="472484" cy="432124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5560386" y="2729073"/>
            <a:ext cx="459837" cy="458097"/>
            <a:chOff x="4195399" y="1970604"/>
            <a:chExt cx="344878" cy="343573"/>
          </a:xfrm>
          <a:solidFill>
            <a:schemeClr val="bg1"/>
          </a:soli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6199575" y="2738196"/>
            <a:ext cx="459371" cy="458819"/>
            <a:chOff x="4674791" y="1977447"/>
            <a:chExt cx="344528" cy="344114"/>
          </a:xfrm>
          <a:solidFill>
            <a:schemeClr val="bg1"/>
          </a:soli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8078268" y="2164663"/>
            <a:ext cx="510425" cy="414384"/>
            <a:chOff x="6083810" y="1547297"/>
            <a:chExt cx="382819" cy="310788"/>
          </a:xfrm>
          <a:solidFill>
            <a:schemeClr val="bg1"/>
          </a:soli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8710920" y="2152525"/>
            <a:ext cx="510384" cy="438151"/>
            <a:chOff x="6558300" y="1538193"/>
            <a:chExt cx="382788" cy="328613"/>
          </a:xfrm>
          <a:solidFill>
            <a:schemeClr val="bg1"/>
          </a:soli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6891857" y="2116663"/>
            <a:ext cx="346140" cy="461365"/>
            <a:chOff x="5194002" y="1511297"/>
            <a:chExt cx="259605" cy="346024"/>
          </a:xfrm>
          <a:solidFill>
            <a:schemeClr val="bg1"/>
          </a:soli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826175" y="2117681"/>
            <a:ext cx="336592" cy="468963"/>
            <a:chOff x="1394741" y="1512061"/>
            <a:chExt cx="252444" cy="351722"/>
          </a:xfrm>
          <a:solidFill>
            <a:schemeClr val="bg1"/>
          </a:soli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106648" y="2107580"/>
            <a:ext cx="507880" cy="452792"/>
            <a:chOff x="855096" y="1504485"/>
            <a:chExt cx="380910" cy="339594"/>
          </a:xfrm>
          <a:solidFill>
            <a:schemeClr val="bg1"/>
          </a:soli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2392622" y="2117173"/>
            <a:ext cx="469471" cy="469471"/>
            <a:chOff x="1819576" y="1511679"/>
            <a:chExt cx="352103" cy="352103"/>
          </a:xfrm>
          <a:solidFill>
            <a:schemeClr val="bg1"/>
          </a:soli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7461316" y="2102615"/>
            <a:ext cx="495232" cy="473928"/>
            <a:chOff x="5621097" y="1500761"/>
            <a:chExt cx="371424" cy="355446"/>
          </a:xfrm>
          <a:solidFill>
            <a:schemeClr val="bg1"/>
          </a:soli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6193506" y="2157066"/>
            <a:ext cx="479572" cy="429111"/>
            <a:chOff x="4670239" y="1541599"/>
            <a:chExt cx="359679" cy="321833"/>
          </a:xfrm>
          <a:solidFill>
            <a:schemeClr val="bg1"/>
          </a:soli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5583093" y="2104780"/>
            <a:ext cx="428049" cy="471763"/>
            <a:chOff x="4212429" y="1502385"/>
            <a:chExt cx="321037" cy="353822"/>
          </a:xfrm>
          <a:solidFill>
            <a:schemeClr val="bg1"/>
          </a:soli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3036904" y="2109576"/>
            <a:ext cx="448251" cy="447233"/>
            <a:chOff x="2302788" y="1505981"/>
            <a:chExt cx="336188" cy="335425"/>
          </a:xfrm>
          <a:solidFill>
            <a:schemeClr val="bg1"/>
          </a:soli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3673589" y="2130796"/>
            <a:ext cx="444177" cy="428049"/>
            <a:chOff x="2780301" y="1521896"/>
            <a:chExt cx="333133" cy="321037"/>
          </a:xfrm>
          <a:solidFill>
            <a:schemeClr val="bg1"/>
          </a:soli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4388065" y="2121713"/>
            <a:ext cx="282523" cy="452792"/>
            <a:chOff x="3316159" y="1515085"/>
            <a:chExt cx="211892" cy="339594"/>
          </a:xfrm>
          <a:solidFill>
            <a:schemeClr val="bg1"/>
          </a:soli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4921665" y="2161140"/>
            <a:ext cx="482628" cy="419944"/>
            <a:chOff x="3716358" y="1544655"/>
            <a:chExt cx="361971" cy="314958"/>
          </a:xfrm>
          <a:solidFill>
            <a:schemeClr val="bg1"/>
          </a:soli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9315753" y="2178336"/>
            <a:ext cx="666044" cy="406848"/>
            <a:chOff x="7009649" y="1541981"/>
            <a:chExt cx="524940" cy="320655"/>
          </a:xfrm>
          <a:solidFill>
            <a:schemeClr val="bg1"/>
          </a:soli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0678565" y="2125745"/>
            <a:ext cx="376995" cy="453811"/>
            <a:chOff x="8034034" y="1518109"/>
            <a:chExt cx="282746" cy="340358"/>
          </a:xfrm>
          <a:solidFill>
            <a:schemeClr val="bg1"/>
          </a:soli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0076257" y="2101513"/>
            <a:ext cx="492177" cy="480548"/>
            <a:chOff x="7582302" y="1499934"/>
            <a:chExt cx="369133" cy="360411"/>
          </a:xfrm>
          <a:solidFill>
            <a:schemeClr val="bg1"/>
          </a:soli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8227972" y="5191136"/>
            <a:ext cx="461408" cy="460899"/>
            <a:chOff x="2238181" y="4120624"/>
            <a:chExt cx="346056" cy="345674"/>
          </a:xfrm>
          <a:solidFill>
            <a:schemeClr val="bg1"/>
          </a:soli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سئو و بازاریابی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" name="Group 178">
            <a:extLst>
              <a:ext uri="{FF2B5EF4-FFF2-40B4-BE49-F238E27FC236}">
                <a16:creationId xmlns:a16="http://schemas.microsoft.com/office/drawing/2014/main" id="{32BD925E-0CE8-4479-AE6E-09E372CA2F19}"/>
              </a:ext>
            </a:extLst>
          </p:cNvPr>
          <p:cNvGrpSpPr/>
          <p:nvPr/>
        </p:nvGrpSpPr>
        <p:grpSpPr>
          <a:xfrm>
            <a:off x="1938308" y="4774358"/>
            <a:ext cx="8315383" cy="908475"/>
            <a:chOff x="1715637" y="4908708"/>
            <a:chExt cx="8315383" cy="908475"/>
          </a:xfrm>
        </p:grpSpPr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4A0C7763-58C7-4971-85F2-47EB4C2FD1C7}"/>
                </a:ext>
              </a:extLst>
            </p:cNvPr>
            <p:cNvGrpSpPr/>
            <p:nvPr/>
          </p:nvGrpSpPr>
          <p:grpSpPr>
            <a:xfrm>
              <a:off x="1715637" y="5113940"/>
              <a:ext cx="8315383" cy="703243"/>
              <a:chOff x="407242" y="5207636"/>
              <a:chExt cx="8315383" cy="703243"/>
            </a:xfrm>
          </p:grpSpPr>
          <p:pic>
            <p:nvPicPr>
              <p:cNvPr id="20" name="Picture 19"/>
              <p:cNvPicPr>
                <a:picLocks noChangeAspect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44144" y="5601841"/>
                <a:ext cx="3388816" cy="261050"/>
              </a:xfrm>
              <a:prstGeom prst="rect">
                <a:avLst/>
              </a:prstGeom>
            </p:spPr>
          </p:pic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07242" y="5353156"/>
                <a:ext cx="3505467" cy="270036"/>
              </a:xfrm>
              <a:prstGeom prst="rect">
                <a:avLst/>
              </a:prstGeom>
            </p:spPr>
          </p:pic>
          <p:pic>
            <p:nvPicPr>
              <p:cNvPr id="34" name="Picture 33"/>
              <p:cNvPicPr>
                <a:picLocks noChangeAspect="1"/>
              </p:cNvPicPr>
              <p:nvPr/>
            </p:nvPicPr>
            <p:blipFill>
              <a:blip r:embed="rId5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</a:blip>
              <a:stretch>
                <a:fillRect/>
              </a:stretch>
            </p:blipFill>
            <p:spPr>
              <a:xfrm>
                <a:off x="4881962" y="5438321"/>
                <a:ext cx="324541" cy="95886"/>
              </a:xfrm>
              <a:prstGeom prst="rect">
                <a:avLst/>
              </a:prstGeom>
            </p:spPr>
          </p:pic>
          <p:pic>
            <p:nvPicPr>
              <p:cNvPr id="35" name="Picture 34"/>
              <p:cNvPicPr>
                <a:picLocks noChangeAspect="1"/>
              </p:cNvPicPr>
              <p:nvPr/>
            </p:nvPicPr>
            <p:blipFill>
              <a:blip r:embed="rId6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</a:blip>
              <a:stretch>
                <a:fillRect/>
              </a:stretch>
            </p:blipFill>
            <p:spPr>
              <a:xfrm>
                <a:off x="4334094" y="5699241"/>
                <a:ext cx="510796" cy="109758"/>
              </a:xfrm>
              <a:prstGeom prst="rect">
                <a:avLst/>
              </a:prstGeom>
            </p:spPr>
          </p:pic>
          <p:pic>
            <p:nvPicPr>
              <p:cNvPr id="45" name="Picture 44"/>
              <p:cNvPicPr>
                <a:picLocks noChangeAspect="1"/>
              </p:cNvPicPr>
              <p:nvPr/>
            </p:nvPicPr>
            <p:blipFill>
              <a:blip r:embed="rId7" cstate="email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064727" y="5207636"/>
                <a:ext cx="745507" cy="521855"/>
              </a:xfrm>
              <a:prstGeom prst="rect">
                <a:avLst/>
              </a:prstGeom>
            </p:spPr>
          </p:pic>
          <p:pic>
            <p:nvPicPr>
              <p:cNvPr id="43" name="Picture 42"/>
              <p:cNvPicPr>
                <a:picLocks noChangeAspect="1"/>
              </p:cNvPicPr>
              <p:nvPr/>
            </p:nvPicPr>
            <p:blipFill rotWithShape="1">
              <a:blip r:embed="rId8" cstate="email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>
                <a:off x="6613249" y="5678706"/>
                <a:ext cx="1019828" cy="207812"/>
              </a:xfrm>
              <a:prstGeom prst="rect">
                <a:avLst/>
              </a:prstGeom>
            </p:spPr>
          </p:pic>
          <p:pic>
            <p:nvPicPr>
              <p:cNvPr id="42" name="Picture 41"/>
              <p:cNvPicPr>
                <a:picLocks noChangeAspect="1"/>
              </p:cNvPicPr>
              <p:nvPr/>
            </p:nvPicPr>
            <p:blipFill>
              <a:blip r:embed="rId9" cstate="email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596903" y="5650502"/>
                <a:ext cx="1094595" cy="158497"/>
              </a:xfrm>
              <a:prstGeom prst="rect">
                <a:avLst/>
              </a:prstGeom>
            </p:spPr>
          </p:pic>
          <p:pic>
            <p:nvPicPr>
              <p:cNvPr id="41" name="Picture 40"/>
              <p:cNvPicPr>
                <a:picLocks noChangeAspect="1"/>
              </p:cNvPicPr>
              <p:nvPr/>
            </p:nvPicPr>
            <p:blipFill>
              <a:blip r:embed="rId10" cstate="email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039723" y="5345024"/>
                <a:ext cx="682902" cy="517867"/>
              </a:xfrm>
              <a:prstGeom prst="rect">
                <a:avLst/>
              </a:prstGeom>
            </p:spPr>
          </p:pic>
          <p:pic>
            <p:nvPicPr>
              <p:cNvPr id="33" name="Picture 32"/>
              <p:cNvPicPr>
                <a:picLocks noChangeAspect="1"/>
              </p:cNvPicPr>
              <p:nvPr/>
            </p:nvPicPr>
            <p:blipFill>
              <a:blip r:embed="rId11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</a:blip>
              <a:stretch>
                <a:fillRect/>
              </a:stretch>
            </p:blipFill>
            <p:spPr>
              <a:xfrm>
                <a:off x="7516975" y="5627366"/>
                <a:ext cx="436325" cy="240853"/>
              </a:xfrm>
              <a:prstGeom prst="rect">
                <a:avLst/>
              </a:prstGeom>
            </p:spPr>
          </p:pic>
          <p:pic>
            <p:nvPicPr>
              <p:cNvPr id="46" name="Picture 45"/>
              <p:cNvPicPr>
                <a:picLocks noChangeAspect="1"/>
              </p:cNvPicPr>
              <p:nvPr/>
            </p:nvPicPr>
            <p:blipFill>
              <a:blip r:embed="rId12" cstate="email"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saturation sat="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984382" y="5455054"/>
                <a:ext cx="699423" cy="64257"/>
              </a:xfrm>
              <a:prstGeom prst="rect">
                <a:avLst/>
              </a:prstGeom>
            </p:spPr>
          </p:pic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4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</a:blip>
              <a:stretch>
                <a:fillRect/>
              </a:stretch>
            </p:blipFill>
            <p:spPr>
              <a:xfrm>
                <a:off x="5300540" y="5343036"/>
                <a:ext cx="737634" cy="193217"/>
              </a:xfrm>
              <a:prstGeom prst="rect">
                <a:avLst/>
              </a:prstGeom>
            </p:spPr>
          </p:pic>
          <p:pic>
            <p:nvPicPr>
              <p:cNvPr id="48" name="Picture 47"/>
              <p:cNvPicPr>
                <a:picLocks noChangeAspect="1"/>
              </p:cNvPicPr>
              <p:nvPr/>
            </p:nvPicPr>
            <p:blipFill>
              <a:blip r:embed="rId15" cstate="email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919649" y="5298338"/>
                <a:ext cx="959088" cy="340452"/>
              </a:xfrm>
              <a:prstGeom prst="rect">
                <a:avLst/>
              </a:prstGeom>
            </p:spPr>
          </p:pic>
          <p:pic>
            <p:nvPicPr>
              <p:cNvPr id="49" name="Picture 48"/>
              <p:cNvPicPr>
                <a:picLocks noChangeAspect="1"/>
              </p:cNvPicPr>
              <p:nvPr/>
            </p:nvPicPr>
            <p:blipFill>
              <a:blip r:embed="rId16" cstate="email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894805" y="5599122"/>
                <a:ext cx="415676" cy="311757"/>
              </a:xfrm>
              <a:prstGeom prst="rect">
                <a:avLst/>
              </a:prstGeom>
            </p:spPr>
          </p:pic>
          <p:pic>
            <p:nvPicPr>
              <p:cNvPr id="50" name="Picture 49"/>
              <p:cNvPicPr>
                <a:picLocks noChangeAspect="1"/>
              </p:cNvPicPr>
              <p:nvPr/>
            </p:nvPicPr>
            <p:blipFill>
              <a:blip r:embed="rId17" cstate="email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049540" y="5699241"/>
                <a:ext cx="435442" cy="97104"/>
              </a:xfrm>
              <a:prstGeom prst="rect">
                <a:avLst/>
              </a:prstGeom>
            </p:spPr>
          </p:pic>
        </p:grpSp>
        <p:sp>
          <p:nvSpPr>
            <p:cNvPr id="51" name="TextBox 50"/>
            <p:cNvSpPr txBox="1"/>
            <p:nvPr/>
          </p:nvSpPr>
          <p:spPr>
            <a:xfrm>
              <a:off x="4373537" y="4908708"/>
              <a:ext cx="2023333" cy="430887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083D65"/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a-I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83D65"/>
                  </a:solidFill>
                  <a:effectLst/>
                  <a:uLnTx/>
                  <a:uFillTx/>
                  <a:cs typeface="B Nazanin" panose="00000700000000000000" pitchFamily="2" charset="-78"/>
                </a:rPr>
                <a:t>قالب پاورپوینت</a:t>
              </a:r>
            </a:p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cs typeface="B Nazanin" panose="00000700000000000000" pitchFamily="2" charset="-78"/>
              </a:endParaRPr>
            </a:p>
          </p:txBody>
        </p: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1AA2A670-4772-4504-9A86-BE460BACA39F}"/>
              </a:ext>
            </a:extLst>
          </p:cNvPr>
          <p:cNvSpPr/>
          <p:nvPr/>
        </p:nvSpPr>
        <p:spPr>
          <a:xfrm>
            <a:off x="2732747" y="530093"/>
            <a:ext cx="6726506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2800" b="1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راه حلی برای کل تیم شما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B9810A48-58EE-4653-9094-4015568448A4}"/>
              </a:ext>
            </a:extLst>
          </p:cNvPr>
          <p:cNvSpPr/>
          <p:nvPr/>
        </p:nvSpPr>
        <p:spPr>
          <a:xfrm>
            <a:off x="672664" y="1371075"/>
            <a:ext cx="2360745" cy="73866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800" b="1" i="0" u="none" strike="noStrike" kern="1200" cap="none" spc="0" normalizeH="0" baseline="0" noProof="0" dirty="0">
                <a:ln w="22225"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kumimoji="0" lang="en-US" sz="4800" b="1" i="0" u="none" strike="noStrike" kern="1200" cap="none" spc="0" normalizeH="0" baseline="0" noProof="0" dirty="0">
              <a:ln w="2222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AE18B150-0A63-4BDA-9D00-C2EAC0C3644D}"/>
              </a:ext>
            </a:extLst>
          </p:cNvPr>
          <p:cNvSpPr/>
          <p:nvPr/>
        </p:nvSpPr>
        <p:spPr>
          <a:xfrm>
            <a:off x="1566636" y="2270553"/>
            <a:ext cx="753413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month</a:t>
            </a: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5C998BA0-6D9C-4E71-AABD-0B1CE27665CD}"/>
              </a:ext>
            </a:extLst>
          </p:cNvPr>
          <p:cNvSpPr/>
          <p:nvPr/>
        </p:nvSpPr>
        <p:spPr>
          <a:xfrm>
            <a:off x="883750" y="2614527"/>
            <a:ext cx="1938573" cy="16564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7D2AC6DF-FF9A-488F-9123-53AA85D9365B}"/>
              </a:ext>
            </a:extLst>
          </p:cNvPr>
          <p:cNvGrpSpPr/>
          <p:nvPr/>
        </p:nvGrpSpPr>
        <p:grpSpPr>
          <a:xfrm>
            <a:off x="600617" y="1217205"/>
            <a:ext cx="2504839" cy="3373586"/>
            <a:chOff x="600617" y="1217205"/>
            <a:chExt cx="2504839" cy="3373586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FFF60778-A552-4178-967A-D6012B06C7A5}"/>
                </a:ext>
              </a:extLst>
            </p:cNvPr>
            <p:cNvSpPr/>
            <p:nvPr/>
          </p:nvSpPr>
          <p:spPr>
            <a:xfrm>
              <a:off x="600617" y="4545072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C018E09C-793B-4B90-8ABF-2FDE455E5932}"/>
                </a:ext>
              </a:extLst>
            </p:cNvPr>
            <p:cNvSpPr/>
            <p:nvPr/>
          </p:nvSpPr>
          <p:spPr>
            <a:xfrm>
              <a:off x="600617" y="1217205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A4577D3E-B848-40A4-BDA3-371D139FFCD7}"/>
              </a:ext>
            </a:extLst>
          </p:cNvPr>
          <p:cNvSpPr/>
          <p:nvPr/>
        </p:nvSpPr>
        <p:spPr>
          <a:xfrm>
            <a:off x="3363956" y="1371073"/>
            <a:ext cx="2153840" cy="7386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800" b="1" i="0" u="none" strike="noStrike" kern="1200" cap="none" spc="0" normalizeH="0" baseline="0" noProof="0" dirty="0">
                <a:ln w="22225"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kumimoji="0" lang="en-US" sz="4800" b="1" i="0" u="none" strike="noStrike" kern="1200" cap="none" spc="0" normalizeH="0" baseline="0" noProof="0" dirty="0">
              <a:ln w="2222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BD332408-7260-462F-AD7D-949F359D495F}"/>
              </a:ext>
            </a:extLst>
          </p:cNvPr>
          <p:cNvSpPr/>
          <p:nvPr/>
        </p:nvSpPr>
        <p:spPr>
          <a:xfrm>
            <a:off x="4126466" y="2215788"/>
            <a:ext cx="753413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month</a:t>
            </a: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9AD4C567-68CB-4D4E-B46F-AE6B623D0433}"/>
              </a:ext>
            </a:extLst>
          </p:cNvPr>
          <p:cNvSpPr/>
          <p:nvPr/>
        </p:nvSpPr>
        <p:spPr>
          <a:xfrm>
            <a:off x="3443580" y="2614527"/>
            <a:ext cx="1938573" cy="16564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A4AD765A-A9FC-4380-B5C5-AA23BE3F2EC4}"/>
              </a:ext>
            </a:extLst>
          </p:cNvPr>
          <p:cNvGrpSpPr/>
          <p:nvPr/>
        </p:nvGrpSpPr>
        <p:grpSpPr>
          <a:xfrm>
            <a:off x="3188457" y="1217205"/>
            <a:ext cx="2504839" cy="3373586"/>
            <a:chOff x="3188457" y="1217205"/>
            <a:chExt cx="2504839" cy="3373586"/>
          </a:xfrm>
        </p:grpSpPr>
        <p:sp>
          <p:nvSpPr>
            <p:cNvPr id="166" name="Rectangle 165">
              <a:extLst>
                <a:ext uri="{FF2B5EF4-FFF2-40B4-BE49-F238E27FC236}">
                  <a16:creationId xmlns:a16="http://schemas.microsoft.com/office/drawing/2014/main" id="{187C9854-6707-49B5-AAB0-8B1D104C416C}"/>
                </a:ext>
              </a:extLst>
            </p:cNvPr>
            <p:cNvSpPr/>
            <p:nvPr/>
          </p:nvSpPr>
          <p:spPr>
            <a:xfrm>
              <a:off x="3188457" y="4545072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69" name="Rectangle 168">
              <a:extLst>
                <a:ext uri="{FF2B5EF4-FFF2-40B4-BE49-F238E27FC236}">
                  <a16:creationId xmlns:a16="http://schemas.microsoft.com/office/drawing/2014/main" id="{0F3AED94-9359-4B1F-8C66-3940EF11161C}"/>
                </a:ext>
              </a:extLst>
            </p:cNvPr>
            <p:cNvSpPr/>
            <p:nvPr/>
          </p:nvSpPr>
          <p:spPr>
            <a:xfrm>
              <a:off x="3188457" y="1217205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76" name="Rectangle 75">
            <a:extLst>
              <a:ext uri="{FF2B5EF4-FFF2-40B4-BE49-F238E27FC236}">
                <a16:creationId xmlns:a16="http://schemas.microsoft.com/office/drawing/2014/main" id="{D0F8E0FA-CCB1-49A3-A9B0-3F4C9A67031D}"/>
              </a:ext>
            </a:extLst>
          </p:cNvPr>
          <p:cNvSpPr/>
          <p:nvPr/>
        </p:nvSpPr>
        <p:spPr>
          <a:xfrm>
            <a:off x="5943601" y="1367030"/>
            <a:ext cx="2214068" cy="7386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800" b="1" i="0" u="none" strike="noStrike" kern="1200" cap="none" spc="0" normalizeH="0" baseline="0" noProof="0" dirty="0">
                <a:ln w="22225"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kumimoji="0" lang="en-US" sz="4800" b="1" i="0" u="none" strike="noStrike" kern="1200" cap="none" spc="0" normalizeH="0" baseline="0" noProof="0" dirty="0">
              <a:ln w="2222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8B28A30F-72A1-42C4-A692-7D530C4C9432}"/>
              </a:ext>
            </a:extLst>
          </p:cNvPr>
          <p:cNvSpPr/>
          <p:nvPr/>
        </p:nvSpPr>
        <p:spPr>
          <a:xfrm>
            <a:off x="6652009" y="2215788"/>
            <a:ext cx="753413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month</a:t>
            </a: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8F2E9147-0F90-4A93-A6A8-A2641F87607B}"/>
              </a:ext>
            </a:extLst>
          </p:cNvPr>
          <p:cNvSpPr/>
          <p:nvPr/>
        </p:nvSpPr>
        <p:spPr>
          <a:xfrm>
            <a:off x="6059428" y="2614527"/>
            <a:ext cx="1938573" cy="16564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EBF79B94-9DA8-473D-907F-927F10FFAFC1}"/>
              </a:ext>
            </a:extLst>
          </p:cNvPr>
          <p:cNvGrpSpPr/>
          <p:nvPr/>
        </p:nvGrpSpPr>
        <p:grpSpPr>
          <a:xfrm>
            <a:off x="5776296" y="1217205"/>
            <a:ext cx="2504839" cy="3373586"/>
            <a:chOff x="5776296" y="1217205"/>
            <a:chExt cx="2504839" cy="3373586"/>
          </a:xfrm>
        </p:grpSpPr>
        <p:sp>
          <p:nvSpPr>
            <p:cNvPr id="167" name="Rectangle 166">
              <a:extLst>
                <a:ext uri="{FF2B5EF4-FFF2-40B4-BE49-F238E27FC236}">
                  <a16:creationId xmlns:a16="http://schemas.microsoft.com/office/drawing/2014/main" id="{77D988CC-9B88-413E-93C2-C869C58096EA}"/>
                </a:ext>
              </a:extLst>
            </p:cNvPr>
            <p:cNvSpPr/>
            <p:nvPr/>
          </p:nvSpPr>
          <p:spPr>
            <a:xfrm>
              <a:off x="5776296" y="4545072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70" name="Rectangle 169">
              <a:extLst>
                <a:ext uri="{FF2B5EF4-FFF2-40B4-BE49-F238E27FC236}">
                  <a16:creationId xmlns:a16="http://schemas.microsoft.com/office/drawing/2014/main" id="{533D9528-ECF4-4BA2-B405-B2CEB02B7987}"/>
                </a:ext>
              </a:extLst>
            </p:cNvPr>
            <p:cNvSpPr/>
            <p:nvPr/>
          </p:nvSpPr>
          <p:spPr>
            <a:xfrm>
              <a:off x="5776296" y="1217205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B62136CF-26D1-4E3C-A6C7-CF76DF49877A}"/>
              </a:ext>
            </a:extLst>
          </p:cNvPr>
          <p:cNvGrpSpPr/>
          <p:nvPr/>
        </p:nvGrpSpPr>
        <p:grpSpPr>
          <a:xfrm>
            <a:off x="8386621" y="1217205"/>
            <a:ext cx="3134032" cy="3373586"/>
            <a:chOff x="8575598" y="1339841"/>
            <a:chExt cx="2988302" cy="3373586"/>
          </a:xfrm>
        </p:grpSpPr>
        <p:sp>
          <p:nvSpPr>
            <p:cNvPr id="171" name="Rectangle 170">
              <a:extLst>
                <a:ext uri="{FF2B5EF4-FFF2-40B4-BE49-F238E27FC236}">
                  <a16:creationId xmlns:a16="http://schemas.microsoft.com/office/drawing/2014/main" id="{95C9B982-0181-4CF4-8DC6-5A27C0EB2B38}"/>
                </a:ext>
              </a:extLst>
            </p:cNvPr>
            <p:cNvSpPr/>
            <p:nvPr/>
          </p:nvSpPr>
          <p:spPr>
            <a:xfrm>
              <a:off x="8575599" y="4667708"/>
              <a:ext cx="2988301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72" name="Rectangle 171">
              <a:extLst>
                <a:ext uri="{FF2B5EF4-FFF2-40B4-BE49-F238E27FC236}">
                  <a16:creationId xmlns:a16="http://schemas.microsoft.com/office/drawing/2014/main" id="{6E863F44-D1D6-46E5-928B-2C8B5D8D5E1A}"/>
                </a:ext>
              </a:extLst>
            </p:cNvPr>
            <p:cNvSpPr/>
            <p:nvPr/>
          </p:nvSpPr>
          <p:spPr>
            <a:xfrm>
              <a:off x="8575598" y="1339841"/>
              <a:ext cx="2988301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81" name="Rectangle 80">
            <a:extLst>
              <a:ext uri="{FF2B5EF4-FFF2-40B4-BE49-F238E27FC236}">
                <a16:creationId xmlns:a16="http://schemas.microsoft.com/office/drawing/2014/main" id="{9E872107-4427-4CB1-85DD-A1628A5A5DD7}"/>
              </a:ext>
            </a:extLst>
          </p:cNvPr>
          <p:cNvSpPr/>
          <p:nvPr/>
        </p:nvSpPr>
        <p:spPr>
          <a:xfrm>
            <a:off x="8451712" y="1439378"/>
            <a:ext cx="3003850" cy="6155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000" b="1" i="0" u="none" strike="noStrike" kern="1200" cap="none" spc="0" normalizeH="0" baseline="0" noProof="0" dirty="0">
                <a:ln w="22225"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kumimoji="0" lang="en-US" sz="4000" b="1" i="0" u="none" strike="noStrike" kern="1200" cap="none" spc="0" normalizeH="0" baseline="0" noProof="0" dirty="0">
              <a:ln w="2222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DD940FEB-1A4B-411C-B871-96146C6667B5}"/>
              </a:ext>
            </a:extLst>
          </p:cNvPr>
          <p:cNvGrpSpPr/>
          <p:nvPr/>
        </p:nvGrpSpPr>
        <p:grpSpPr>
          <a:xfrm>
            <a:off x="9254030" y="2112168"/>
            <a:ext cx="1394505" cy="1320877"/>
            <a:chOff x="5232563" y="1693503"/>
            <a:chExt cx="1726417" cy="1635263"/>
          </a:xfrm>
        </p:grpSpPr>
        <p:sp>
          <p:nvSpPr>
            <p:cNvPr id="124" name="Freeform 84">
              <a:extLst>
                <a:ext uri="{FF2B5EF4-FFF2-40B4-BE49-F238E27FC236}">
                  <a16:creationId xmlns:a16="http://schemas.microsoft.com/office/drawing/2014/main" id="{CBA217BF-C4C0-4BDA-91AA-17D44242D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582" y="1705023"/>
              <a:ext cx="1613726" cy="1612224"/>
            </a:xfrm>
            <a:custGeom>
              <a:avLst/>
              <a:gdLst>
                <a:gd name="T0" fmla="*/ 1715 w 1715"/>
                <a:gd name="T1" fmla="*/ 857 h 1715"/>
                <a:gd name="T2" fmla="*/ 1681 w 1715"/>
                <a:gd name="T3" fmla="*/ 1098 h 1715"/>
                <a:gd name="T4" fmla="*/ 1239 w 1715"/>
                <a:gd name="T5" fmla="*/ 1626 h 1715"/>
                <a:gd name="T6" fmla="*/ 858 w 1715"/>
                <a:gd name="T7" fmla="*/ 1715 h 1715"/>
                <a:gd name="T8" fmla="*/ 0 w 1715"/>
                <a:gd name="T9" fmla="*/ 857 h 1715"/>
                <a:gd name="T10" fmla="*/ 858 w 1715"/>
                <a:gd name="T11" fmla="*/ 0 h 1715"/>
                <a:gd name="T12" fmla="*/ 1715 w 1715"/>
                <a:gd name="T13" fmla="*/ 857 h 1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15" h="1715">
                  <a:moveTo>
                    <a:pt x="1715" y="857"/>
                  </a:moveTo>
                  <a:cubicBezTo>
                    <a:pt x="1715" y="941"/>
                    <a:pt x="1703" y="1021"/>
                    <a:pt x="1681" y="1098"/>
                  </a:cubicBezTo>
                  <a:cubicBezTo>
                    <a:pt x="1614" y="1329"/>
                    <a:pt x="1451" y="1520"/>
                    <a:pt x="1239" y="1626"/>
                  </a:cubicBezTo>
                  <a:cubicBezTo>
                    <a:pt x="1124" y="1683"/>
                    <a:pt x="994" y="1715"/>
                    <a:pt x="858" y="1715"/>
                  </a:cubicBezTo>
                  <a:cubicBezTo>
                    <a:pt x="384" y="1715"/>
                    <a:pt x="0" y="1331"/>
                    <a:pt x="0" y="857"/>
                  </a:cubicBezTo>
                  <a:cubicBezTo>
                    <a:pt x="0" y="384"/>
                    <a:pt x="384" y="0"/>
                    <a:pt x="858" y="0"/>
                  </a:cubicBezTo>
                  <a:cubicBezTo>
                    <a:pt x="1331" y="0"/>
                    <a:pt x="1715" y="384"/>
                    <a:pt x="1715" y="857"/>
                  </a:cubicBezTo>
                </a:path>
              </a:pathLst>
            </a:custGeom>
            <a:solidFill>
              <a:srgbClr val="E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5" name="Freeform 85">
              <a:extLst>
                <a:ext uri="{FF2B5EF4-FFF2-40B4-BE49-F238E27FC236}">
                  <a16:creationId xmlns:a16="http://schemas.microsoft.com/office/drawing/2014/main" id="{4BE3CEA2-0D1E-471C-B4D7-D052E2FAD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563" y="1693503"/>
              <a:ext cx="1635764" cy="1635263"/>
            </a:xfrm>
            <a:custGeom>
              <a:avLst/>
              <a:gdLst>
                <a:gd name="T0" fmla="*/ 1727 w 1739"/>
                <a:gd name="T1" fmla="*/ 869 h 1739"/>
                <a:gd name="T2" fmla="*/ 1715 w 1739"/>
                <a:gd name="T3" fmla="*/ 869 h 1739"/>
                <a:gd name="T4" fmla="*/ 1681 w 1739"/>
                <a:gd name="T5" fmla="*/ 1106 h 1739"/>
                <a:gd name="T6" fmla="*/ 1245 w 1739"/>
                <a:gd name="T7" fmla="*/ 1627 h 1739"/>
                <a:gd name="T8" fmla="*/ 870 w 1739"/>
                <a:gd name="T9" fmla="*/ 1715 h 1739"/>
                <a:gd name="T10" fmla="*/ 272 w 1739"/>
                <a:gd name="T11" fmla="*/ 1467 h 1739"/>
                <a:gd name="T12" fmla="*/ 24 w 1739"/>
                <a:gd name="T13" fmla="*/ 869 h 1739"/>
                <a:gd name="T14" fmla="*/ 272 w 1739"/>
                <a:gd name="T15" fmla="*/ 272 h 1739"/>
                <a:gd name="T16" fmla="*/ 870 w 1739"/>
                <a:gd name="T17" fmla="*/ 24 h 1739"/>
                <a:gd name="T18" fmla="*/ 1467 w 1739"/>
                <a:gd name="T19" fmla="*/ 272 h 1739"/>
                <a:gd name="T20" fmla="*/ 1715 w 1739"/>
                <a:gd name="T21" fmla="*/ 869 h 1739"/>
                <a:gd name="T22" fmla="*/ 1727 w 1739"/>
                <a:gd name="T23" fmla="*/ 869 h 1739"/>
                <a:gd name="T24" fmla="*/ 1739 w 1739"/>
                <a:gd name="T25" fmla="*/ 869 h 1739"/>
                <a:gd name="T26" fmla="*/ 870 w 1739"/>
                <a:gd name="T27" fmla="*/ 0 h 1739"/>
                <a:gd name="T28" fmla="*/ 0 w 1739"/>
                <a:gd name="T29" fmla="*/ 869 h 1739"/>
                <a:gd name="T30" fmla="*/ 870 w 1739"/>
                <a:gd name="T31" fmla="*/ 1739 h 1739"/>
                <a:gd name="T32" fmla="*/ 1256 w 1739"/>
                <a:gd name="T33" fmla="*/ 1649 h 1739"/>
                <a:gd name="T34" fmla="*/ 1704 w 1739"/>
                <a:gd name="T35" fmla="*/ 1113 h 1739"/>
                <a:gd name="T36" fmla="*/ 1739 w 1739"/>
                <a:gd name="T37" fmla="*/ 869 h 1739"/>
                <a:gd name="T38" fmla="*/ 1727 w 1739"/>
                <a:gd name="T39" fmla="*/ 869 h 1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39" h="1739">
                  <a:moveTo>
                    <a:pt x="1727" y="869"/>
                  </a:moveTo>
                  <a:cubicBezTo>
                    <a:pt x="1715" y="869"/>
                    <a:pt x="1715" y="869"/>
                    <a:pt x="1715" y="869"/>
                  </a:cubicBezTo>
                  <a:cubicBezTo>
                    <a:pt x="1715" y="952"/>
                    <a:pt x="1703" y="1031"/>
                    <a:pt x="1681" y="1106"/>
                  </a:cubicBezTo>
                  <a:cubicBezTo>
                    <a:pt x="1615" y="1335"/>
                    <a:pt x="1455" y="1523"/>
                    <a:pt x="1245" y="1627"/>
                  </a:cubicBezTo>
                  <a:cubicBezTo>
                    <a:pt x="1132" y="1683"/>
                    <a:pt x="1005" y="1715"/>
                    <a:pt x="870" y="1715"/>
                  </a:cubicBezTo>
                  <a:cubicBezTo>
                    <a:pt x="636" y="1715"/>
                    <a:pt x="425" y="1620"/>
                    <a:pt x="272" y="1467"/>
                  </a:cubicBezTo>
                  <a:cubicBezTo>
                    <a:pt x="119" y="1314"/>
                    <a:pt x="24" y="1103"/>
                    <a:pt x="24" y="869"/>
                  </a:cubicBezTo>
                  <a:cubicBezTo>
                    <a:pt x="24" y="636"/>
                    <a:pt x="119" y="425"/>
                    <a:pt x="272" y="272"/>
                  </a:cubicBezTo>
                  <a:cubicBezTo>
                    <a:pt x="425" y="119"/>
                    <a:pt x="636" y="24"/>
                    <a:pt x="870" y="24"/>
                  </a:cubicBezTo>
                  <a:cubicBezTo>
                    <a:pt x="1103" y="24"/>
                    <a:pt x="1314" y="119"/>
                    <a:pt x="1467" y="272"/>
                  </a:cubicBezTo>
                  <a:cubicBezTo>
                    <a:pt x="1620" y="425"/>
                    <a:pt x="1715" y="636"/>
                    <a:pt x="1715" y="869"/>
                  </a:cubicBezTo>
                  <a:cubicBezTo>
                    <a:pt x="1727" y="869"/>
                    <a:pt x="1727" y="869"/>
                    <a:pt x="1727" y="869"/>
                  </a:cubicBezTo>
                  <a:cubicBezTo>
                    <a:pt x="1739" y="869"/>
                    <a:pt x="1739" y="869"/>
                    <a:pt x="1739" y="869"/>
                  </a:cubicBezTo>
                  <a:cubicBezTo>
                    <a:pt x="1739" y="389"/>
                    <a:pt x="1350" y="0"/>
                    <a:pt x="870" y="0"/>
                  </a:cubicBezTo>
                  <a:cubicBezTo>
                    <a:pt x="389" y="0"/>
                    <a:pt x="0" y="389"/>
                    <a:pt x="0" y="869"/>
                  </a:cubicBezTo>
                  <a:cubicBezTo>
                    <a:pt x="0" y="1350"/>
                    <a:pt x="389" y="1739"/>
                    <a:pt x="870" y="1739"/>
                  </a:cubicBezTo>
                  <a:cubicBezTo>
                    <a:pt x="1008" y="1739"/>
                    <a:pt x="1139" y="1706"/>
                    <a:pt x="1256" y="1649"/>
                  </a:cubicBezTo>
                  <a:cubicBezTo>
                    <a:pt x="1471" y="1542"/>
                    <a:pt x="1636" y="1348"/>
                    <a:pt x="1704" y="1113"/>
                  </a:cubicBezTo>
                  <a:cubicBezTo>
                    <a:pt x="1727" y="1036"/>
                    <a:pt x="1739" y="954"/>
                    <a:pt x="1739" y="869"/>
                  </a:cubicBezTo>
                  <a:cubicBezTo>
                    <a:pt x="1727" y="869"/>
                    <a:pt x="1727" y="869"/>
                    <a:pt x="1727" y="869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6" name="Freeform 86">
              <a:extLst>
                <a:ext uri="{FF2B5EF4-FFF2-40B4-BE49-F238E27FC236}">
                  <a16:creationId xmlns:a16="http://schemas.microsoft.com/office/drawing/2014/main" id="{3989C1E3-EDE2-4CE5-9DCF-1E90047E2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793" y="1829733"/>
              <a:ext cx="1363303" cy="1362803"/>
            </a:xfrm>
            <a:custGeom>
              <a:avLst/>
              <a:gdLst>
                <a:gd name="T0" fmla="*/ 1449 w 1449"/>
                <a:gd name="T1" fmla="*/ 724 h 1449"/>
                <a:gd name="T2" fmla="*/ 1251 w 1449"/>
                <a:gd name="T3" fmla="*/ 1221 h 1449"/>
                <a:gd name="T4" fmla="*/ 725 w 1449"/>
                <a:gd name="T5" fmla="*/ 1449 h 1449"/>
                <a:gd name="T6" fmla="*/ 198 w 1449"/>
                <a:gd name="T7" fmla="*/ 1221 h 1449"/>
                <a:gd name="T8" fmla="*/ 0 w 1449"/>
                <a:gd name="T9" fmla="*/ 724 h 1449"/>
                <a:gd name="T10" fmla="*/ 725 w 1449"/>
                <a:gd name="T11" fmla="*/ 0 h 1449"/>
                <a:gd name="T12" fmla="*/ 1449 w 1449"/>
                <a:gd name="T13" fmla="*/ 724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9" h="1449">
                  <a:moveTo>
                    <a:pt x="1449" y="724"/>
                  </a:moveTo>
                  <a:cubicBezTo>
                    <a:pt x="1449" y="917"/>
                    <a:pt x="1374" y="1092"/>
                    <a:pt x="1251" y="1221"/>
                  </a:cubicBezTo>
                  <a:cubicBezTo>
                    <a:pt x="1119" y="1361"/>
                    <a:pt x="932" y="1449"/>
                    <a:pt x="725" y="1449"/>
                  </a:cubicBezTo>
                  <a:cubicBezTo>
                    <a:pt x="517" y="1449"/>
                    <a:pt x="330" y="1361"/>
                    <a:pt x="198" y="1221"/>
                  </a:cubicBezTo>
                  <a:cubicBezTo>
                    <a:pt x="75" y="1092"/>
                    <a:pt x="0" y="917"/>
                    <a:pt x="0" y="724"/>
                  </a:cubicBezTo>
                  <a:cubicBezTo>
                    <a:pt x="0" y="324"/>
                    <a:pt x="325" y="0"/>
                    <a:pt x="725" y="0"/>
                  </a:cubicBezTo>
                  <a:cubicBezTo>
                    <a:pt x="1125" y="0"/>
                    <a:pt x="1449" y="324"/>
                    <a:pt x="1449" y="7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7" name="Freeform 87">
              <a:extLst>
                <a:ext uri="{FF2B5EF4-FFF2-40B4-BE49-F238E27FC236}">
                  <a16:creationId xmlns:a16="http://schemas.microsoft.com/office/drawing/2014/main" id="{106160D0-FC9B-498A-988D-81860EC39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775" y="1818715"/>
              <a:ext cx="1385842" cy="1384840"/>
            </a:xfrm>
            <a:custGeom>
              <a:avLst/>
              <a:gdLst>
                <a:gd name="T0" fmla="*/ 1461 w 1473"/>
                <a:gd name="T1" fmla="*/ 736 h 1473"/>
                <a:gd name="T2" fmla="*/ 1449 w 1473"/>
                <a:gd name="T3" fmla="*/ 736 h 1473"/>
                <a:gd name="T4" fmla="*/ 1255 w 1473"/>
                <a:gd name="T5" fmla="*/ 1225 h 1473"/>
                <a:gd name="T6" fmla="*/ 737 w 1473"/>
                <a:gd name="T7" fmla="*/ 1449 h 1473"/>
                <a:gd name="T8" fmla="*/ 219 w 1473"/>
                <a:gd name="T9" fmla="*/ 1225 h 1473"/>
                <a:gd name="T10" fmla="*/ 24 w 1473"/>
                <a:gd name="T11" fmla="*/ 736 h 1473"/>
                <a:gd name="T12" fmla="*/ 233 w 1473"/>
                <a:gd name="T13" fmla="*/ 233 h 1473"/>
                <a:gd name="T14" fmla="*/ 737 w 1473"/>
                <a:gd name="T15" fmla="*/ 24 h 1473"/>
                <a:gd name="T16" fmla="*/ 1240 w 1473"/>
                <a:gd name="T17" fmla="*/ 233 h 1473"/>
                <a:gd name="T18" fmla="*/ 1449 w 1473"/>
                <a:gd name="T19" fmla="*/ 736 h 1473"/>
                <a:gd name="T20" fmla="*/ 1461 w 1473"/>
                <a:gd name="T21" fmla="*/ 736 h 1473"/>
                <a:gd name="T22" fmla="*/ 1473 w 1473"/>
                <a:gd name="T23" fmla="*/ 736 h 1473"/>
                <a:gd name="T24" fmla="*/ 737 w 1473"/>
                <a:gd name="T25" fmla="*/ 0 h 1473"/>
                <a:gd name="T26" fmla="*/ 0 w 1473"/>
                <a:gd name="T27" fmla="*/ 736 h 1473"/>
                <a:gd name="T28" fmla="*/ 201 w 1473"/>
                <a:gd name="T29" fmla="*/ 1242 h 1473"/>
                <a:gd name="T30" fmla="*/ 737 w 1473"/>
                <a:gd name="T31" fmla="*/ 1473 h 1473"/>
                <a:gd name="T32" fmla="*/ 1272 w 1473"/>
                <a:gd name="T33" fmla="*/ 1242 h 1473"/>
                <a:gd name="T34" fmla="*/ 1473 w 1473"/>
                <a:gd name="T35" fmla="*/ 736 h 1473"/>
                <a:gd name="T36" fmla="*/ 1461 w 1473"/>
                <a:gd name="T37" fmla="*/ 736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3" h="1473">
                  <a:moveTo>
                    <a:pt x="1461" y="736"/>
                  </a:moveTo>
                  <a:cubicBezTo>
                    <a:pt x="1449" y="736"/>
                    <a:pt x="1449" y="736"/>
                    <a:pt x="1449" y="736"/>
                  </a:cubicBezTo>
                  <a:cubicBezTo>
                    <a:pt x="1449" y="926"/>
                    <a:pt x="1375" y="1098"/>
                    <a:pt x="1255" y="1225"/>
                  </a:cubicBezTo>
                  <a:cubicBezTo>
                    <a:pt x="1125" y="1363"/>
                    <a:pt x="941" y="1449"/>
                    <a:pt x="737" y="1449"/>
                  </a:cubicBezTo>
                  <a:cubicBezTo>
                    <a:pt x="532" y="1449"/>
                    <a:pt x="348" y="1363"/>
                    <a:pt x="219" y="1225"/>
                  </a:cubicBezTo>
                  <a:cubicBezTo>
                    <a:pt x="98" y="1098"/>
                    <a:pt x="24" y="926"/>
                    <a:pt x="24" y="736"/>
                  </a:cubicBezTo>
                  <a:cubicBezTo>
                    <a:pt x="24" y="540"/>
                    <a:pt x="104" y="362"/>
                    <a:pt x="233" y="233"/>
                  </a:cubicBezTo>
                  <a:cubicBezTo>
                    <a:pt x="362" y="104"/>
                    <a:pt x="540" y="24"/>
                    <a:pt x="737" y="24"/>
                  </a:cubicBezTo>
                  <a:cubicBezTo>
                    <a:pt x="933" y="24"/>
                    <a:pt x="1111" y="104"/>
                    <a:pt x="1240" y="233"/>
                  </a:cubicBezTo>
                  <a:cubicBezTo>
                    <a:pt x="1369" y="362"/>
                    <a:pt x="1449" y="540"/>
                    <a:pt x="1449" y="736"/>
                  </a:cubicBezTo>
                  <a:cubicBezTo>
                    <a:pt x="1461" y="736"/>
                    <a:pt x="1461" y="736"/>
                    <a:pt x="1461" y="736"/>
                  </a:cubicBezTo>
                  <a:cubicBezTo>
                    <a:pt x="1473" y="736"/>
                    <a:pt x="1473" y="736"/>
                    <a:pt x="1473" y="736"/>
                  </a:cubicBezTo>
                  <a:cubicBezTo>
                    <a:pt x="1473" y="330"/>
                    <a:pt x="1143" y="0"/>
                    <a:pt x="737" y="0"/>
                  </a:cubicBezTo>
                  <a:cubicBezTo>
                    <a:pt x="330" y="0"/>
                    <a:pt x="0" y="330"/>
                    <a:pt x="0" y="736"/>
                  </a:cubicBezTo>
                  <a:cubicBezTo>
                    <a:pt x="0" y="932"/>
                    <a:pt x="77" y="1110"/>
                    <a:pt x="201" y="1242"/>
                  </a:cubicBezTo>
                  <a:cubicBezTo>
                    <a:pt x="335" y="1384"/>
                    <a:pt x="526" y="1473"/>
                    <a:pt x="737" y="1473"/>
                  </a:cubicBezTo>
                  <a:cubicBezTo>
                    <a:pt x="948" y="1473"/>
                    <a:pt x="1138" y="1384"/>
                    <a:pt x="1272" y="1242"/>
                  </a:cubicBezTo>
                  <a:cubicBezTo>
                    <a:pt x="1397" y="1110"/>
                    <a:pt x="1473" y="932"/>
                    <a:pt x="1473" y="736"/>
                  </a:cubicBezTo>
                  <a:cubicBezTo>
                    <a:pt x="1461" y="736"/>
                    <a:pt x="1461" y="736"/>
                    <a:pt x="1461" y="736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8" name="Freeform 88">
              <a:extLst>
                <a:ext uri="{FF2B5EF4-FFF2-40B4-BE49-F238E27FC236}">
                  <a16:creationId xmlns:a16="http://schemas.microsoft.com/office/drawing/2014/main" id="{C379A26A-8A8E-4DDC-84AB-2FA394940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5108" y="2978174"/>
              <a:ext cx="990674" cy="214362"/>
            </a:xfrm>
            <a:custGeom>
              <a:avLst/>
              <a:gdLst>
                <a:gd name="T0" fmla="*/ 1053 w 1053"/>
                <a:gd name="T1" fmla="*/ 0 h 228"/>
                <a:gd name="T2" fmla="*/ 527 w 1053"/>
                <a:gd name="T3" fmla="*/ 228 h 228"/>
                <a:gd name="T4" fmla="*/ 0 w 1053"/>
                <a:gd name="T5" fmla="*/ 0 h 228"/>
                <a:gd name="T6" fmla="*/ 1053 w 1053"/>
                <a:gd name="T7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3" h="228">
                  <a:moveTo>
                    <a:pt x="1053" y="0"/>
                  </a:moveTo>
                  <a:cubicBezTo>
                    <a:pt x="921" y="140"/>
                    <a:pt x="734" y="228"/>
                    <a:pt x="527" y="228"/>
                  </a:cubicBezTo>
                  <a:cubicBezTo>
                    <a:pt x="319" y="228"/>
                    <a:pt x="132" y="140"/>
                    <a:pt x="0" y="0"/>
                  </a:cubicBezTo>
                  <a:cubicBezTo>
                    <a:pt x="1053" y="0"/>
                    <a:pt x="1053" y="0"/>
                    <a:pt x="1053" y="0"/>
                  </a:cubicBezTo>
                </a:path>
              </a:pathLst>
            </a:custGeom>
            <a:solidFill>
              <a:srgbClr val="AFD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9" name="Freeform 89">
              <a:extLst>
                <a:ext uri="{FF2B5EF4-FFF2-40B4-BE49-F238E27FC236}">
                  <a16:creationId xmlns:a16="http://schemas.microsoft.com/office/drawing/2014/main" id="{D083AB2F-6BDC-4CB4-B761-6C7CCEBCC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3088" y="2966654"/>
              <a:ext cx="1014714" cy="236900"/>
            </a:xfrm>
            <a:custGeom>
              <a:avLst/>
              <a:gdLst>
                <a:gd name="T0" fmla="*/ 1066 w 1079"/>
                <a:gd name="T1" fmla="*/ 12 h 252"/>
                <a:gd name="T2" fmla="*/ 1058 w 1079"/>
                <a:gd name="T3" fmla="*/ 4 h 252"/>
                <a:gd name="T4" fmla="*/ 540 w 1079"/>
                <a:gd name="T5" fmla="*/ 228 h 252"/>
                <a:gd name="T6" fmla="*/ 22 w 1079"/>
                <a:gd name="T7" fmla="*/ 4 h 252"/>
                <a:gd name="T8" fmla="*/ 13 w 1079"/>
                <a:gd name="T9" fmla="*/ 12 h 252"/>
                <a:gd name="T10" fmla="*/ 13 w 1079"/>
                <a:gd name="T11" fmla="*/ 24 h 252"/>
                <a:gd name="T12" fmla="*/ 1066 w 1079"/>
                <a:gd name="T13" fmla="*/ 24 h 252"/>
                <a:gd name="T14" fmla="*/ 1066 w 1079"/>
                <a:gd name="T15" fmla="*/ 12 h 252"/>
                <a:gd name="T16" fmla="*/ 1058 w 1079"/>
                <a:gd name="T17" fmla="*/ 4 h 252"/>
                <a:gd name="T18" fmla="*/ 1066 w 1079"/>
                <a:gd name="T19" fmla="*/ 12 h 252"/>
                <a:gd name="T20" fmla="*/ 1066 w 1079"/>
                <a:gd name="T21" fmla="*/ 0 h 252"/>
                <a:gd name="T22" fmla="*/ 13 w 1079"/>
                <a:gd name="T23" fmla="*/ 0 h 252"/>
                <a:gd name="T24" fmla="*/ 2 w 1079"/>
                <a:gd name="T25" fmla="*/ 8 h 252"/>
                <a:gd name="T26" fmla="*/ 4 w 1079"/>
                <a:gd name="T27" fmla="*/ 21 h 252"/>
                <a:gd name="T28" fmla="*/ 540 w 1079"/>
                <a:gd name="T29" fmla="*/ 252 h 252"/>
                <a:gd name="T30" fmla="*/ 1075 w 1079"/>
                <a:gd name="T31" fmla="*/ 21 h 252"/>
                <a:gd name="T32" fmla="*/ 1077 w 1079"/>
                <a:gd name="T33" fmla="*/ 8 h 252"/>
                <a:gd name="T34" fmla="*/ 1066 w 1079"/>
                <a:gd name="T35" fmla="*/ 0 h 252"/>
                <a:gd name="T36" fmla="*/ 1066 w 1079"/>
                <a:gd name="T37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9" h="252">
                  <a:moveTo>
                    <a:pt x="1066" y="12"/>
                  </a:moveTo>
                  <a:cubicBezTo>
                    <a:pt x="1058" y="4"/>
                    <a:pt x="1058" y="4"/>
                    <a:pt x="1058" y="4"/>
                  </a:cubicBezTo>
                  <a:cubicBezTo>
                    <a:pt x="928" y="142"/>
                    <a:pt x="744" y="228"/>
                    <a:pt x="540" y="228"/>
                  </a:cubicBezTo>
                  <a:cubicBezTo>
                    <a:pt x="335" y="228"/>
                    <a:pt x="151" y="142"/>
                    <a:pt x="22" y="4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066" y="24"/>
                    <a:pt x="1066" y="24"/>
                    <a:pt x="1066" y="24"/>
                  </a:cubicBezTo>
                  <a:cubicBezTo>
                    <a:pt x="1066" y="12"/>
                    <a:pt x="1066" y="12"/>
                    <a:pt x="1066" y="12"/>
                  </a:cubicBezTo>
                  <a:cubicBezTo>
                    <a:pt x="1058" y="4"/>
                    <a:pt x="1058" y="4"/>
                    <a:pt x="1058" y="4"/>
                  </a:cubicBezTo>
                  <a:cubicBezTo>
                    <a:pt x="1066" y="12"/>
                    <a:pt x="1066" y="12"/>
                    <a:pt x="1066" y="12"/>
                  </a:cubicBezTo>
                  <a:cubicBezTo>
                    <a:pt x="1066" y="0"/>
                    <a:pt x="1066" y="0"/>
                    <a:pt x="106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0"/>
                    <a:pt x="4" y="3"/>
                    <a:pt x="2" y="8"/>
                  </a:cubicBezTo>
                  <a:cubicBezTo>
                    <a:pt x="0" y="12"/>
                    <a:pt x="1" y="17"/>
                    <a:pt x="4" y="21"/>
                  </a:cubicBezTo>
                  <a:cubicBezTo>
                    <a:pt x="138" y="163"/>
                    <a:pt x="329" y="252"/>
                    <a:pt x="540" y="252"/>
                  </a:cubicBezTo>
                  <a:cubicBezTo>
                    <a:pt x="751" y="252"/>
                    <a:pt x="941" y="163"/>
                    <a:pt x="1075" y="21"/>
                  </a:cubicBezTo>
                  <a:cubicBezTo>
                    <a:pt x="1078" y="17"/>
                    <a:pt x="1079" y="12"/>
                    <a:pt x="1077" y="8"/>
                  </a:cubicBezTo>
                  <a:cubicBezTo>
                    <a:pt x="1076" y="3"/>
                    <a:pt x="1071" y="0"/>
                    <a:pt x="1066" y="0"/>
                  </a:cubicBezTo>
                  <a:cubicBezTo>
                    <a:pt x="1066" y="12"/>
                    <a:pt x="1066" y="12"/>
                    <a:pt x="1066" y="12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0" name="Freeform 90">
              <a:extLst>
                <a:ext uri="{FF2B5EF4-FFF2-40B4-BE49-F238E27FC236}">
                  <a16:creationId xmlns:a16="http://schemas.microsoft.com/office/drawing/2014/main" id="{0C9480A9-EA90-4B04-ABD6-F0F7A7B2E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0743" y="2772827"/>
              <a:ext cx="266951" cy="159770"/>
            </a:xfrm>
            <a:custGeom>
              <a:avLst/>
              <a:gdLst>
                <a:gd name="T0" fmla="*/ 67 w 533"/>
                <a:gd name="T1" fmla="*/ 0 h 319"/>
                <a:gd name="T2" fmla="*/ 465 w 533"/>
                <a:gd name="T3" fmla="*/ 0 h 319"/>
                <a:gd name="T4" fmla="*/ 533 w 533"/>
                <a:gd name="T5" fmla="*/ 319 h 319"/>
                <a:gd name="T6" fmla="*/ 0 w 533"/>
                <a:gd name="T7" fmla="*/ 319 h 319"/>
                <a:gd name="T8" fmla="*/ 67 w 533"/>
                <a:gd name="T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3" h="319">
                  <a:moveTo>
                    <a:pt x="67" y="0"/>
                  </a:moveTo>
                  <a:lnTo>
                    <a:pt x="465" y="0"/>
                  </a:lnTo>
                  <a:lnTo>
                    <a:pt x="533" y="319"/>
                  </a:lnTo>
                  <a:lnTo>
                    <a:pt x="0" y="31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1" name="Freeform 91">
              <a:extLst>
                <a:ext uri="{FF2B5EF4-FFF2-40B4-BE49-F238E27FC236}">
                  <a16:creationId xmlns:a16="http://schemas.microsoft.com/office/drawing/2014/main" id="{0008157F-50EF-4617-90BD-04CD457B0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9223" y="2761808"/>
              <a:ext cx="290491" cy="182308"/>
            </a:xfrm>
            <a:custGeom>
              <a:avLst/>
              <a:gdLst>
                <a:gd name="T0" fmla="*/ 48 w 309"/>
                <a:gd name="T1" fmla="*/ 12 h 194"/>
                <a:gd name="T2" fmla="*/ 48 w 309"/>
                <a:gd name="T3" fmla="*/ 24 h 194"/>
                <a:gd name="T4" fmla="*/ 250 w 309"/>
                <a:gd name="T5" fmla="*/ 24 h 194"/>
                <a:gd name="T6" fmla="*/ 281 w 309"/>
                <a:gd name="T7" fmla="*/ 170 h 194"/>
                <a:gd name="T8" fmla="*/ 27 w 309"/>
                <a:gd name="T9" fmla="*/ 170 h 194"/>
                <a:gd name="T10" fmla="*/ 60 w 309"/>
                <a:gd name="T11" fmla="*/ 14 h 194"/>
                <a:gd name="T12" fmla="*/ 48 w 309"/>
                <a:gd name="T13" fmla="*/ 12 h 194"/>
                <a:gd name="T14" fmla="*/ 48 w 309"/>
                <a:gd name="T15" fmla="*/ 24 h 194"/>
                <a:gd name="T16" fmla="*/ 48 w 309"/>
                <a:gd name="T17" fmla="*/ 12 h 194"/>
                <a:gd name="T18" fmla="*/ 36 w 309"/>
                <a:gd name="T19" fmla="*/ 9 h 194"/>
                <a:gd name="T20" fmla="*/ 0 w 309"/>
                <a:gd name="T21" fmla="*/ 179 h 194"/>
                <a:gd name="T22" fmla="*/ 3 w 309"/>
                <a:gd name="T23" fmla="*/ 189 h 194"/>
                <a:gd name="T24" fmla="*/ 12 w 309"/>
                <a:gd name="T25" fmla="*/ 194 h 194"/>
                <a:gd name="T26" fmla="*/ 296 w 309"/>
                <a:gd name="T27" fmla="*/ 194 h 194"/>
                <a:gd name="T28" fmla="*/ 305 w 309"/>
                <a:gd name="T29" fmla="*/ 189 h 194"/>
                <a:gd name="T30" fmla="*/ 308 w 309"/>
                <a:gd name="T31" fmla="*/ 179 h 194"/>
                <a:gd name="T32" fmla="*/ 272 w 309"/>
                <a:gd name="T33" fmla="*/ 9 h 194"/>
                <a:gd name="T34" fmla="*/ 260 w 309"/>
                <a:gd name="T35" fmla="*/ 0 h 194"/>
                <a:gd name="T36" fmla="*/ 48 w 309"/>
                <a:gd name="T37" fmla="*/ 0 h 194"/>
                <a:gd name="T38" fmla="*/ 36 w 309"/>
                <a:gd name="T39" fmla="*/ 9 h 194"/>
                <a:gd name="T40" fmla="*/ 48 w 309"/>
                <a:gd name="T41" fmla="*/ 1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194">
                  <a:moveTo>
                    <a:pt x="48" y="12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81" y="170"/>
                    <a:pt x="281" y="170"/>
                    <a:pt x="281" y="170"/>
                  </a:cubicBezTo>
                  <a:cubicBezTo>
                    <a:pt x="27" y="170"/>
                    <a:pt x="27" y="170"/>
                    <a:pt x="27" y="170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83"/>
                    <a:pt x="1" y="186"/>
                    <a:pt x="3" y="189"/>
                  </a:cubicBezTo>
                  <a:cubicBezTo>
                    <a:pt x="5" y="192"/>
                    <a:pt x="9" y="194"/>
                    <a:pt x="12" y="194"/>
                  </a:cubicBezTo>
                  <a:cubicBezTo>
                    <a:pt x="296" y="194"/>
                    <a:pt x="296" y="194"/>
                    <a:pt x="296" y="194"/>
                  </a:cubicBezTo>
                  <a:cubicBezTo>
                    <a:pt x="300" y="194"/>
                    <a:pt x="303" y="192"/>
                    <a:pt x="305" y="189"/>
                  </a:cubicBezTo>
                  <a:cubicBezTo>
                    <a:pt x="308" y="186"/>
                    <a:pt x="309" y="183"/>
                    <a:pt x="308" y="179"/>
                  </a:cubicBezTo>
                  <a:cubicBezTo>
                    <a:pt x="272" y="9"/>
                    <a:pt x="272" y="9"/>
                    <a:pt x="272" y="9"/>
                  </a:cubicBezTo>
                  <a:cubicBezTo>
                    <a:pt x="271" y="4"/>
                    <a:pt x="266" y="0"/>
                    <a:pt x="260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2" y="0"/>
                    <a:pt x="38" y="4"/>
                    <a:pt x="36" y="9"/>
                  </a:cubicBezTo>
                  <a:lnTo>
                    <a:pt x="48" y="12"/>
                  </a:lnTo>
                  <a:close/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2" name="Freeform 92">
              <a:extLst>
                <a:ext uri="{FF2B5EF4-FFF2-40B4-BE49-F238E27FC236}">
                  <a16:creationId xmlns:a16="http://schemas.microsoft.com/office/drawing/2014/main" id="{D61BFAA6-FE39-4E09-9192-3B9F85B7C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730" y="1968718"/>
              <a:ext cx="1190011" cy="855946"/>
            </a:xfrm>
            <a:custGeom>
              <a:avLst/>
              <a:gdLst>
                <a:gd name="T0" fmla="*/ 1265 w 1265"/>
                <a:gd name="T1" fmla="*/ 78 h 910"/>
                <a:gd name="T2" fmla="*/ 1265 w 1265"/>
                <a:gd name="T3" fmla="*/ 832 h 910"/>
                <a:gd name="T4" fmla="*/ 1187 w 1265"/>
                <a:gd name="T5" fmla="*/ 910 h 910"/>
                <a:gd name="T6" fmla="*/ 78 w 1265"/>
                <a:gd name="T7" fmla="*/ 910 h 910"/>
                <a:gd name="T8" fmla="*/ 0 w 1265"/>
                <a:gd name="T9" fmla="*/ 832 h 910"/>
                <a:gd name="T10" fmla="*/ 0 w 1265"/>
                <a:gd name="T11" fmla="*/ 78 h 910"/>
                <a:gd name="T12" fmla="*/ 78 w 1265"/>
                <a:gd name="T13" fmla="*/ 0 h 910"/>
                <a:gd name="T14" fmla="*/ 1187 w 1265"/>
                <a:gd name="T15" fmla="*/ 0 h 910"/>
                <a:gd name="T16" fmla="*/ 1265 w 1265"/>
                <a:gd name="T17" fmla="*/ 78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5" h="910">
                  <a:moveTo>
                    <a:pt x="1265" y="78"/>
                  </a:moveTo>
                  <a:cubicBezTo>
                    <a:pt x="1265" y="832"/>
                    <a:pt x="1265" y="832"/>
                    <a:pt x="1265" y="832"/>
                  </a:cubicBezTo>
                  <a:cubicBezTo>
                    <a:pt x="1265" y="875"/>
                    <a:pt x="1230" y="910"/>
                    <a:pt x="1187" y="910"/>
                  </a:cubicBezTo>
                  <a:cubicBezTo>
                    <a:pt x="78" y="910"/>
                    <a:pt x="78" y="910"/>
                    <a:pt x="78" y="910"/>
                  </a:cubicBezTo>
                  <a:cubicBezTo>
                    <a:pt x="35" y="910"/>
                    <a:pt x="0" y="875"/>
                    <a:pt x="0" y="8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1187" y="0"/>
                    <a:pt x="1187" y="0"/>
                    <a:pt x="1187" y="0"/>
                  </a:cubicBezTo>
                  <a:cubicBezTo>
                    <a:pt x="1230" y="0"/>
                    <a:pt x="1265" y="35"/>
                    <a:pt x="1265" y="78"/>
                  </a:cubicBezTo>
                </a:path>
              </a:pathLst>
            </a:custGeom>
            <a:solidFill>
              <a:srgbClr val="E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3" name="Freeform 93">
              <a:extLst>
                <a:ext uri="{FF2B5EF4-FFF2-40B4-BE49-F238E27FC236}">
                  <a16:creationId xmlns:a16="http://schemas.microsoft.com/office/drawing/2014/main" id="{785D87E3-A055-4C98-963A-1EA0291A9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920" y="1963459"/>
              <a:ext cx="1213049" cy="877984"/>
            </a:xfrm>
            <a:custGeom>
              <a:avLst/>
              <a:gdLst>
                <a:gd name="T0" fmla="*/ 1277 w 1289"/>
                <a:gd name="T1" fmla="*/ 90 h 934"/>
                <a:gd name="T2" fmla="*/ 1265 w 1289"/>
                <a:gd name="T3" fmla="*/ 90 h 934"/>
                <a:gd name="T4" fmla="*/ 1265 w 1289"/>
                <a:gd name="T5" fmla="*/ 844 h 934"/>
                <a:gd name="T6" fmla="*/ 1246 w 1289"/>
                <a:gd name="T7" fmla="*/ 891 h 934"/>
                <a:gd name="T8" fmla="*/ 1199 w 1289"/>
                <a:gd name="T9" fmla="*/ 910 h 934"/>
                <a:gd name="T10" fmla="*/ 90 w 1289"/>
                <a:gd name="T11" fmla="*/ 910 h 934"/>
                <a:gd name="T12" fmla="*/ 43 w 1289"/>
                <a:gd name="T13" fmla="*/ 891 h 934"/>
                <a:gd name="T14" fmla="*/ 24 w 1289"/>
                <a:gd name="T15" fmla="*/ 844 h 934"/>
                <a:gd name="T16" fmla="*/ 24 w 1289"/>
                <a:gd name="T17" fmla="*/ 90 h 934"/>
                <a:gd name="T18" fmla="*/ 43 w 1289"/>
                <a:gd name="T19" fmla="*/ 43 h 934"/>
                <a:gd name="T20" fmla="*/ 90 w 1289"/>
                <a:gd name="T21" fmla="*/ 24 h 934"/>
                <a:gd name="T22" fmla="*/ 1199 w 1289"/>
                <a:gd name="T23" fmla="*/ 24 h 934"/>
                <a:gd name="T24" fmla="*/ 1246 w 1289"/>
                <a:gd name="T25" fmla="*/ 43 h 934"/>
                <a:gd name="T26" fmla="*/ 1265 w 1289"/>
                <a:gd name="T27" fmla="*/ 90 h 934"/>
                <a:gd name="T28" fmla="*/ 1277 w 1289"/>
                <a:gd name="T29" fmla="*/ 90 h 934"/>
                <a:gd name="T30" fmla="*/ 1289 w 1289"/>
                <a:gd name="T31" fmla="*/ 90 h 934"/>
                <a:gd name="T32" fmla="*/ 1263 w 1289"/>
                <a:gd name="T33" fmla="*/ 27 h 934"/>
                <a:gd name="T34" fmla="*/ 1199 w 1289"/>
                <a:gd name="T35" fmla="*/ 0 h 934"/>
                <a:gd name="T36" fmla="*/ 90 w 1289"/>
                <a:gd name="T37" fmla="*/ 0 h 934"/>
                <a:gd name="T38" fmla="*/ 26 w 1289"/>
                <a:gd name="T39" fmla="*/ 27 h 934"/>
                <a:gd name="T40" fmla="*/ 0 w 1289"/>
                <a:gd name="T41" fmla="*/ 90 h 934"/>
                <a:gd name="T42" fmla="*/ 0 w 1289"/>
                <a:gd name="T43" fmla="*/ 844 h 934"/>
                <a:gd name="T44" fmla="*/ 26 w 1289"/>
                <a:gd name="T45" fmla="*/ 908 h 934"/>
                <a:gd name="T46" fmla="*/ 90 w 1289"/>
                <a:gd name="T47" fmla="*/ 934 h 934"/>
                <a:gd name="T48" fmla="*/ 1199 w 1289"/>
                <a:gd name="T49" fmla="*/ 934 h 934"/>
                <a:gd name="T50" fmla="*/ 1263 w 1289"/>
                <a:gd name="T51" fmla="*/ 908 h 934"/>
                <a:gd name="T52" fmla="*/ 1289 w 1289"/>
                <a:gd name="T53" fmla="*/ 844 h 934"/>
                <a:gd name="T54" fmla="*/ 1289 w 1289"/>
                <a:gd name="T55" fmla="*/ 90 h 934"/>
                <a:gd name="T56" fmla="*/ 1277 w 1289"/>
                <a:gd name="T57" fmla="*/ 90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9" h="934">
                  <a:moveTo>
                    <a:pt x="1277" y="90"/>
                  </a:moveTo>
                  <a:cubicBezTo>
                    <a:pt x="1265" y="90"/>
                    <a:pt x="1265" y="90"/>
                    <a:pt x="1265" y="90"/>
                  </a:cubicBezTo>
                  <a:cubicBezTo>
                    <a:pt x="1265" y="844"/>
                    <a:pt x="1265" y="844"/>
                    <a:pt x="1265" y="844"/>
                  </a:cubicBezTo>
                  <a:cubicBezTo>
                    <a:pt x="1265" y="862"/>
                    <a:pt x="1258" y="879"/>
                    <a:pt x="1246" y="891"/>
                  </a:cubicBezTo>
                  <a:cubicBezTo>
                    <a:pt x="1234" y="903"/>
                    <a:pt x="1217" y="910"/>
                    <a:pt x="1199" y="910"/>
                  </a:cubicBezTo>
                  <a:cubicBezTo>
                    <a:pt x="90" y="910"/>
                    <a:pt x="90" y="910"/>
                    <a:pt x="90" y="910"/>
                  </a:cubicBezTo>
                  <a:cubicBezTo>
                    <a:pt x="72" y="910"/>
                    <a:pt x="55" y="903"/>
                    <a:pt x="43" y="891"/>
                  </a:cubicBezTo>
                  <a:cubicBezTo>
                    <a:pt x="31" y="879"/>
                    <a:pt x="24" y="862"/>
                    <a:pt x="24" y="844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72"/>
                    <a:pt x="31" y="55"/>
                    <a:pt x="43" y="43"/>
                  </a:cubicBezTo>
                  <a:cubicBezTo>
                    <a:pt x="55" y="32"/>
                    <a:pt x="72" y="24"/>
                    <a:pt x="90" y="24"/>
                  </a:cubicBezTo>
                  <a:cubicBezTo>
                    <a:pt x="1199" y="24"/>
                    <a:pt x="1199" y="24"/>
                    <a:pt x="1199" y="24"/>
                  </a:cubicBezTo>
                  <a:cubicBezTo>
                    <a:pt x="1217" y="24"/>
                    <a:pt x="1234" y="32"/>
                    <a:pt x="1246" y="43"/>
                  </a:cubicBezTo>
                  <a:cubicBezTo>
                    <a:pt x="1258" y="55"/>
                    <a:pt x="1265" y="72"/>
                    <a:pt x="1265" y="90"/>
                  </a:cubicBezTo>
                  <a:cubicBezTo>
                    <a:pt x="1277" y="90"/>
                    <a:pt x="1277" y="90"/>
                    <a:pt x="1277" y="90"/>
                  </a:cubicBezTo>
                  <a:cubicBezTo>
                    <a:pt x="1289" y="90"/>
                    <a:pt x="1289" y="90"/>
                    <a:pt x="1289" y="90"/>
                  </a:cubicBezTo>
                  <a:cubicBezTo>
                    <a:pt x="1289" y="65"/>
                    <a:pt x="1279" y="43"/>
                    <a:pt x="1263" y="27"/>
                  </a:cubicBezTo>
                  <a:cubicBezTo>
                    <a:pt x="1247" y="10"/>
                    <a:pt x="1224" y="0"/>
                    <a:pt x="119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65" y="0"/>
                    <a:pt x="43" y="10"/>
                    <a:pt x="26" y="27"/>
                  </a:cubicBezTo>
                  <a:cubicBezTo>
                    <a:pt x="10" y="43"/>
                    <a:pt x="0" y="65"/>
                    <a:pt x="0" y="90"/>
                  </a:cubicBezTo>
                  <a:cubicBezTo>
                    <a:pt x="0" y="844"/>
                    <a:pt x="0" y="844"/>
                    <a:pt x="0" y="844"/>
                  </a:cubicBezTo>
                  <a:cubicBezTo>
                    <a:pt x="0" y="869"/>
                    <a:pt x="10" y="891"/>
                    <a:pt x="26" y="908"/>
                  </a:cubicBezTo>
                  <a:cubicBezTo>
                    <a:pt x="43" y="924"/>
                    <a:pt x="65" y="934"/>
                    <a:pt x="90" y="934"/>
                  </a:cubicBezTo>
                  <a:cubicBezTo>
                    <a:pt x="1199" y="934"/>
                    <a:pt x="1199" y="934"/>
                    <a:pt x="1199" y="934"/>
                  </a:cubicBezTo>
                  <a:cubicBezTo>
                    <a:pt x="1224" y="934"/>
                    <a:pt x="1247" y="924"/>
                    <a:pt x="1263" y="908"/>
                  </a:cubicBezTo>
                  <a:cubicBezTo>
                    <a:pt x="1279" y="891"/>
                    <a:pt x="1289" y="869"/>
                    <a:pt x="1289" y="844"/>
                  </a:cubicBezTo>
                  <a:cubicBezTo>
                    <a:pt x="1289" y="90"/>
                    <a:pt x="1289" y="90"/>
                    <a:pt x="1289" y="90"/>
                  </a:cubicBezTo>
                  <a:cubicBezTo>
                    <a:pt x="1277" y="90"/>
                    <a:pt x="1277" y="90"/>
                    <a:pt x="1277" y="90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4" name="Freeform 96">
              <a:extLst>
                <a:ext uri="{FF2B5EF4-FFF2-40B4-BE49-F238E27FC236}">
                  <a16:creationId xmlns:a16="http://schemas.microsoft.com/office/drawing/2014/main" id="{A706FEF7-5DA8-4B9C-98FE-FDF8D9AC3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439" y="2670654"/>
              <a:ext cx="1190011" cy="159770"/>
            </a:xfrm>
            <a:custGeom>
              <a:avLst/>
              <a:gdLst>
                <a:gd name="T0" fmla="*/ 1265 w 1265"/>
                <a:gd name="T1" fmla="*/ 0 h 170"/>
                <a:gd name="T2" fmla="*/ 1265 w 1265"/>
                <a:gd name="T3" fmla="*/ 92 h 170"/>
                <a:gd name="T4" fmla="*/ 1187 w 1265"/>
                <a:gd name="T5" fmla="*/ 170 h 170"/>
                <a:gd name="T6" fmla="*/ 78 w 1265"/>
                <a:gd name="T7" fmla="*/ 170 h 170"/>
                <a:gd name="T8" fmla="*/ 0 w 1265"/>
                <a:gd name="T9" fmla="*/ 92 h 170"/>
                <a:gd name="T10" fmla="*/ 0 w 1265"/>
                <a:gd name="T11" fmla="*/ 0 h 170"/>
                <a:gd name="T12" fmla="*/ 1265 w 1265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5" h="170">
                  <a:moveTo>
                    <a:pt x="1265" y="0"/>
                  </a:moveTo>
                  <a:cubicBezTo>
                    <a:pt x="1265" y="92"/>
                    <a:pt x="1265" y="92"/>
                    <a:pt x="1265" y="92"/>
                  </a:cubicBezTo>
                  <a:cubicBezTo>
                    <a:pt x="1265" y="135"/>
                    <a:pt x="1230" y="170"/>
                    <a:pt x="1187" y="170"/>
                  </a:cubicBezTo>
                  <a:cubicBezTo>
                    <a:pt x="78" y="170"/>
                    <a:pt x="78" y="170"/>
                    <a:pt x="78" y="170"/>
                  </a:cubicBezTo>
                  <a:cubicBezTo>
                    <a:pt x="35" y="170"/>
                    <a:pt x="0" y="135"/>
                    <a:pt x="0" y="9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65" y="0"/>
                    <a:pt x="1265" y="0"/>
                    <a:pt x="12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5" name="Freeform 97">
              <a:extLst>
                <a:ext uri="{FF2B5EF4-FFF2-40B4-BE49-F238E27FC236}">
                  <a16:creationId xmlns:a16="http://schemas.microsoft.com/office/drawing/2014/main" id="{37386908-16D8-4007-8723-414163C59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920" y="2659134"/>
              <a:ext cx="1213049" cy="182308"/>
            </a:xfrm>
            <a:custGeom>
              <a:avLst/>
              <a:gdLst>
                <a:gd name="T0" fmla="*/ 1277 w 1289"/>
                <a:gd name="T1" fmla="*/ 12 h 194"/>
                <a:gd name="T2" fmla="*/ 1265 w 1289"/>
                <a:gd name="T3" fmla="*/ 12 h 194"/>
                <a:gd name="T4" fmla="*/ 1265 w 1289"/>
                <a:gd name="T5" fmla="*/ 104 h 194"/>
                <a:gd name="T6" fmla="*/ 1246 w 1289"/>
                <a:gd name="T7" fmla="*/ 151 h 194"/>
                <a:gd name="T8" fmla="*/ 1199 w 1289"/>
                <a:gd name="T9" fmla="*/ 170 h 194"/>
                <a:gd name="T10" fmla="*/ 90 w 1289"/>
                <a:gd name="T11" fmla="*/ 170 h 194"/>
                <a:gd name="T12" fmla="*/ 43 w 1289"/>
                <a:gd name="T13" fmla="*/ 151 h 194"/>
                <a:gd name="T14" fmla="*/ 24 w 1289"/>
                <a:gd name="T15" fmla="*/ 104 h 194"/>
                <a:gd name="T16" fmla="*/ 24 w 1289"/>
                <a:gd name="T17" fmla="*/ 24 h 194"/>
                <a:gd name="T18" fmla="*/ 1277 w 1289"/>
                <a:gd name="T19" fmla="*/ 24 h 194"/>
                <a:gd name="T20" fmla="*/ 1277 w 1289"/>
                <a:gd name="T21" fmla="*/ 12 h 194"/>
                <a:gd name="T22" fmla="*/ 1265 w 1289"/>
                <a:gd name="T23" fmla="*/ 12 h 194"/>
                <a:gd name="T24" fmla="*/ 1277 w 1289"/>
                <a:gd name="T25" fmla="*/ 12 h 194"/>
                <a:gd name="T26" fmla="*/ 1277 w 1289"/>
                <a:gd name="T27" fmla="*/ 0 h 194"/>
                <a:gd name="T28" fmla="*/ 12 w 1289"/>
                <a:gd name="T29" fmla="*/ 0 h 194"/>
                <a:gd name="T30" fmla="*/ 4 w 1289"/>
                <a:gd name="T31" fmla="*/ 4 h 194"/>
                <a:gd name="T32" fmla="*/ 0 w 1289"/>
                <a:gd name="T33" fmla="*/ 12 h 194"/>
                <a:gd name="T34" fmla="*/ 0 w 1289"/>
                <a:gd name="T35" fmla="*/ 104 h 194"/>
                <a:gd name="T36" fmla="*/ 26 w 1289"/>
                <a:gd name="T37" fmla="*/ 168 h 194"/>
                <a:gd name="T38" fmla="*/ 90 w 1289"/>
                <a:gd name="T39" fmla="*/ 194 h 194"/>
                <a:gd name="T40" fmla="*/ 1199 w 1289"/>
                <a:gd name="T41" fmla="*/ 194 h 194"/>
                <a:gd name="T42" fmla="*/ 1263 w 1289"/>
                <a:gd name="T43" fmla="*/ 168 h 194"/>
                <a:gd name="T44" fmla="*/ 1289 w 1289"/>
                <a:gd name="T45" fmla="*/ 104 h 194"/>
                <a:gd name="T46" fmla="*/ 1289 w 1289"/>
                <a:gd name="T47" fmla="*/ 12 h 194"/>
                <a:gd name="T48" fmla="*/ 1286 w 1289"/>
                <a:gd name="T49" fmla="*/ 4 h 194"/>
                <a:gd name="T50" fmla="*/ 1277 w 1289"/>
                <a:gd name="T51" fmla="*/ 0 h 194"/>
                <a:gd name="T52" fmla="*/ 1277 w 1289"/>
                <a:gd name="T53" fmla="*/ 1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89" h="194">
                  <a:moveTo>
                    <a:pt x="1277" y="12"/>
                  </a:moveTo>
                  <a:cubicBezTo>
                    <a:pt x="1265" y="12"/>
                    <a:pt x="1265" y="12"/>
                    <a:pt x="1265" y="12"/>
                  </a:cubicBezTo>
                  <a:cubicBezTo>
                    <a:pt x="1265" y="104"/>
                    <a:pt x="1265" y="104"/>
                    <a:pt x="1265" y="104"/>
                  </a:cubicBezTo>
                  <a:cubicBezTo>
                    <a:pt x="1265" y="122"/>
                    <a:pt x="1258" y="139"/>
                    <a:pt x="1246" y="151"/>
                  </a:cubicBezTo>
                  <a:cubicBezTo>
                    <a:pt x="1234" y="163"/>
                    <a:pt x="1217" y="170"/>
                    <a:pt x="119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72" y="170"/>
                    <a:pt x="55" y="163"/>
                    <a:pt x="43" y="151"/>
                  </a:cubicBezTo>
                  <a:cubicBezTo>
                    <a:pt x="31" y="139"/>
                    <a:pt x="24" y="122"/>
                    <a:pt x="24" y="10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277" y="24"/>
                    <a:pt x="1277" y="24"/>
                    <a:pt x="1277" y="24"/>
                  </a:cubicBezTo>
                  <a:cubicBezTo>
                    <a:pt x="1277" y="12"/>
                    <a:pt x="1277" y="12"/>
                    <a:pt x="1277" y="12"/>
                  </a:cubicBezTo>
                  <a:cubicBezTo>
                    <a:pt x="1265" y="12"/>
                    <a:pt x="1265" y="12"/>
                    <a:pt x="1265" y="12"/>
                  </a:cubicBezTo>
                  <a:cubicBezTo>
                    <a:pt x="1277" y="12"/>
                    <a:pt x="1277" y="12"/>
                    <a:pt x="1277" y="12"/>
                  </a:cubicBezTo>
                  <a:cubicBezTo>
                    <a:pt x="1277" y="0"/>
                    <a:pt x="1277" y="0"/>
                    <a:pt x="127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29"/>
                    <a:pt x="10" y="151"/>
                    <a:pt x="26" y="168"/>
                  </a:cubicBezTo>
                  <a:cubicBezTo>
                    <a:pt x="43" y="184"/>
                    <a:pt x="65" y="194"/>
                    <a:pt x="90" y="194"/>
                  </a:cubicBezTo>
                  <a:cubicBezTo>
                    <a:pt x="1199" y="194"/>
                    <a:pt x="1199" y="194"/>
                    <a:pt x="1199" y="194"/>
                  </a:cubicBezTo>
                  <a:cubicBezTo>
                    <a:pt x="1224" y="194"/>
                    <a:pt x="1247" y="184"/>
                    <a:pt x="1263" y="168"/>
                  </a:cubicBezTo>
                  <a:cubicBezTo>
                    <a:pt x="1279" y="151"/>
                    <a:pt x="1289" y="129"/>
                    <a:pt x="1289" y="104"/>
                  </a:cubicBezTo>
                  <a:cubicBezTo>
                    <a:pt x="1289" y="12"/>
                    <a:pt x="1289" y="12"/>
                    <a:pt x="1289" y="12"/>
                  </a:cubicBezTo>
                  <a:cubicBezTo>
                    <a:pt x="1289" y="9"/>
                    <a:pt x="1288" y="6"/>
                    <a:pt x="1286" y="4"/>
                  </a:cubicBezTo>
                  <a:cubicBezTo>
                    <a:pt x="1283" y="1"/>
                    <a:pt x="1280" y="0"/>
                    <a:pt x="1277" y="0"/>
                  </a:cubicBezTo>
                  <a:cubicBezTo>
                    <a:pt x="1277" y="12"/>
                    <a:pt x="1277" y="12"/>
                    <a:pt x="1277" y="12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6" name="Oval 98">
              <a:extLst>
                <a:ext uri="{FF2B5EF4-FFF2-40B4-BE49-F238E27FC236}">
                  <a16:creationId xmlns:a16="http://schemas.microsoft.com/office/drawing/2014/main" id="{F988158C-0356-44FF-BA6D-FB9D3CD74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5920" y="2722241"/>
              <a:ext cx="56596" cy="56596"/>
            </a:xfrm>
            <a:prstGeom prst="ellipse">
              <a:avLst/>
            </a:prstGeom>
            <a:solidFill>
              <a:srgbClr val="AFD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7" name="Rectangle 107">
              <a:extLst>
                <a:ext uri="{FF2B5EF4-FFF2-40B4-BE49-F238E27FC236}">
                  <a16:creationId xmlns:a16="http://schemas.microsoft.com/office/drawing/2014/main" id="{F02632B6-8F2C-4EA8-B770-3399A91E4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116" y="2932596"/>
              <a:ext cx="415702" cy="45577"/>
            </a:xfrm>
            <a:prstGeom prst="rect">
              <a:avLst/>
            </a:prstGeom>
            <a:solidFill>
              <a:srgbClr val="E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8" name="Freeform 108">
              <a:extLst>
                <a:ext uri="{FF2B5EF4-FFF2-40B4-BE49-F238E27FC236}">
                  <a16:creationId xmlns:a16="http://schemas.microsoft.com/office/drawing/2014/main" id="{FED9B4A5-F499-484A-B76E-5F34DBE56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098" y="2921578"/>
              <a:ext cx="438241" cy="67614"/>
            </a:xfrm>
            <a:custGeom>
              <a:avLst/>
              <a:gdLst>
                <a:gd name="T0" fmla="*/ 454 w 466"/>
                <a:gd name="T1" fmla="*/ 60 h 72"/>
                <a:gd name="T2" fmla="*/ 454 w 466"/>
                <a:gd name="T3" fmla="*/ 48 h 72"/>
                <a:gd name="T4" fmla="*/ 24 w 466"/>
                <a:gd name="T5" fmla="*/ 48 h 72"/>
                <a:gd name="T6" fmla="*/ 24 w 466"/>
                <a:gd name="T7" fmla="*/ 24 h 72"/>
                <a:gd name="T8" fmla="*/ 442 w 466"/>
                <a:gd name="T9" fmla="*/ 24 h 72"/>
                <a:gd name="T10" fmla="*/ 442 w 466"/>
                <a:gd name="T11" fmla="*/ 60 h 72"/>
                <a:gd name="T12" fmla="*/ 454 w 466"/>
                <a:gd name="T13" fmla="*/ 60 h 72"/>
                <a:gd name="T14" fmla="*/ 454 w 466"/>
                <a:gd name="T15" fmla="*/ 48 h 72"/>
                <a:gd name="T16" fmla="*/ 454 w 466"/>
                <a:gd name="T17" fmla="*/ 60 h 72"/>
                <a:gd name="T18" fmla="*/ 466 w 466"/>
                <a:gd name="T19" fmla="*/ 60 h 72"/>
                <a:gd name="T20" fmla="*/ 466 w 466"/>
                <a:gd name="T21" fmla="*/ 12 h 72"/>
                <a:gd name="T22" fmla="*/ 462 w 466"/>
                <a:gd name="T23" fmla="*/ 3 h 72"/>
                <a:gd name="T24" fmla="*/ 454 w 466"/>
                <a:gd name="T25" fmla="*/ 0 h 72"/>
                <a:gd name="T26" fmla="*/ 12 w 466"/>
                <a:gd name="T27" fmla="*/ 0 h 72"/>
                <a:gd name="T28" fmla="*/ 4 w 466"/>
                <a:gd name="T29" fmla="*/ 3 h 72"/>
                <a:gd name="T30" fmla="*/ 0 w 466"/>
                <a:gd name="T31" fmla="*/ 12 h 72"/>
                <a:gd name="T32" fmla="*/ 0 w 466"/>
                <a:gd name="T33" fmla="*/ 60 h 72"/>
                <a:gd name="T34" fmla="*/ 4 w 466"/>
                <a:gd name="T35" fmla="*/ 69 h 72"/>
                <a:gd name="T36" fmla="*/ 12 w 466"/>
                <a:gd name="T37" fmla="*/ 72 h 72"/>
                <a:gd name="T38" fmla="*/ 454 w 466"/>
                <a:gd name="T39" fmla="*/ 72 h 72"/>
                <a:gd name="T40" fmla="*/ 462 w 466"/>
                <a:gd name="T41" fmla="*/ 69 h 72"/>
                <a:gd name="T42" fmla="*/ 466 w 466"/>
                <a:gd name="T43" fmla="*/ 60 h 72"/>
                <a:gd name="T44" fmla="*/ 454 w 466"/>
                <a:gd name="T45" fmla="*/ 6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72">
                  <a:moveTo>
                    <a:pt x="454" y="60"/>
                  </a:moveTo>
                  <a:cubicBezTo>
                    <a:pt x="454" y="48"/>
                    <a:pt x="454" y="48"/>
                    <a:pt x="45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442" y="24"/>
                    <a:pt x="442" y="24"/>
                    <a:pt x="442" y="24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54" y="60"/>
                    <a:pt x="454" y="60"/>
                    <a:pt x="454" y="60"/>
                  </a:cubicBezTo>
                  <a:cubicBezTo>
                    <a:pt x="454" y="48"/>
                    <a:pt x="454" y="48"/>
                    <a:pt x="454" y="48"/>
                  </a:cubicBezTo>
                  <a:cubicBezTo>
                    <a:pt x="454" y="60"/>
                    <a:pt x="454" y="60"/>
                    <a:pt x="454" y="60"/>
                  </a:cubicBezTo>
                  <a:cubicBezTo>
                    <a:pt x="466" y="60"/>
                    <a:pt x="466" y="60"/>
                    <a:pt x="466" y="60"/>
                  </a:cubicBezTo>
                  <a:cubicBezTo>
                    <a:pt x="466" y="12"/>
                    <a:pt x="466" y="12"/>
                    <a:pt x="466" y="12"/>
                  </a:cubicBezTo>
                  <a:cubicBezTo>
                    <a:pt x="466" y="8"/>
                    <a:pt x="465" y="5"/>
                    <a:pt x="462" y="3"/>
                  </a:cubicBezTo>
                  <a:cubicBezTo>
                    <a:pt x="460" y="1"/>
                    <a:pt x="457" y="0"/>
                    <a:pt x="45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2" y="5"/>
                    <a:pt x="0" y="8"/>
                    <a:pt x="0" y="1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2" y="67"/>
                    <a:pt x="4" y="69"/>
                  </a:cubicBezTo>
                  <a:cubicBezTo>
                    <a:pt x="6" y="71"/>
                    <a:pt x="9" y="72"/>
                    <a:pt x="12" y="72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7" y="72"/>
                    <a:pt x="460" y="71"/>
                    <a:pt x="462" y="69"/>
                  </a:cubicBezTo>
                  <a:cubicBezTo>
                    <a:pt x="465" y="67"/>
                    <a:pt x="466" y="64"/>
                    <a:pt x="466" y="60"/>
                  </a:cubicBezTo>
                  <a:lnTo>
                    <a:pt x="454" y="60"/>
                  </a:lnTo>
                  <a:close/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9" name="Freeform 109">
              <a:extLst>
                <a:ext uri="{FF2B5EF4-FFF2-40B4-BE49-F238E27FC236}">
                  <a16:creationId xmlns:a16="http://schemas.microsoft.com/office/drawing/2014/main" id="{D52D3A63-55DB-4421-BDC7-DC7641095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6462" y="2703209"/>
              <a:ext cx="458274" cy="520880"/>
            </a:xfrm>
            <a:custGeom>
              <a:avLst/>
              <a:gdLst>
                <a:gd name="T0" fmla="*/ 382 w 487"/>
                <a:gd name="T1" fmla="*/ 0 h 554"/>
                <a:gd name="T2" fmla="*/ 210 w 487"/>
                <a:gd name="T3" fmla="*/ 301 h 554"/>
                <a:gd name="T4" fmla="*/ 0 w 487"/>
                <a:gd name="T5" fmla="*/ 456 h 554"/>
                <a:gd name="T6" fmla="*/ 48 w 487"/>
                <a:gd name="T7" fmla="*/ 554 h 554"/>
                <a:gd name="T8" fmla="*/ 50 w 487"/>
                <a:gd name="T9" fmla="*/ 553 h 554"/>
                <a:gd name="T10" fmla="*/ 486 w 487"/>
                <a:gd name="T11" fmla="*/ 32 h 554"/>
                <a:gd name="T12" fmla="*/ 487 w 487"/>
                <a:gd name="T13" fmla="*/ 30 h 554"/>
                <a:gd name="T14" fmla="*/ 382 w 487"/>
                <a:gd name="T15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7" h="554">
                  <a:moveTo>
                    <a:pt x="382" y="0"/>
                  </a:moveTo>
                  <a:cubicBezTo>
                    <a:pt x="349" y="114"/>
                    <a:pt x="289" y="217"/>
                    <a:pt x="210" y="301"/>
                  </a:cubicBezTo>
                  <a:cubicBezTo>
                    <a:pt x="150" y="364"/>
                    <a:pt x="79" y="417"/>
                    <a:pt x="0" y="456"/>
                  </a:cubicBezTo>
                  <a:cubicBezTo>
                    <a:pt x="11" y="491"/>
                    <a:pt x="27" y="524"/>
                    <a:pt x="48" y="554"/>
                  </a:cubicBezTo>
                  <a:cubicBezTo>
                    <a:pt x="49" y="554"/>
                    <a:pt x="50" y="553"/>
                    <a:pt x="50" y="553"/>
                  </a:cubicBezTo>
                  <a:cubicBezTo>
                    <a:pt x="260" y="449"/>
                    <a:pt x="420" y="261"/>
                    <a:pt x="486" y="32"/>
                  </a:cubicBezTo>
                  <a:cubicBezTo>
                    <a:pt x="487" y="32"/>
                    <a:pt x="487" y="31"/>
                    <a:pt x="487" y="30"/>
                  </a:cubicBezTo>
                  <a:cubicBezTo>
                    <a:pt x="454" y="15"/>
                    <a:pt x="419" y="4"/>
                    <a:pt x="382" y="0"/>
                  </a:cubicBezTo>
                </a:path>
              </a:pathLst>
            </a:custGeom>
            <a:solidFill>
              <a:srgbClr val="CFE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0" name="Freeform 110">
              <a:extLst>
                <a:ext uri="{FF2B5EF4-FFF2-40B4-BE49-F238E27FC236}">
                  <a16:creationId xmlns:a16="http://schemas.microsoft.com/office/drawing/2014/main" id="{2914CFFF-08D5-4594-8B1B-46460A2E9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039" y="2731757"/>
              <a:ext cx="423215" cy="501848"/>
            </a:xfrm>
            <a:custGeom>
              <a:avLst/>
              <a:gdLst>
                <a:gd name="T0" fmla="*/ 439 w 450"/>
                <a:gd name="T1" fmla="*/ 0 h 534"/>
                <a:gd name="T2" fmla="*/ 438 w 450"/>
                <a:gd name="T3" fmla="*/ 2 h 534"/>
                <a:gd name="T4" fmla="*/ 2 w 450"/>
                <a:gd name="T5" fmla="*/ 523 h 534"/>
                <a:gd name="T6" fmla="*/ 0 w 450"/>
                <a:gd name="T7" fmla="*/ 524 h 534"/>
                <a:gd name="T8" fmla="*/ 8 w 450"/>
                <a:gd name="T9" fmla="*/ 534 h 534"/>
                <a:gd name="T10" fmla="*/ 450 w 450"/>
                <a:gd name="T11" fmla="*/ 6 h 534"/>
                <a:gd name="T12" fmla="*/ 439 w 450"/>
                <a:gd name="T13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0" h="534">
                  <a:moveTo>
                    <a:pt x="439" y="0"/>
                  </a:moveTo>
                  <a:cubicBezTo>
                    <a:pt x="439" y="1"/>
                    <a:pt x="439" y="2"/>
                    <a:pt x="438" y="2"/>
                  </a:cubicBezTo>
                  <a:cubicBezTo>
                    <a:pt x="372" y="231"/>
                    <a:pt x="212" y="419"/>
                    <a:pt x="2" y="523"/>
                  </a:cubicBezTo>
                  <a:cubicBezTo>
                    <a:pt x="2" y="523"/>
                    <a:pt x="1" y="524"/>
                    <a:pt x="0" y="524"/>
                  </a:cubicBezTo>
                  <a:cubicBezTo>
                    <a:pt x="3" y="527"/>
                    <a:pt x="5" y="531"/>
                    <a:pt x="8" y="534"/>
                  </a:cubicBezTo>
                  <a:cubicBezTo>
                    <a:pt x="220" y="428"/>
                    <a:pt x="383" y="237"/>
                    <a:pt x="450" y="6"/>
                  </a:cubicBezTo>
                  <a:cubicBezTo>
                    <a:pt x="446" y="4"/>
                    <a:pt x="443" y="2"/>
                    <a:pt x="439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1" name="Freeform 111">
              <a:extLst>
                <a:ext uri="{FF2B5EF4-FFF2-40B4-BE49-F238E27FC236}">
                  <a16:creationId xmlns:a16="http://schemas.microsoft.com/office/drawing/2014/main" id="{E982EB24-631F-4DE7-ACB7-9C50A240F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7447" y="2700705"/>
              <a:ext cx="346085" cy="265949"/>
            </a:xfrm>
            <a:custGeom>
              <a:avLst/>
              <a:gdLst>
                <a:gd name="T0" fmla="*/ 347 w 368"/>
                <a:gd name="T1" fmla="*/ 0 h 283"/>
                <a:gd name="T2" fmla="*/ 329 w 368"/>
                <a:gd name="T3" fmla="*/ 0 h 283"/>
                <a:gd name="T4" fmla="*/ 329 w 368"/>
                <a:gd name="T5" fmla="*/ 60 h 283"/>
                <a:gd name="T6" fmla="*/ 329 w 368"/>
                <a:gd name="T7" fmla="*/ 60 h 283"/>
                <a:gd name="T8" fmla="*/ 303 w 368"/>
                <a:gd name="T9" fmla="*/ 124 h 283"/>
                <a:gd name="T10" fmla="*/ 239 w 368"/>
                <a:gd name="T11" fmla="*/ 150 h 283"/>
                <a:gd name="T12" fmla="*/ 58 w 368"/>
                <a:gd name="T13" fmla="*/ 150 h 283"/>
                <a:gd name="T14" fmla="*/ 0 w 368"/>
                <a:gd name="T15" fmla="*/ 283 h 283"/>
                <a:gd name="T16" fmla="*/ 206 w 368"/>
                <a:gd name="T17" fmla="*/ 283 h 283"/>
                <a:gd name="T18" fmla="*/ 368 w 368"/>
                <a:gd name="T19" fmla="*/ 0 h 283"/>
                <a:gd name="T20" fmla="*/ 347 w 368"/>
                <a:gd name="T21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8" h="283">
                  <a:moveTo>
                    <a:pt x="347" y="0"/>
                  </a:moveTo>
                  <a:cubicBezTo>
                    <a:pt x="341" y="0"/>
                    <a:pt x="335" y="0"/>
                    <a:pt x="329" y="0"/>
                  </a:cubicBezTo>
                  <a:cubicBezTo>
                    <a:pt x="329" y="60"/>
                    <a:pt x="329" y="60"/>
                    <a:pt x="329" y="60"/>
                  </a:cubicBezTo>
                  <a:cubicBezTo>
                    <a:pt x="329" y="60"/>
                    <a:pt x="329" y="60"/>
                    <a:pt x="329" y="60"/>
                  </a:cubicBezTo>
                  <a:cubicBezTo>
                    <a:pt x="329" y="85"/>
                    <a:pt x="319" y="107"/>
                    <a:pt x="303" y="124"/>
                  </a:cubicBezTo>
                  <a:cubicBezTo>
                    <a:pt x="287" y="140"/>
                    <a:pt x="264" y="150"/>
                    <a:pt x="239" y="150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30" y="189"/>
                    <a:pt x="10" y="235"/>
                    <a:pt x="0" y="283"/>
                  </a:cubicBezTo>
                  <a:cubicBezTo>
                    <a:pt x="206" y="283"/>
                    <a:pt x="206" y="283"/>
                    <a:pt x="206" y="283"/>
                  </a:cubicBezTo>
                  <a:cubicBezTo>
                    <a:pt x="280" y="204"/>
                    <a:pt x="336" y="107"/>
                    <a:pt x="368" y="0"/>
                  </a:cubicBezTo>
                  <a:cubicBezTo>
                    <a:pt x="361" y="0"/>
                    <a:pt x="354" y="0"/>
                    <a:pt x="347" y="0"/>
                  </a:cubicBezTo>
                </a:path>
              </a:pathLst>
            </a:custGeom>
            <a:solidFill>
              <a:srgbClr val="E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2" name="Freeform 112">
              <a:extLst>
                <a:ext uri="{FF2B5EF4-FFF2-40B4-BE49-F238E27FC236}">
                  <a16:creationId xmlns:a16="http://schemas.microsoft.com/office/drawing/2014/main" id="{65F2D363-DF35-4385-9EC0-54E381F07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6462" y="2700705"/>
              <a:ext cx="359608" cy="431229"/>
            </a:xfrm>
            <a:custGeom>
              <a:avLst/>
              <a:gdLst>
                <a:gd name="T0" fmla="*/ 358 w 382"/>
                <a:gd name="T1" fmla="*/ 0 h 459"/>
                <a:gd name="T2" fmla="*/ 196 w 382"/>
                <a:gd name="T3" fmla="*/ 283 h 459"/>
                <a:gd name="T4" fmla="*/ 201 w 382"/>
                <a:gd name="T5" fmla="*/ 283 h 459"/>
                <a:gd name="T6" fmla="*/ 212 w 382"/>
                <a:gd name="T7" fmla="*/ 291 h 459"/>
                <a:gd name="T8" fmla="*/ 210 w 382"/>
                <a:gd name="T9" fmla="*/ 304 h 459"/>
                <a:gd name="T10" fmla="*/ 0 w 382"/>
                <a:gd name="T11" fmla="*/ 459 h 459"/>
                <a:gd name="T12" fmla="*/ 0 w 382"/>
                <a:gd name="T13" fmla="*/ 459 h 459"/>
                <a:gd name="T14" fmla="*/ 210 w 382"/>
                <a:gd name="T15" fmla="*/ 304 h 459"/>
                <a:gd name="T16" fmla="*/ 382 w 382"/>
                <a:gd name="T17" fmla="*/ 3 h 459"/>
                <a:gd name="T18" fmla="*/ 358 w 382"/>
                <a:gd name="T19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2" h="459">
                  <a:moveTo>
                    <a:pt x="358" y="0"/>
                  </a:moveTo>
                  <a:cubicBezTo>
                    <a:pt x="326" y="107"/>
                    <a:pt x="270" y="204"/>
                    <a:pt x="196" y="283"/>
                  </a:cubicBezTo>
                  <a:cubicBezTo>
                    <a:pt x="201" y="283"/>
                    <a:pt x="201" y="283"/>
                    <a:pt x="201" y="283"/>
                  </a:cubicBezTo>
                  <a:cubicBezTo>
                    <a:pt x="206" y="283"/>
                    <a:pt x="211" y="286"/>
                    <a:pt x="212" y="291"/>
                  </a:cubicBezTo>
                  <a:cubicBezTo>
                    <a:pt x="214" y="295"/>
                    <a:pt x="213" y="300"/>
                    <a:pt x="210" y="304"/>
                  </a:cubicBezTo>
                  <a:cubicBezTo>
                    <a:pt x="150" y="367"/>
                    <a:pt x="79" y="420"/>
                    <a:pt x="0" y="459"/>
                  </a:cubicBezTo>
                  <a:cubicBezTo>
                    <a:pt x="0" y="459"/>
                    <a:pt x="0" y="459"/>
                    <a:pt x="0" y="459"/>
                  </a:cubicBezTo>
                  <a:cubicBezTo>
                    <a:pt x="79" y="420"/>
                    <a:pt x="150" y="367"/>
                    <a:pt x="210" y="304"/>
                  </a:cubicBezTo>
                  <a:cubicBezTo>
                    <a:pt x="289" y="220"/>
                    <a:pt x="349" y="117"/>
                    <a:pt x="382" y="3"/>
                  </a:cubicBezTo>
                  <a:cubicBezTo>
                    <a:pt x="374" y="2"/>
                    <a:pt x="366" y="1"/>
                    <a:pt x="358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3" name="Freeform 113">
              <a:extLst>
                <a:ext uri="{FF2B5EF4-FFF2-40B4-BE49-F238E27FC236}">
                  <a16:creationId xmlns:a16="http://schemas.microsoft.com/office/drawing/2014/main" id="{05C0D1F9-B600-43D5-8FE7-3F7803260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436" y="2989192"/>
              <a:ext cx="177801" cy="121205"/>
            </a:xfrm>
            <a:custGeom>
              <a:avLst/>
              <a:gdLst>
                <a:gd name="T0" fmla="*/ 189 w 189"/>
                <a:gd name="T1" fmla="*/ 0 h 129"/>
                <a:gd name="T2" fmla="*/ 2 w 189"/>
                <a:gd name="T3" fmla="*/ 0 h 129"/>
                <a:gd name="T4" fmla="*/ 0 w 189"/>
                <a:gd name="T5" fmla="*/ 46 h 129"/>
                <a:gd name="T6" fmla="*/ 9 w 189"/>
                <a:gd name="T7" fmla="*/ 129 h 129"/>
                <a:gd name="T8" fmla="*/ 189 w 189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9">
                  <a:moveTo>
                    <a:pt x="18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5"/>
                    <a:pt x="0" y="31"/>
                    <a:pt x="0" y="46"/>
                  </a:cubicBezTo>
                  <a:cubicBezTo>
                    <a:pt x="0" y="75"/>
                    <a:pt x="3" y="102"/>
                    <a:pt x="9" y="129"/>
                  </a:cubicBezTo>
                  <a:cubicBezTo>
                    <a:pt x="76" y="95"/>
                    <a:pt x="136" y="52"/>
                    <a:pt x="189" y="0"/>
                  </a:cubicBezTo>
                </a:path>
              </a:pathLst>
            </a:custGeom>
            <a:solidFill>
              <a:srgbClr val="9FC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4" name="Freeform 114">
              <a:extLst>
                <a:ext uri="{FF2B5EF4-FFF2-40B4-BE49-F238E27FC236}">
                  <a16:creationId xmlns:a16="http://schemas.microsoft.com/office/drawing/2014/main" id="{2773C1E1-A16F-41D9-87E8-CB1EF42651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43440" y="2966654"/>
              <a:ext cx="214362" cy="165279"/>
            </a:xfrm>
            <a:custGeom>
              <a:avLst/>
              <a:gdLst>
                <a:gd name="T0" fmla="*/ 215 w 228"/>
                <a:gd name="T1" fmla="*/ 12 h 176"/>
                <a:gd name="T2" fmla="*/ 207 w 228"/>
                <a:gd name="T3" fmla="*/ 4 h 176"/>
                <a:gd name="T4" fmla="*/ 215 w 228"/>
                <a:gd name="T5" fmla="*/ 12 h 176"/>
                <a:gd name="T6" fmla="*/ 215 w 228"/>
                <a:gd name="T7" fmla="*/ 0 h 176"/>
                <a:gd name="T8" fmla="*/ 215 w 228"/>
                <a:gd name="T9" fmla="*/ 0 h 176"/>
                <a:gd name="T10" fmla="*/ 210 w 228"/>
                <a:gd name="T11" fmla="*/ 0 h 176"/>
                <a:gd name="T12" fmla="*/ 4 w 228"/>
                <a:gd name="T13" fmla="*/ 0 h 176"/>
                <a:gd name="T14" fmla="*/ 0 w 228"/>
                <a:gd name="T15" fmla="*/ 24 h 176"/>
                <a:gd name="T16" fmla="*/ 187 w 228"/>
                <a:gd name="T17" fmla="*/ 24 h 176"/>
                <a:gd name="T18" fmla="*/ 7 w 228"/>
                <a:gd name="T19" fmla="*/ 153 h 176"/>
                <a:gd name="T20" fmla="*/ 14 w 228"/>
                <a:gd name="T21" fmla="*/ 176 h 176"/>
                <a:gd name="T22" fmla="*/ 224 w 228"/>
                <a:gd name="T23" fmla="*/ 21 h 176"/>
                <a:gd name="T24" fmla="*/ 226 w 228"/>
                <a:gd name="T25" fmla="*/ 8 h 176"/>
                <a:gd name="T26" fmla="*/ 215 w 228"/>
                <a:gd name="T2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8" h="176">
                  <a:moveTo>
                    <a:pt x="215" y="12"/>
                  </a:moveTo>
                  <a:cubicBezTo>
                    <a:pt x="207" y="4"/>
                    <a:pt x="207" y="4"/>
                    <a:pt x="207" y="4"/>
                  </a:cubicBezTo>
                  <a:cubicBezTo>
                    <a:pt x="215" y="12"/>
                    <a:pt x="215" y="12"/>
                    <a:pt x="215" y="12"/>
                  </a:cubicBezTo>
                  <a:moveTo>
                    <a:pt x="215" y="0"/>
                  </a:moveTo>
                  <a:cubicBezTo>
                    <a:pt x="215" y="0"/>
                    <a:pt x="215" y="0"/>
                    <a:pt x="215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8"/>
                    <a:pt x="2" y="16"/>
                    <a:pt x="0" y="24"/>
                  </a:cubicBezTo>
                  <a:cubicBezTo>
                    <a:pt x="187" y="24"/>
                    <a:pt x="187" y="24"/>
                    <a:pt x="187" y="24"/>
                  </a:cubicBezTo>
                  <a:cubicBezTo>
                    <a:pt x="134" y="76"/>
                    <a:pt x="74" y="119"/>
                    <a:pt x="7" y="153"/>
                  </a:cubicBezTo>
                  <a:cubicBezTo>
                    <a:pt x="9" y="161"/>
                    <a:pt x="11" y="168"/>
                    <a:pt x="14" y="176"/>
                  </a:cubicBezTo>
                  <a:cubicBezTo>
                    <a:pt x="93" y="137"/>
                    <a:pt x="164" y="84"/>
                    <a:pt x="224" y="21"/>
                  </a:cubicBezTo>
                  <a:cubicBezTo>
                    <a:pt x="227" y="17"/>
                    <a:pt x="228" y="12"/>
                    <a:pt x="226" y="8"/>
                  </a:cubicBezTo>
                  <a:cubicBezTo>
                    <a:pt x="225" y="3"/>
                    <a:pt x="220" y="0"/>
                    <a:pt x="215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5" name="Freeform 115">
              <a:extLst>
                <a:ext uri="{FF2B5EF4-FFF2-40B4-BE49-F238E27FC236}">
                  <a16:creationId xmlns:a16="http://schemas.microsoft.com/office/drawing/2014/main" id="{FD9EE5EA-7BD5-4550-8FC4-559B83090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8567" y="2702708"/>
              <a:ext cx="215865" cy="116196"/>
            </a:xfrm>
            <a:custGeom>
              <a:avLst/>
              <a:gdLst>
                <a:gd name="T0" fmla="*/ 229 w 229"/>
                <a:gd name="T1" fmla="*/ 0 h 124"/>
                <a:gd name="T2" fmla="*/ 0 w 229"/>
                <a:gd name="T3" fmla="*/ 124 h 124"/>
                <a:gd name="T4" fmla="*/ 163 w 229"/>
                <a:gd name="T5" fmla="*/ 124 h 124"/>
                <a:gd name="T6" fmla="*/ 210 w 229"/>
                <a:gd name="T7" fmla="*/ 105 h 124"/>
                <a:gd name="T8" fmla="*/ 229 w 229"/>
                <a:gd name="T9" fmla="*/ 58 h 124"/>
                <a:gd name="T10" fmla="*/ 229 w 229"/>
                <a:gd name="T1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9" h="124">
                  <a:moveTo>
                    <a:pt x="229" y="0"/>
                  </a:moveTo>
                  <a:cubicBezTo>
                    <a:pt x="138" y="11"/>
                    <a:pt x="57" y="57"/>
                    <a:pt x="0" y="124"/>
                  </a:cubicBezTo>
                  <a:cubicBezTo>
                    <a:pt x="163" y="124"/>
                    <a:pt x="163" y="124"/>
                    <a:pt x="163" y="124"/>
                  </a:cubicBezTo>
                  <a:cubicBezTo>
                    <a:pt x="181" y="124"/>
                    <a:pt x="198" y="117"/>
                    <a:pt x="210" y="105"/>
                  </a:cubicBezTo>
                  <a:cubicBezTo>
                    <a:pt x="222" y="93"/>
                    <a:pt x="229" y="76"/>
                    <a:pt x="229" y="58"/>
                  </a:cubicBez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rgbClr val="E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6" name="Freeform 116">
              <a:extLst>
                <a:ext uri="{FF2B5EF4-FFF2-40B4-BE49-F238E27FC236}">
                  <a16:creationId xmlns:a16="http://schemas.microsoft.com/office/drawing/2014/main" id="{1281CACF-A286-40B2-A5F0-E2DFEEF0F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039" y="2700705"/>
              <a:ext cx="254931" cy="140738"/>
            </a:xfrm>
            <a:custGeom>
              <a:avLst/>
              <a:gdLst>
                <a:gd name="T0" fmla="*/ 271 w 271"/>
                <a:gd name="T1" fmla="*/ 0 h 150"/>
                <a:gd name="T2" fmla="*/ 247 w 271"/>
                <a:gd name="T3" fmla="*/ 2 h 150"/>
                <a:gd name="T4" fmla="*/ 247 w 271"/>
                <a:gd name="T5" fmla="*/ 60 h 150"/>
                <a:gd name="T6" fmla="*/ 228 w 271"/>
                <a:gd name="T7" fmla="*/ 107 h 150"/>
                <a:gd name="T8" fmla="*/ 181 w 271"/>
                <a:gd name="T9" fmla="*/ 126 h 150"/>
                <a:gd name="T10" fmla="*/ 18 w 271"/>
                <a:gd name="T11" fmla="*/ 126 h 150"/>
                <a:gd name="T12" fmla="*/ 0 w 271"/>
                <a:gd name="T13" fmla="*/ 150 h 150"/>
                <a:gd name="T14" fmla="*/ 181 w 271"/>
                <a:gd name="T15" fmla="*/ 150 h 150"/>
                <a:gd name="T16" fmla="*/ 245 w 271"/>
                <a:gd name="T17" fmla="*/ 124 h 150"/>
                <a:gd name="T18" fmla="*/ 271 w 271"/>
                <a:gd name="T19" fmla="*/ 60 h 150"/>
                <a:gd name="T20" fmla="*/ 271 w 271"/>
                <a:gd name="T21" fmla="*/ 60 h 150"/>
                <a:gd name="T22" fmla="*/ 271 w 271"/>
                <a:gd name="T2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1" h="150">
                  <a:moveTo>
                    <a:pt x="271" y="0"/>
                  </a:moveTo>
                  <a:cubicBezTo>
                    <a:pt x="263" y="1"/>
                    <a:pt x="255" y="1"/>
                    <a:pt x="247" y="2"/>
                  </a:cubicBezTo>
                  <a:cubicBezTo>
                    <a:pt x="247" y="60"/>
                    <a:pt x="247" y="60"/>
                    <a:pt x="247" y="60"/>
                  </a:cubicBezTo>
                  <a:cubicBezTo>
                    <a:pt x="247" y="78"/>
                    <a:pt x="240" y="95"/>
                    <a:pt x="228" y="107"/>
                  </a:cubicBezTo>
                  <a:cubicBezTo>
                    <a:pt x="216" y="119"/>
                    <a:pt x="199" y="126"/>
                    <a:pt x="181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2" y="134"/>
                    <a:pt x="6" y="142"/>
                    <a:pt x="0" y="150"/>
                  </a:cubicBezTo>
                  <a:cubicBezTo>
                    <a:pt x="181" y="150"/>
                    <a:pt x="181" y="150"/>
                    <a:pt x="181" y="150"/>
                  </a:cubicBezTo>
                  <a:cubicBezTo>
                    <a:pt x="206" y="150"/>
                    <a:pt x="229" y="140"/>
                    <a:pt x="245" y="124"/>
                  </a:cubicBezTo>
                  <a:cubicBezTo>
                    <a:pt x="261" y="107"/>
                    <a:pt x="271" y="85"/>
                    <a:pt x="271" y="60"/>
                  </a:cubicBezTo>
                  <a:cubicBezTo>
                    <a:pt x="271" y="60"/>
                    <a:pt x="271" y="60"/>
                    <a:pt x="271" y="60"/>
                  </a:cubicBezTo>
                  <a:cubicBezTo>
                    <a:pt x="271" y="0"/>
                    <a:pt x="271" y="0"/>
                    <a:pt x="271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7" name="Oval 117">
              <a:extLst>
                <a:ext uri="{FF2B5EF4-FFF2-40B4-BE49-F238E27FC236}">
                  <a16:creationId xmlns:a16="http://schemas.microsoft.com/office/drawing/2014/main" id="{94FCEC4C-8F13-4AD8-9C3E-312F84635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572" y="2764312"/>
              <a:ext cx="537408" cy="53640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8" name="Freeform 118">
              <a:extLst>
                <a:ext uri="{FF2B5EF4-FFF2-40B4-BE49-F238E27FC236}">
                  <a16:creationId xmlns:a16="http://schemas.microsoft.com/office/drawing/2014/main" id="{43F676ED-978F-445E-B38D-B646834AC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1707" y="2778837"/>
              <a:ext cx="440244" cy="521882"/>
            </a:xfrm>
            <a:custGeom>
              <a:avLst/>
              <a:gdLst>
                <a:gd name="T0" fmla="*/ 468 w 468"/>
                <a:gd name="T1" fmla="*/ 270 h 555"/>
                <a:gd name="T2" fmla="*/ 183 w 468"/>
                <a:gd name="T3" fmla="*/ 555 h 555"/>
                <a:gd name="T4" fmla="*/ 0 w 468"/>
                <a:gd name="T5" fmla="*/ 489 h 555"/>
                <a:gd name="T6" fmla="*/ 93 w 468"/>
                <a:gd name="T7" fmla="*/ 505 h 555"/>
                <a:gd name="T8" fmla="*/ 378 w 468"/>
                <a:gd name="T9" fmla="*/ 219 h 555"/>
                <a:gd name="T10" fmla="*/ 276 w 468"/>
                <a:gd name="T11" fmla="*/ 0 h 555"/>
                <a:gd name="T12" fmla="*/ 468 w 468"/>
                <a:gd name="T13" fmla="*/ 270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8" h="555">
                  <a:moveTo>
                    <a:pt x="468" y="270"/>
                  </a:moveTo>
                  <a:cubicBezTo>
                    <a:pt x="468" y="428"/>
                    <a:pt x="340" y="555"/>
                    <a:pt x="183" y="555"/>
                  </a:cubicBezTo>
                  <a:cubicBezTo>
                    <a:pt x="113" y="555"/>
                    <a:pt x="49" y="531"/>
                    <a:pt x="0" y="489"/>
                  </a:cubicBezTo>
                  <a:cubicBezTo>
                    <a:pt x="29" y="499"/>
                    <a:pt x="60" y="505"/>
                    <a:pt x="93" y="505"/>
                  </a:cubicBezTo>
                  <a:cubicBezTo>
                    <a:pt x="250" y="505"/>
                    <a:pt x="378" y="377"/>
                    <a:pt x="378" y="219"/>
                  </a:cubicBezTo>
                  <a:cubicBezTo>
                    <a:pt x="378" y="131"/>
                    <a:pt x="338" y="53"/>
                    <a:pt x="276" y="0"/>
                  </a:cubicBezTo>
                  <a:cubicBezTo>
                    <a:pt x="388" y="39"/>
                    <a:pt x="468" y="145"/>
                    <a:pt x="468" y="270"/>
                  </a:cubicBezTo>
                  <a:close/>
                </a:path>
              </a:pathLst>
            </a:custGeom>
            <a:solidFill>
              <a:srgbClr val="D1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9" name="Freeform 119">
              <a:extLst>
                <a:ext uri="{FF2B5EF4-FFF2-40B4-BE49-F238E27FC236}">
                  <a16:creationId xmlns:a16="http://schemas.microsoft.com/office/drawing/2014/main" id="{991B6A65-514F-4350-AF10-ED9FCC8D3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3524" y="2753294"/>
              <a:ext cx="559445" cy="558444"/>
            </a:xfrm>
            <a:custGeom>
              <a:avLst/>
              <a:gdLst>
                <a:gd name="T0" fmla="*/ 583 w 595"/>
                <a:gd name="T1" fmla="*/ 297 h 594"/>
                <a:gd name="T2" fmla="*/ 571 w 595"/>
                <a:gd name="T3" fmla="*/ 297 h 594"/>
                <a:gd name="T4" fmla="*/ 491 w 595"/>
                <a:gd name="T5" fmla="*/ 490 h 594"/>
                <a:gd name="T6" fmla="*/ 298 w 595"/>
                <a:gd name="T7" fmla="*/ 570 h 594"/>
                <a:gd name="T8" fmla="*/ 105 w 595"/>
                <a:gd name="T9" fmla="*/ 490 h 594"/>
                <a:gd name="T10" fmla="*/ 24 w 595"/>
                <a:gd name="T11" fmla="*/ 297 h 594"/>
                <a:gd name="T12" fmla="*/ 105 w 595"/>
                <a:gd name="T13" fmla="*/ 104 h 594"/>
                <a:gd name="T14" fmla="*/ 298 w 595"/>
                <a:gd name="T15" fmla="*/ 24 h 594"/>
                <a:gd name="T16" fmla="*/ 491 w 595"/>
                <a:gd name="T17" fmla="*/ 104 h 594"/>
                <a:gd name="T18" fmla="*/ 571 w 595"/>
                <a:gd name="T19" fmla="*/ 297 h 594"/>
                <a:gd name="T20" fmla="*/ 583 w 595"/>
                <a:gd name="T21" fmla="*/ 297 h 594"/>
                <a:gd name="T22" fmla="*/ 595 w 595"/>
                <a:gd name="T23" fmla="*/ 297 h 594"/>
                <a:gd name="T24" fmla="*/ 508 w 595"/>
                <a:gd name="T25" fmla="*/ 87 h 594"/>
                <a:gd name="T26" fmla="*/ 298 w 595"/>
                <a:gd name="T27" fmla="*/ 0 h 594"/>
                <a:gd name="T28" fmla="*/ 88 w 595"/>
                <a:gd name="T29" fmla="*/ 87 h 594"/>
                <a:gd name="T30" fmla="*/ 0 w 595"/>
                <a:gd name="T31" fmla="*/ 297 h 594"/>
                <a:gd name="T32" fmla="*/ 88 w 595"/>
                <a:gd name="T33" fmla="*/ 507 h 594"/>
                <a:gd name="T34" fmla="*/ 298 w 595"/>
                <a:gd name="T35" fmla="*/ 594 h 594"/>
                <a:gd name="T36" fmla="*/ 508 w 595"/>
                <a:gd name="T37" fmla="*/ 507 h 594"/>
                <a:gd name="T38" fmla="*/ 595 w 595"/>
                <a:gd name="T39" fmla="*/ 297 h 594"/>
                <a:gd name="T40" fmla="*/ 583 w 595"/>
                <a:gd name="T41" fmla="*/ 297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5" h="594">
                  <a:moveTo>
                    <a:pt x="583" y="297"/>
                  </a:moveTo>
                  <a:cubicBezTo>
                    <a:pt x="571" y="297"/>
                    <a:pt x="571" y="297"/>
                    <a:pt x="571" y="297"/>
                  </a:cubicBezTo>
                  <a:cubicBezTo>
                    <a:pt x="571" y="373"/>
                    <a:pt x="541" y="441"/>
                    <a:pt x="491" y="490"/>
                  </a:cubicBezTo>
                  <a:cubicBezTo>
                    <a:pt x="442" y="540"/>
                    <a:pt x="373" y="570"/>
                    <a:pt x="298" y="570"/>
                  </a:cubicBezTo>
                  <a:cubicBezTo>
                    <a:pt x="222" y="570"/>
                    <a:pt x="154" y="540"/>
                    <a:pt x="105" y="490"/>
                  </a:cubicBezTo>
                  <a:cubicBezTo>
                    <a:pt x="55" y="441"/>
                    <a:pt x="24" y="373"/>
                    <a:pt x="24" y="297"/>
                  </a:cubicBezTo>
                  <a:cubicBezTo>
                    <a:pt x="24" y="222"/>
                    <a:pt x="55" y="153"/>
                    <a:pt x="105" y="104"/>
                  </a:cubicBezTo>
                  <a:cubicBezTo>
                    <a:pt x="154" y="54"/>
                    <a:pt x="222" y="24"/>
                    <a:pt x="298" y="24"/>
                  </a:cubicBezTo>
                  <a:cubicBezTo>
                    <a:pt x="373" y="24"/>
                    <a:pt x="442" y="54"/>
                    <a:pt x="491" y="104"/>
                  </a:cubicBezTo>
                  <a:cubicBezTo>
                    <a:pt x="541" y="153"/>
                    <a:pt x="571" y="222"/>
                    <a:pt x="571" y="297"/>
                  </a:cubicBezTo>
                  <a:cubicBezTo>
                    <a:pt x="583" y="297"/>
                    <a:pt x="583" y="297"/>
                    <a:pt x="583" y="297"/>
                  </a:cubicBezTo>
                  <a:cubicBezTo>
                    <a:pt x="595" y="297"/>
                    <a:pt x="595" y="297"/>
                    <a:pt x="595" y="297"/>
                  </a:cubicBezTo>
                  <a:cubicBezTo>
                    <a:pt x="595" y="215"/>
                    <a:pt x="562" y="141"/>
                    <a:pt x="508" y="87"/>
                  </a:cubicBezTo>
                  <a:cubicBezTo>
                    <a:pt x="454" y="33"/>
                    <a:pt x="380" y="0"/>
                    <a:pt x="298" y="0"/>
                  </a:cubicBezTo>
                  <a:cubicBezTo>
                    <a:pt x="216" y="0"/>
                    <a:pt x="141" y="33"/>
                    <a:pt x="88" y="87"/>
                  </a:cubicBezTo>
                  <a:cubicBezTo>
                    <a:pt x="34" y="141"/>
                    <a:pt x="0" y="215"/>
                    <a:pt x="0" y="297"/>
                  </a:cubicBezTo>
                  <a:cubicBezTo>
                    <a:pt x="0" y="379"/>
                    <a:pt x="34" y="454"/>
                    <a:pt x="88" y="507"/>
                  </a:cubicBezTo>
                  <a:cubicBezTo>
                    <a:pt x="141" y="561"/>
                    <a:pt x="216" y="594"/>
                    <a:pt x="298" y="594"/>
                  </a:cubicBezTo>
                  <a:cubicBezTo>
                    <a:pt x="380" y="594"/>
                    <a:pt x="454" y="561"/>
                    <a:pt x="508" y="507"/>
                  </a:cubicBezTo>
                  <a:cubicBezTo>
                    <a:pt x="562" y="454"/>
                    <a:pt x="595" y="379"/>
                    <a:pt x="595" y="297"/>
                  </a:cubicBezTo>
                  <a:lnTo>
                    <a:pt x="583" y="297"/>
                  </a:lnTo>
                  <a:close/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83D9F53E-E0B0-4B5F-94F2-32019F7FBFD8}"/>
                </a:ext>
              </a:extLst>
            </p:cNvPr>
            <p:cNvGrpSpPr/>
            <p:nvPr/>
          </p:nvGrpSpPr>
          <p:grpSpPr>
            <a:xfrm>
              <a:off x="6581671" y="2870913"/>
              <a:ext cx="211138" cy="344488"/>
              <a:chOff x="4613275" y="2108200"/>
              <a:chExt cx="211138" cy="344488"/>
            </a:xfrm>
          </p:grpSpPr>
          <p:sp>
            <p:nvSpPr>
              <p:cNvPr id="158" name="Freeform 233">
                <a:extLst>
                  <a:ext uri="{FF2B5EF4-FFF2-40B4-BE49-F238E27FC236}">
                    <a16:creationId xmlns:a16="http://schemas.microsoft.com/office/drawing/2014/main" id="{81D77E4D-8CB9-4140-9EB0-F069BD9BB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275" y="2228850"/>
                <a:ext cx="128588" cy="223838"/>
              </a:xfrm>
              <a:custGeom>
                <a:avLst/>
                <a:gdLst>
                  <a:gd name="T0" fmla="*/ 51 w 81"/>
                  <a:gd name="T1" fmla="*/ 141 h 141"/>
                  <a:gd name="T2" fmla="*/ 33 w 81"/>
                  <a:gd name="T3" fmla="*/ 103 h 141"/>
                  <a:gd name="T4" fmla="*/ 0 w 81"/>
                  <a:gd name="T5" fmla="*/ 129 h 141"/>
                  <a:gd name="T6" fmla="*/ 30 w 81"/>
                  <a:gd name="T7" fmla="*/ 0 h 141"/>
                  <a:gd name="T8" fmla="*/ 81 w 81"/>
                  <a:gd name="T9" fmla="*/ 12 h 141"/>
                  <a:gd name="T10" fmla="*/ 51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51" y="141"/>
                    </a:moveTo>
                    <a:lnTo>
                      <a:pt x="33" y="103"/>
                    </a:lnTo>
                    <a:lnTo>
                      <a:pt x="0" y="129"/>
                    </a:lnTo>
                    <a:lnTo>
                      <a:pt x="30" y="0"/>
                    </a:lnTo>
                    <a:lnTo>
                      <a:pt x="81" y="12"/>
                    </a:lnTo>
                    <a:lnTo>
                      <a:pt x="51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0638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Freeform 234">
                <a:extLst>
                  <a:ext uri="{FF2B5EF4-FFF2-40B4-BE49-F238E27FC236}">
                    <a16:creationId xmlns:a16="http://schemas.microsoft.com/office/drawing/2014/main" id="{A4329F6E-23BD-4525-B006-05A8DB591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825" y="2228850"/>
                <a:ext cx="128588" cy="223838"/>
              </a:xfrm>
              <a:custGeom>
                <a:avLst/>
                <a:gdLst>
                  <a:gd name="T0" fmla="*/ 30 w 81"/>
                  <a:gd name="T1" fmla="*/ 141 h 141"/>
                  <a:gd name="T2" fmla="*/ 48 w 81"/>
                  <a:gd name="T3" fmla="*/ 103 h 141"/>
                  <a:gd name="T4" fmla="*/ 81 w 81"/>
                  <a:gd name="T5" fmla="*/ 129 h 141"/>
                  <a:gd name="T6" fmla="*/ 51 w 81"/>
                  <a:gd name="T7" fmla="*/ 0 h 141"/>
                  <a:gd name="T8" fmla="*/ 0 w 81"/>
                  <a:gd name="T9" fmla="*/ 12 h 141"/>
                  <a:gd name="T10" fmla="*/ 30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30" y="141"/>
                    </a:moveTo>
                    <a:lnTo>
                      <a:pt x="48" y="103"/>
                    </a:lnTo>
                    <a:lnTo>
                      <a:pt x="81" y="129"/>
                    </a:lnTo>
                    <a:lnTo>
                      <a:pt x="51" y="0"/>
                    </a:lnTo>
                    <a:lnTo>
                      <a:pt x="0" y="12"/>
                    </a:lnTo>
                    <a:lnTo>
                      <a:pt x="30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0638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Oval 235">
                <a:extLst>
                  <a:ext uri="{FF2B5EF4-FFF2-40B4-BE49-F238E27FC236}">
                    <a16:creationId xmlns:a16="http://schemas.microsoft.com/office/drawing/2014/main" id="{6C1CDCB2-AC78-4202-9AEC-D4EFEA34E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275" y="2108200"/>
                <a:ext cx="211138" cy="209550"/>
              </a:xfrm>
              <a:prstGeom prst="ellipse">
                <a:avLst/>
              </a:prstGeom>
              <a:solidFill>
                <a:srgbClr val="E4F3FE"/>
              </a:solidFill>
              <a:ln w="20638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61" name="Freeform 236">
                <a:extLst>
                  <a:ext uri="{FF2B5EF4-FFF2-40B4-BE49-F238E27FC236}">
                    <a16:creationId xmlns:a16="http://schemas.microsoft.com/office/drawing/2014/main" id="{A00C1D2E-F616-47BB-B4F1-7CAF0CBB0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788" y="2151063"/>
                <a:ext cx="138113" cy="131763"/>
              </a:xfrm>
              <a:custGeom>
                <a:avLst/>
                <a:gdLst>
                  <a:gd name="T0" fmla="*/ 128 w 169"/>
                  <a:gd name="T1" fmla="*/ 160 h 160"/>
                  <a:gd name="T2" fmla="*/ 121 w 169"/>
                  <a:gd name="T3" fmla="*/ 157 h 160"/>
                  <a:gd name="T4" fmla="*/ 84 w 169"/>
                  <a:gd name="T5" fmla="*/ 131 h 160"/>
                  <a:gd name="T6" fmla="*/ 47 w 169"/>
                  <a:gd name="T7" fmla="*/ 157 h 160"/>
                  <a:gd name="T8" fmla="*/ 40 w 169"/>
                  <a:gd name="T9" fmla="*/ 160 h 160"/>
                  <a:gd name="T10" fmla="*/ 33 w 169"/>
                  <a:gd name="T11" fmla="*/ 157 h 160"/>
                  <a:gd name="T12" fmla="*/ 29 w 169"/>
                  <a:gd name="T13" fmla="*/ 144 h 160"/>
                  <a:gd name="T14" fmla="*/ 43 w 169"/>
                  <a:gd name="T15" fmla="*/ 101 h 160"/>
                  <a:gd name="T16" fmla="*/ 6 w 169"/>
                  <a:gd name="T17" fmla="*/ 74 h 160"/>
                  <a:gd name="T18" fmla="*/ 2 w 169"/>
                  <a:gd name="T19" fmla="*/ 60 h 160"/>
                  <a:gd name="T20" fmla="*/ 13 w 169"/>
                  <a:gd name="T21" fmla="*/ 52 h 160"/>
                  <a:gd name="T22" fmla="*/ 59 w 169"/>
                  <a:gd name="T23" fmla="*/ 52 h 160"/>
                  <a:gd name="T24" fmla="*/ 73 w 169"/>
                  <a:gd name="T25" fmla="*/ 9 h 160"/>
                  <a:gd name="T26" fmla="*/ 84 w 169"/>
                  <a:gd name="T27" fmla="*/ 0 h 160"/>
                  <a:gd name="T28" fmla="*/ 96 w 169"/>
                  <a:gd name="T29" fmla="*/ 9 h 160"/>
                  <a:gd name="T30" fmla="*/ 110 w 169"/>
                  <a:gd name="T31" fmla="*/ 52 h 160"/>
                  <a:gd name="T32" fmla="*/ 156 w 169"/>
                  <a:gd name="T33" fmla="*/ 52 h 160"/>
                  <a:gd name="T34" fmla="*/ 167 w 169"/>
                  <a:gd name="T35" fmla="*/ 60 h 160"/>
                  <a:gd name="T36" fmla="*/ 163 w 169"/>
                  <a:gd name="T37" fmla="*/ 74 h 160"/>
                  <a:gd name="T38" fmla="*/ 126 w 169"/>
                  <a:gd name="T39" fmla="*/ 101 h 160"/>
                  <a:gd name="T40" fmla="*/ 140 w 169"/>
                  <a:gd name="T41" fmla="*/ 144 h 160"/>
                  <a:gd name="T42" fmla="*/ 135 w 169"/>
                  <a:gd name="T43" fmla="*/ 157 h 160"/>
                  <a:gd name="T44" fmla="*/ 128 w 169"/>
                  <a:gd name="T4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9" h="160">
                    <a:moveTo>
                      <a:pt x="128" y="160"/>
                    </a:moveTo>
                    <a:cubicBezTo>
                      <a:pt x="126" y="160"/>
                      <a:pt x="123" y="159"/>
                      <a:pt x="121" y="157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5" y="159"/>
                      <a:pt x="43" y="160"/>
                      <a:pt x="40" y="160"/>
                    </a:cubicBezTo>
                    <a:cubicBezTo>
                      <a:pt x="38" y="160"/>
                      <a:pt x="35" y="159"/>
                      <a:pt x="33" y="157"/>
                    </a:cubicBezTo>
                    <a:cubicBezTo>
                      <a:pt x="29" y="154"/>
                      <a:pt x="27" y="149"/>
                      <a:pt x="29" y="144"/>
                    </a:cubicBezTo>
                    <a:cubicBezTo>
                      <a:pt x="43" y="101"/>
                      <a:pt x="43" y="101"/>
                      <a:pt x="43" y="101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2" y="71"/>
                      <a:pt x="0" y="65"/>
                      <a:pt x="2" y="60"/>
                    </a:cubicBezTo>
                    <a:cubicBezTo>
                      <a:pt x="3" y="55"/>
                      <a:pt x="8" y="52"/>
                      <a:pt x="13" y="52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5" y="4"/>
                      <a:pt x="79" y="0"/>
                      <a:pt x="84" y="0"/>
                    </a:cubicBezTo>
                    <a:cubicBezTo>
                      <a:pt x="90" y="0"/>
                      <a:pt x="94" y="4"/>
                      <a:pt x="96" y="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61" y="52"/>
                      <a:pt x="165" y="55"/>
                      <a:pt x="167" y="60"/>
                    </a:cubicBezTo>
                    <a:cubicBezTo>
                      <a:pt x="169" y="65"/>
                      <a:pt x="167" y="71"/>
                      <a:pt x="163" y="74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41" y="149"/>
                      <a:pt x="140" y="154"/>
                      <a:pt x="135" y="157"/>
                    </a:cubicBezTo>
                    <a:cubicBezTo>
                      <a:pt x="133" y="159"/>
                      <a:pt x="131" y="160"/>
                      <a:pt x="128" y="160"/>
                    </a:cubicBezTo>
                    <a:close/>
                  </a:path>
                </a:pathLst>
              </a:custGeom>
              <a:solidFill>
                <a:srgbClr val="E4F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62" name="Freeform 237">
                <a:extLst>
                  <a:ext uri="{FF2B5EF4-FFF2-40B4-BE49-F238E27FC236}">
                    <a16:creationId xmlns:a16="http://schemas.microsoft.com/office/drawing/2014/main" id="{697EAED3-C41C-4A61-933A-E1561CBEBD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675" y="2141538"/>
                <a:ext cx="158750" cy="150813"/>
              </a:xfrm>
              <a:custGeom>
                <a:avLst/>
                <a:gdLst>
                  <a:gd name="T0" fmla="*/ 97 w 193"/>
                  <a:gd name="T1" fmla="*/ 24 h 184"/>
                  <a:gd name="T2" fmla="*/ 114 w 193"/>
                  <a:gd name="T3" fmla="*/ 76 h 184"/>
                  <a:gd name="T4" fmla="*/ 169 w 193"/>
                  <a:gd name="T5" fmla="*/ 76 h 184"/>
                  <a:gd name="T6" fmla="*/ 125 w 193"/>
                  <a:gd name="T7" fmla="*/ 108 h 184"/>
                  <a:gd name="T8" fmla="*/ 141 w 193"/>
                  <a:gd name="T9" fmla="*/ 160 h 184"/>
                  <a:gd name="T10" fmla="*/ 97 w 193"/>
                  <a:gd name="T11" fmla="*/ 128 h 184"/>
                  <a:gd name="T12" fmla="*/ 53 w 193"/>
                  <a:gd name="T13" fmla="*/ 160 h 184"/>
                  <a:gd name="T14" fmla="*/ 70 w 193"/>
                  <a:gd name="T15" fmla="*/ 108 h 184"/>
                  <a:gd name="T16" fmla="*/ 26 w 193"/>
                  <a:gd name="T17" fmla="*/ 76 h 184"/>
                  <a:gd name="T18" fmla="*/ 81 w 193"/>
                  <a:gd name="T19" fmla="*/ 76 h 184"/>
                  <a:gd name="T20" fmla="*/ 97 w 193"/>
                  <a:gd name="T21" fmla="*/ 24 h 184"/>
                  <a:gd name="T22" fmla="*/ 169 w 193"/>
                  <a:gd name="T23" fmla="*/ 76 h 184"/>
                  <a:gd name="T24" fmla="*/ 169 w 193"/>
                  <a:gd name="T25" fmla="*/ 76 h 184"/>
                  <a:gd name="T26" fmla="*/ 97 w 193"/>
                  <a:gd name="T27" fmla="*/ 0 h 184"/>
                  <a:gd name="T28" fmla="*/ 75 w 193"/>
                  <a:gd name="T29" fmla="*/ 17 h 184"/>
                  <a:gd name="T30" fmla="*/ 63 w 193"/>
                  <a:gd name="T31" fmla="*/ 52 h 184"/>
                  <a:gd name="T32" fmla="*/ 26 w 193"/>
                  <a:gd name="T33" fmla="*/ 52 h 184"/>
                  <a:gd name="T34" fmla="*/ 3 w 193"/>
                  <a:gd name="T35" fmla="*/ 69 h 184"/>
                  <a:gd name="T36" fmla="*/ 12 w 193"/>
                  <a:gd name="T37" fmla="*/ 95 h 184"/>
                  <a:gd name="T38" fmla="*/ 42 w 193"/>
                  <a:gd name="T39" fmla="*/ 117 h 184"/>
                  <a:gd name="T40" fmla="*/ 31 w 193"/>
                  <a:gd name="T41" fmla="*/ 152 h 184"/>
                  <a:gd name="T42" fmla="*/ 39 w 193"/>
                  <a:gd name="T43" fmla="*/ 179 h 184"/>
                  <a:gd name="T44" fmla="*/ 53 w 193"/>
                  <a:gd name="T45" fmla="*/ 184 h 184"/>
                  <a:gd name="T46" fmla="*/ 68 w 193"/>
                  <a:gd name="T47" fmla="*/ 179 h 184"/>
                  <a:gd name="T48" fmla="*/ 97 w 193"/>
                  <a:gd name="T49" fmla="*/ 157 h 184"/>
                  <a:gd name="T50" fmla="*/ 127 w 193"/>
                  <a:gd name="T51" fmla="*/ 179 h 184"/>
                  <a:gd name="T52" fmla="*/ 141 w 193"/>
                  <a:gd name="T53" fmla="*/ 184 h 184"/>
                  <a:gd name="T54" fmla="*/ 155 w 193"/>
                  <a:gd name="T55" fmla="*/ 179 h 184"/>
                  <a:gd name="T56" fmla="*/ 164 w 193"/>
                  <a:gd name="T57" fmla="*/ 152 h 184"/>
                  <a:gd name="T58" fmla="*/ 153 w 193"/>
                  <a:gd name="T59" fmla="*/ 117 h 184"/>
                  <a:gd name="T60" fmla="*/ 182 w 193"/>
                  <a:gd name="T61" fmla="*/ 96 h 184"/>
                  <a:gd name="T62" fmla="*/ 193 w 193"/>
                  <a:gd name="T63" fmla="*/ 76 h 184"/>
                  <a:gd name="T64" fmla="*/ 169 w 193"/>
                  <a:gd name="T65" fmla="*/ 52 h 184"/>
                  <a:gd name="T66" fmla="*/ 169 w 193"/>
                  <a:gd name="T67" fmla="*/ 52 h 184"/>
                  <a:gd name="T68" fmla="*/ 132 w 193"/>
                  <a:gd name="T69" fmla="*/ 52 h 184"/>
                  <a:gd name="T70" fmla="*/ 120 w 193"/>
                  <a:gd name="T71" fmla="*/ 17 h 184"/>
                  <a:gd name="T72" fmla="*/ 97 w 193"/>
                  <a:gd name="T73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3" h="184">
                    <a:moveTo>
                      <a:pt x="97" y="24"/>
                    </a:moveTo>
                    <a:cubicBezTo>
                      <a:pt x="114" y="76"/>
                      <a:pt x="114" y="76"/>
                      <a:pt x="114" y="76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41" y="160"/>
                      <a:pt x="141" y="160"/>
                      <a:pt x="141" y="160"/>
                    </a:cubicBezTo>
                    <a:cubicBezTo>
                      <a:pt x="97" y="128"/>
                      <a:pt x="97" y="128"/>
                      <a:pt x="97" y="128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97" y="24"/>
                      <a:pt x="97" y="24"/>
                      <a:pt x="97" y="24"/>
                    </a:cubicBezTo>
                    <a:moveTo>
                      <a:pt x="169" y="76"/>
                    </a:moveTo>
                    <a:cubicBezTo>
                      <a:pt x="169" y="76"/>
                      <a:pt x="169" y="76"/>
                      <a:pt x="169" y="76"/>
                    </a:cubicBezTo>
                    <a:moveTo>
                      <a:pt x="97" y="0"/>
                    </a:moveTo>
                    <a:cubicBezTo>
                      <a:pt x="87" y="0"/>
                      <a:pt x="78" y="7"/>
                      <a:pt x="75" y="17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16" y="52"/>
                      <a:pt x="7" y="59"/>
                      <a:pt x="3" y="69"/>
                    </a:cubicBezTo>
                    <a:cubicBezTo>
                      <a:pt x="0" y="78"/>
                      <a:pt x="4" y="89"/>
                      <a:pt x="12" y="95"/>
                    </a:cubicBezTo>
                    <a:cubicBezTo>
                      <a:pt x="42" y="117"/>
                      <a:pt x="42" y="117"/>
                      <a:pt x="42" y="117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7" y="162"/>
                      <a:pt x="31" y="173"/>
                      <a:pt x="39" y="179"/>
                    </a:cubicBezTo>
                    <a:cubicBezTo>
                      <a:pt x="44" y="182"/>
                      <a:pt x="48" y="184"/>
                      <a:pt x="53" y="184"/>
                    </a:cubicBezTo>
                    <a:cubicBezTo>
                      <a:pt x="58" y="184"/>
                      <a:pt x="63" y="182"/>
                      <a:pt x="68" y="179"/>
                    </a:cubicBezTo>
                    <a:cubicBezTo>
                      <a:pt x="97" y="157"/>
                      <a:pt x="97" y="157"/>
                      <a:pt x="97" y="157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31" y="182"/>
                      <a:pt x="136" y="184"/>
                      <a:pt x="141" y="184"/>
                    </a:cubicBezTo>
                    <a:cubicBezTo>
                      <a:pt x="146" y="184"/>
                      <a:pt x="151" y="182"/>
                      <a:pt x="155" y="179"/>
                    </a:cubicBezTo>
                    <a:cubicBezTo>
                      <a:pt x="164" y="173"/>
                      <a:pt x="167" y="162"/>
                      <a:pt x="164" y="152"/>
                    </a:cubicBezTo>
                    <a:cubicBezTo>
                      <a:pt x="153" y="117"/>
                      <a:pt x="153" y="117"/>
                      <a:pt x="153" y="117"/>
                    </a:cubicBezTo>
                    <a:cubicBezTo>
                      <a:pt x="182" y="96"/>
                      <a:pt x="182" y="96"/>
                      <a:pt x="182" y="96"/>
                    </a:cubicBezTo>
                    <a:cubicBezTo>
                      <a:pt x="188" y="91"/>
                      <a:pt x="193" y="84"/>
                      <a:pt x="193" y="76"/>
                    </a:cubicBezTo>
                    <a:cubicBezTo>
                      <a:pt x="193" y="63"/>
                      <a:pt x="182" y="52"/>
                      <a:pt x="169" y="52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17" y="7"/>
                      <a:pt x="108" y="0"/>
                      <a:pt x="97" y="0"/>
                    </a:cubicBezTo>
                    <a:close/>
                  </a:path>
                </a:pathLst>
              </a:custGeom>
              <a:solidFill>
                <a:srgbClr val="7AC2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51" name="Rectangle 150">
              <a:extLst>
                <a:ext uri="{FF2B5EF4-FFF2-40B4-BE49-F238E27FC236}">
                  <a16:creationId xmlns:a16="http://schemas.microsoft.com/office/drawing/2014/main" id="{A958A9D9-4CEA-48A1-91C4-A00967656F89}"/>
                </a:ext>
              </a:extLst>
            </p:cNvPr>
            <p:cNvSpPr/>
            <p:nvPr/>
          </p:nvSpPr>
          <p:spPr>
            <a:xfrm>
              <a:off x="5528562" y="2045097"/>
              <a:ext cx="1034247" cy="551431"/>
            </a:xfrm>
            <a:prstGeom prst="rect">
              <a:avLst/>
            </a:prstGeom>
            <a:solidFill>
              <a:srgbClr val="FFFFFF"/>
            </a:solidFill>
            <a:ln w="22225">
              <a:solidFill>
                <a:srgbClr val="7AC2F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A386B112-9F22-4E69-8618-44A919C3EF11}"/>
                </a:ext>
              </a:extLst>
            </p:cNvPr>
            <p:cNvGrpSpPr/>
            <p:nvPr/>
          </p:nvGrpSpPr>
          <p:grpSpPr>
            <a:xfrm>
              <a:off x="5941370" y="2165441"/>
              <a:ext cx="211138" cy="344488"/>
              <a:chOff x="4613275" y="2108200"/>
              <a:chExt cx="211138" cy="344488"/>
            </a:xfrm>
          </p:grpSpPr>
          <p:sp>
            <p:nvSpPr>
              <p:cNvPr id="153" name="Freeform 233">
                <a:extLst>
                  <a:ext uri="{FF2B5EF4-FFF2-40B4-BE49-F238E27FC236}">
                    <a16:creationId xmlns:a16="http://schemas.microsoft.com/office/drawing/2014/main" id="{BCCED8B5-5D10-4E40-B23A-14BF5DF59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275" y="2228850"/>
                <a:ext cx="128588" cy="223838"/>
              </a:xfrm>
              <a:custGeom>
                <a:avLst/>
                <a:gdLst>
                  <a:gd name="T0" fmla="*/ 51 w 81"/>
                  <a:gd name="T1" fmla="*/ 141 h 141"/>
                  <a:gd name="T2" fmla="*/ 33 w 81"/>
                  <a:gd name="T3" fmla="*/ 103 h 141"/>
                  <a:gd name="T4" fmla="*/ 0 w 81"/>
                  <a:gd name="T5" fmla="*/ 129 h 141"/>
                  <a:gd name="T6" fmla="*/ 30 w 81"/>
                  <a:gd name="T7" fmla="*/ 0 h 141"/>
                  <a:gd name="T8" fmla="*/ 81 w 81"/>
                  <a:gd name="T9" fmla="*/ 12 h 141"/>
                  <a:gd name="T10" fmla="*/ 51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51" y="141"/>
                    </a:moveTo>
                    <a:lnTo>
                      <a:pt x="33" y="103"/>
                    </a:lnTo>
                    <a:lnTo>
                      <a:pt x="0" y="129"/>
                    </a:lnTo>
                    <a:lnTo>
                      <a:pt x="30" y="0"/>
                    </a:lnTo>
                    <a:lnTo>
                      <a:pt x="81" y="12"/>
                    </a:lnTo>
                    <a:lnTo>
                      <a:pt x="51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2225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4" name="Freeform 234">
                <a:extLst>
                  <a:ext uri="{FF2B5EF4-FFF2-40B4-BE49-F238E27FC236}">
                    <a16:creationId xmlns:a16="http://schemas.microsoft.com/office/drawing/2014/main" id="{F215233B-251E-468C-8E9B-9852A0078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825" y="2228850"/>
                <a:ext cx="128588" cy="223838"/>
              </a:xfrm>
              <a:custGeom>
                <a:avLst/>
                <a:gdLst>
                  <a:gd name="T0" fmla="*/ 30 w 81"/>
                  <a:gd name="T1" fmla="*/ 141 h 141"/>
                  <a:gd name="T2" fmla="*/ 48 w 81"/>
                  <a:gd name="T3" fmla="*/ 103 h 141"/>
                  <a:gd name="T4" fmla="*/ 81 w 81"/>
                  <a:gd name="T5" fmla="*/ 129 h 141"/>
                  <a:gd name="T6" fmla="*/ 51 w 81"/>
                  <a:gd name="T7" fmla="*/ 0 h 141"/>
                  <a:gd name="T8" fmla="*/ 0 w 81"/>
                  <a:gd name="T9" fmla="*/ 12 h 141"/>
                  <a:gd name="T10" fmla="*/ 30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30" y="141"/>
                    </a:moveTo>
                    <a:lnTo>
                      <a:pt x="48" y="103"/>
                    </a:lnTo>
                    <a:lnTo>
                      <a:pt x="81" y="129"/>
                    </a:lnTo>
                    <a:lnTo>
                      <a:pt x="51" y="0"/>
                    </a:lnTo>
                    <a:lnTo>
                      <a:pt x="0" y="12"/>
                    </a:lnTo>
                    <a:lnTo>
                      <a:pt x="30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2225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Oval 235">
                <a:extLst>
                  <a:ext uri="{FF2B5EF4-FFF2-40B4-BE49-F238E27FC236}">
                    <a16:creationId xmlns:a16="http://schemas.microsoft.com/office/drawing/2014/main" id="{E71DFECA-A7B2-47F6-864A-4A6B16F59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275" y="2108200"/>
                <a:ext cx="211138" cy="209550"/>
              </a:xfrm>
              <a:prstGeom prst="ellipse">
                <a:avLst/>
              </a:prstGeom>
              <a:solidFill>
                <a:srgbClr val="E4F3FE"/>
              </a:solidFill>
              <a:ln w="22225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Freeform 236">
                <a:extLst>
                  <a:ext uri="{FF2B5EF4-FFF2-40B4-BE49-F238E27FC236}">
                    <a16:creationId xmlns:a16="http://schemas.microsoft.com/office/drawing/2014/main" id="{AEA1B327-C25D-4643-AE55-7D7A79299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788" y="2151063"/>
                <a:ext cx="138113" cy="131763"/>
              </a:xfrm>
              <a:custGeom>
                <a:avLst/>
                <a:gdLst>
                  <a:gd name="T0" fmla="*/ 128 w 169"/>
                  <a:gd name="T1" fmla="*/ 160 h 160"/>
                  <a:gd name="T2" fmla="*/ 121 w 169"/>
                  <a:gd name="T3" fmla="*/ 157 h 160"/>
                  <a:gd name="T4" fmla="*/ 84 w 169"/>
                  <a:gd name="T5" fmla="*/ 131 h 160"/>
                  <a:gd name="T6" fmla="*/ 47 w 169"/>
                  <a:gd name="T7" fmla="*/ 157 h 160"/>
                  <a:gd name="T8" fmla="*/ 40 w 169"/>
                  <a:gd name="T9" fmla="*/ 160 h 160"/>
                  <a:gd name="T10" fmla="*/ 33 w 169"/>
                  <a:gd name="T11" fmla="*/ 157 h 160"/>
                  <a:gd name="T12" fmla="*/ 29 w 169"/>
                  <a:gd name="T13" fmla="*/ 144 h 160"/>
                  <a:gd name="T14" fmla="*/ 43 w 169"/>
                  <a:gd name="T15" fmla="*/ 101 h 160"/>
                  <a:gd name="T16" fmla="*/ 6 w 169"/>
                  <a:gd name="T17" fmla="*/ 74 h 160"/>
                  <a:gd name="T18" fmla="*/ 2 w 169"/>
                  <a:gd name="T19" fmla="*/ 60 h 160"/>
                  <a:gd name="T20" fmla="*/ 13 w 169"/>
                  <a:gd name="T21" fmla="*/ 52 h 160"/>
                  <a:gd name="T22" fmla="*/ 59 w 169"/>
                  <a:gd name="T23" fmla="*/ 52 h 160"/>
                  <a:gd name="T24" fmla="*/ 73 w 169"/>
                  <a:gd name="T25" fmla="*/ 9 h 160"/>
                  <a:gd name="T26" fmla="*/ 84 w 169"/>
                  <a:gd name="T27" fmla="*/ 0 h 160"/>
                  <a:gd name="T28" fmla="*/ 96 w 169"/>
                  <a:gd name="T29" fmla="*/ 9 h 160"/>
                  <a:gd name="T30" fmla="*/ 110 w 169"/>
                  <a:gd name="T31" fmla="*/ 52 h 160"/>
                  <a:gd name="T32" fmla="*/ 156 w 169"/>
                  <a:gd name="T33" fmla="*/ 52 h 160"/>
                  <a:gd name="T34" fmla="*/ 167 w 169"/>
                  <a:gd name="T35" fmla="*/ 60 h 160"/>
                  <a:gd name="T36" fmla="*/ 163 w 169"/>
                  <a:gd name="T37" fmla="*/ 74 h 160"/>
                  <a:gd name="T38" fmla="*/ 126 w 169"/>
                  <a:gd name="T39" fmla="*/ 101 h 160"/>
                  <a:gd name="T40" fmla="*/ 140 w 169"/>
                  <a:gd name="T41" fmla="*/ 144 h 160"/>
                  <a:gd name="T42" fmla="*/ 135 w 169"/>
                  <a:gd name="T43" fmla="*/ 157 h 160"/>
                  <a:gd name="T44" fmla="*/ 128 w 169"/>
                  <a:gd name="T4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9" h="160">
                    <a:moveTo>
                      <a:pt x="128" y="160"/>
                    </a:moveTo>
                    <a:cubicBezTo>
                      <a:pt x="126" y="160"/>
                      <a:pt x="123" y="159"/>
                      <a:pt x="121" y="157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5" y="159"/>
                      <a:pt x="43" y="160"/>
                      <a:pt x="40" y="160"/>
                    </a:cubicBezTo>
                    <a:cubicBezTo>
                      <a:pt x="38" y="160"/>
                      <a:pt x="35" y="159"/>
                      <a:pt x="33" y="157"/>
                    </a:cubicBezTo>
                    <a:cubicBezTo>
                      <a:pt x="29" y="154"/>
                      <a:pt x="27" y="149"/>
                      <a:pt x="29" y="144"/>
                    </a:cubicBezTo>
                    <a:cubicBezTo>
                      <a:pt x="43" y="101"/>
                      <a:pt x="43" y="101"/>
                      <a:pt x="43" y="101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2" y="71"/>
                      <a:pt x="0" y="65"/>
                      <a:pt x="2" y="60"/>
                    </a:cubicBezTo>
                    <a:cubicBezTo>
                      <a:pt x="3" y="55"/>
                      <a:pt x="8" y="52"/>
                      <a:pt x="13" y="52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5" y="4"/>
                      <a:pt x="79" y="0"/>
                      <a:pt x="84" y="0"/>
                    </a:cubicBezTo>
                    <a:cubicBezTo>
                      <a:pt x="90" y="0"/>
                      <a:pt x="94" y="4"/>
                      <a:pt x="96" y="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61" y="52"/>
                      <a:pt x="165" y="55"/>
                      <a:pt x="167" y="60"/>
                    </a:cubicBezTo>
                    <a:cubicBezTo>
                      <a:pt x="169" y="65"/>
                      <a:pt x="167" y="71"/>
                      <a:pt x="163" y="74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41" y="149"/>
                      <a:pt x="140" y="154"/>
                      <a:pt x="135" y="157"/>
                    </a:cubicBezTo>
                    <a:cubicBezTo>
                      <a:pt x="133" y="159"/>
                      <a:pt x="131" y="160"/>
                      <a:pt x="128" y="160"/>
                    </a:cubicBezTo>
                    <a:close/>
                  </a:path>
                </a:pathLst>
              </a:custGeom>
              <a:solidFill>
                <a:srgbClr val="E4F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 237">
                <a:extLst>
                  <a:ext uri="{FF2B5EF4-FFF2-40B4-BE49-F238E27FC236}">
                    <a16:creationId xmlns:a16="http://schemas.microsoft.com/office/drawing/2014/main" id="{705CE452-958C-41D9-A3A3-1CCFB38FC5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675" y="2141538"/>
                <a:ext cx="158750" cy="150813"/>
              </a:xfrm>
              <a:custGeom>
                <a:avLst/>
                <a:gdLst>
                  <a:gd name="T0" fmla="*/ 97 w 193"/>
                  <a:gd name="T1" fmla="*/ 24 h 184"/>
                  <a:gd name="T2" fmla="*/ 114 w 193"/>
                  <a:gd name="T3" fmla="*/ 76 h 184"/>
                  <a:gd name="T4" fmla="*/ 169 w 193"/>
                  <a:gd name="T5" fmla="*/ 76 h 184"/>
                  <a:gd name="T6" fmla="*/ 125 w 193"/>
                  <a:gd name="T7" fmla="*/ 108 h 184"/>
                  <a:gd name="T8" fmla="*/ 141 w 193"/>
                  <a:gd name="T9" fmla="*/ 160 h 184"/>
                  <a:gd name="T10" fmla="*/ 97 w 193"/>
                  <a:gd name="T11" fmla="*/ 128 h 184"/>
                  <a:gd name="T12" fmla="*/ 53 w 193"/>
                  <a:gd name="T13" fmla="*/ 160 h 184"/>
                  <a:gd name="T14" fmla="*/ 70 w 193"/>
                  <a:gd name="T15" fmla="*/ 108 h 184"/>
                  <a:gd name="T16" fmla="*/ 26 w 193"/>
                  <a:gd name="T17" fmla="*/ 76 h 184"/>
                  <a:gd name="T18" fmla="*/ 81 w 193"/>
                  <a:gd name="T19" fmla="*/ 76 h 184"/>
                  <a:gd name="T20" fmla="*/ 97 w 193"/>
                  <a:gd name="T21" fmla="*/ 24 h 184"/>
                  <a:gd name="T22" fmla="*/ 169 w 193"/>
                  <a:gd name="T23" fmla="*/ 76 h 184"/>
                  <a:gd name="T24" fmla="*/ 169 w 193"/>
                  <a:gd name="T25" fmla="*/ 76 h 184"/>
                  <a:gd name="T26" fmla="*/ 97 w 193"/>
                  <a:gd name="T27" fmla="*/ 0 h 184"/>
                  <a:gd name="T28" fmla="*/ 75 w 193"/>
                  <a:gd name="T29" fmla="*/ 17 h 184"/>
                  <a:gd name="T30" fmla="*/ 63 w 193"/>
                  <a:gd name="T31" fmla="*/ 52 h 184"/>
                  <a:gd name="T32" fmla="*/ 26 w 193"/>
                  <a:gd name="T33" fmla="*/ 52 h 184"/>
                  <a:gd name="T34" fmla="*/ 3 w 193"/>
                  <a:gd name="T35" fmla="*/ 69 h 184"/>
                  <a:gd name="T36" fmla="*/ 12 w 193"/>
                  <a:gd name="T37" fmla="*/ 95 h 184"/>
                  <a:gd name="T38" fmla="*/ 42 w 193"/>
                  <a:gd name="T39" fmla="*/ 117 h 184"/>
                  <a:gd name="T40" fmla="*/ 31 w 193"/>
                  <a:gd name="T41" fmla="*/ 152 h 184"/>
                  <a:gd name="T42" fmla="*/ 39 w 193"/>
                  <a:gd name="T43" fmla="*/ 179 h 184"/>
                  <a:gd name="T44" fmla="*/ 53 w 193"/>
                  <a:gd name="T45" fmla="*/ 184 h 184"/>
                  <a:gd name="T46" fmla="*/ 68 w 193"/>
                  <a:gd name="T47" fmla="*/ 179 h 184"/>
                  <a:gd name="T48" fmla="*/ 97 w 193"/>
                  <a:gd name="T49" fmla="*/ 157 h 184"/>
                  <a:gd name="T50" fmla="*/ 127 w 193"/>
                  <a:gd name="T51" fmla="*/ 179 h 184"/>
                  <a:gd name="T52" fmla="*/ 141 w 193"/>
                  <a:gd name="T53" fmla="*/ 184 h 184"/>
                  <a:gd name="T54" fmla="*/ 155 w 193"/>
                  <a:gd name="T55" fmla="*/ 179 h 184"/>
                  <a:gd name="T56" fmla="*/ 164 w 193"/>
                  <a:gd name="T57" fmla="*/ 152 h 184"/>
                  <a:gd name="T58" fmla="*/ 153 w 193"/>
                  <a:gd name="T59" fmla="*/ 117 h 184"/>
                  <a:gd name="T60" fmla="*/ 182 w 193"/>
                  <a:gd name="T61" fmla="*/ 96 h 184"/>
                  <a:gd name="T62" fmla="*/ 193 w 193"/>
                  <a:gd name="T63" fmla="*/ 76 h 184"/>
                  <a:gd name="T64" fmla="*/ 169 w 193"/>
                  <a:gd name="T65" fmla="*/ 52 h 184"/>
                  <a:gd name="T66" fmla="*/ 169 w 193"/>
                  <a:gd name="T67" fmla="*/ 52 h 184"/>
                  <a:gd name="T68" fmla="*/ 132 w 193"/>
                  <a:gd name="T69" fmla="*/ 52 h 184"/>
                  <a:gd name="T70" fmla="*/ 120 w 193"/>
                  <a:gd name="T71" fmla="*/ 17 h 184"/>
                  <a:gd name="T72" fmla="*/ 97 w 193"/>
                  <a:gd name="T73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3" h="184">
                    <a:moveTo>
                      <a:pt x="97" y="24"/>
                    </a:moveTo>
                    <a:cubicBezTo>
                      <a:pt x="114" y="76"/>
                      <a:pt x="114" y="76"/>
                      <a:pt x="114" y="76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41" y="160"/>
                      <a:pt x="141" y="160"/>
                      <a:pt x="141" y="160"/>
                    </a:cubicBezTo>
                    <a:cubicBezTo>
                      <a:pt x="97" y="128"/>
                      <a:pt x="97" y="128"/>
                      <a:pt x="97" y="128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97" y="24"/>
                      <a:pt x="97" y="24"/>
                      <a:pt x="97" y="24"/>
                    </a:cubicBezTo>
                    <a:moveTo>
                      <a:pt x="169" y="76"/>
                    </a:moveTo>
                    <a:cubicBezTo>
                      <a:pt x="169" y="76"/>
                      <a:pt x="169" y="76"/>
                      <a:pt x="169" y="76"/>
                    </a:cubicBezTo>
                    <a:moveTo>
                      <a:pt x="97" y="0"/>
                    </a:moveTo>
                    <a:cubicBezTo>
                      <a:pt x="87" y="0"/>
                      <a:pt x="78" y="7"/>
                      <a:pt x="75" y="17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16" y="52"/>
                      <a:pt x="7" y="59"/>
                      <a:pt x="3" y="69"/>
                    </a:cubicBezTo>
                    <a:cubicBezTo>
                      <a:pt x="0" y="78"/>
                      <a:pt x="4" y="89"/>
                      <a:pt x="12" y="95"/>
                    </a:cubicBezTo>
                    <a:cubicBezTo>
                      <a:pt x="42" y="117"/>
                      <a:pt x="42" y="117"/>
                      <a:pt x="42" y="117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7" y="162"/>
                      <a:pt x="31" y="173"/>
                      <a:pt x="39" y="179"/>
                    </a:cubicBezTo>
                    <a:cubicBezTo>
                      <a:pt x="44" y="182"/>
                      <a:pt x="48" y="184"/>
                      <a:pt x="53" y="184"/>
                    </a:cubicBezTo>
                    <a:cubicBezTo>
                      <a:pt x="58" y="184"/>
                      <a:pt x="63" y="182"/>
                      <a:pt x="68" y="179"/>
                    </a:cubicBezTo>
                    <a:cubicBezTo>
                      <a:pt x="97" y="157"/>
                      <a:pt x="97" y="157"/>
                      <a:pt x="97" y="157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31" y="182"/>
                      <a:pt x="136" y="184"/>
                      <a:pt x="141" y="184"/>
                    </a:cubicBezTo>
                    <a:cubicBezTo>
                      <a:pt x="146" y="184"/>
                      <a:pt x="151" y="182"/>
                      <a:pt x="155" y="179"/>
                    </a:cubicBezTo>
                    <a:cubicBezTo>
                      <a:pt x="164" y="173"/>
                      <a:pt x="167" y="162"/>
                      <a:pt x="164" y="152"/>
                    </a:cubicBezTo>
                    <a:cubicBezTo>
                      <a:pt x="153" y="117"/>
                      <a:pt x="153" y="117"/>
                      <a:pt x="153" y="117"/>
                    </a:cubicBezTo>
                    <a:cubicBezTo>
                      <a:pt x="182" y="96"/>
                      <a:pt x="182" y="96"/>
                      <a:pt x="182" y="96"/>
                    </a:cubicBezTo>
                    <a:cubicBezTo>
                      <a:pt x="188" y="91"/>
                      <a:pt x="193" y="84"/>
                      <a:pt x="193" y="76"/>
                    </a:cubicBezTo>
                    <a:cubicBezTo>
                      <a:pt x="193" y="63"/>
                      <a:pt x="182" y="52"/>
                      <a:pt x="169" y="52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17" y="7"/>
                      <a:pt x="108" y="0"/>
                      <a:pt x="97" y="0"/>
                    </a:cubicBezTo>
                    <a:close/>
                  </a:path>
                </a:pathLst>
              </a:custGeom>
              <a:solidFill>
                <a:srgbClr val="7AC2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63" name="Rectangle 162">
            <a:extLst>
              <a:ext uri="{FF2B5EF4-FFF2-40B4-BE49-F238E27FC236}">
                <a16:creationId xmlns:a16="http://schemas.microsoft.com/office/drawing/2014/main" id="{9A254DE9-97CA-44C9-A491-B8D134E3627F}"/>
              </a:ext>
            </a:extLst>
          </p:cNvPr>
          <p:cNvSpPr/>
          <p:nvPr/>
        </p:nvSpPr>
        <p:spPr>
          <a:xfrm>
            <a:off x="8492062" y="3555141"/>
            <a:ext cx="3383939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1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به اسلایدهای بیشتری نیاز دارید؟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4" name="Rectangle 163">
            <a:extLst>
              <a:ext uri="{FF2B5EF4-FFF2-40B4-BE49-F238E27FC236}">
                <a16:creationId xmlns:a16="http://schemas.microsoft.com/office/drawing/2014/main" id="{D8FA849A-F78C-4CB5-AF83-DB2B6DE7A67A}"/>
              </a:ext>
            </a:extLst>
          </p:cNvPr>
          <p:cNvSpPr/>
          <p:nvPr/>
        </p:nvSpPr>
        <p:spPr>
          <a:xfrm>
            <a:off x="8797990" y="3876180"/>
            <a:ext cx="2306584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قیمت ویژه سازمانی را از ما بخواهید.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1BED403C-A43A-4B47-BB94-C2A67956DCC4}"/>
              </a:ext>
            </a:extLst>
          </p:cNvPr>
          <p:cNvGrpSpPr/>
          <p:nvPr/>
        </p:nvGrpSpPr>
        <p:grpSpPr>
          <a:xfrm>
            <a:off x="-1" y="4941426"/>
            <a:ext cx="12192000" cy="1909138"/>
            <a:chOff x="0" y="4948862"/>
            <a:chExt cx="12192000" cy="1909138"/>
          </a:xfrm>
        </p:grpSpPr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5A43FA3-E6AD-4BC1-8F03-3B181CC959C7}"/>
                </a:ext>
              </a:extLst>
            </p:cNvPr>
            <p:cNvSpPr/>
            <p:nvPr/>
          </p:nvSpPr>
          <p:spPr>
            <a:xfrm>
              <a:off x="0" y="4948862"/>
              <a:ext cx="12192000" cy="1909138"/>
            </a:xfrm>
            <a:custGeom>
              <a:avLst/>
              <a:gdLst>
                <a:gd name="connsiteX0" fmla="*/ 0 w 12192000"/>
                <a:gd name="connsiteY0" fmla="*/ 0 h 1909138"/>
                <a:gd name="connsiteX1" fmla="*/ 227719 w 12192000"/>
                <a:gd name="connsiteY1" fmla="*/ 142350 h 1909138"/>
                <a:gd name="connsiteX2" fmla="*/ 6096001 w 12192000"/>
                <a:gd name="connsiteY2" fmla="*/ 1628919 h 1909138"/>
                <a:gd name="connsiteX3" fmla="*/ 11964283 w 12192000"/>
                <a:gd name="connsiteY3" fmla="*/ 142350 h 1909138"/>
                <a:gd name="connsiteX4" fmla="*/ 12192000 w 12192000"/>
                <a:gd name="connsiteY4" fmla="*/ 1 h 1909138"/>
                <a:gd name="connsiteX5" fmla="*/ 12192000 w 12192000"/>
                <a:gd name="connsiteY5" fmla="*/ 1909138 h 1909138"/>
                <a:gd name="connsiteX6" fmla="*/ 0 w 12192000"/>
                <a:gd name="connsiteY6" fmla="*/ 1909138 h 1909138"/>
                <a:gd name="connsiteX7" fmla="*/ 0 w 12192000"/>
                <a:gd name="connsiteY7" fmla="*/ 0 h 190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2000" h="1909138">
                  <a:moveTo>
                    <a:pt x="0" y="0"/>
                  </a:moveTo>
                  <a:lnTo>
                    <a:pt x="227719" y="142350"/>
                  </a:lnTo>
                  <a:cubicBezTo>
                    <a:pt x="1777640" y="1065981"/>
                    <a:pt x="3836554" y="1628919"/>
                    <a:pt x="6096001" y="1628919"/>
                  </a:cubicBezTo>
                  <a:cubicBezTo>
                    <a:pt x="8355448" y="1628919"/>
                    <a:pt x="10414362" y="1065981"/>
                    <a:pt x="11964283" y="142350"/>
                  </a:cubicBezTo>
                  <a:lnTo>
                    <a:pt x="12192000" y="1"/>
                  </a:lnTo>
                  <a:lnTo>
                    <a:pt x="12192000" y="1909138"/>
                  </a:lnTo>
                  <a:lnTo>
                    <a:pt x="0" y="1909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3F741A2-2517-494A-868D-957D47F779A9}"/>
                </a:ext>
              </a:extLst>
            </p:cNvPr>
            <p:cNvSpPr/>
            <p:nvPr/>
          </p:nvSpPr>
          <p:spPr>
            <a:xfrm>
              <a:off x="0" y="5563852"/>
              <a:ext cx="12192000" cy="1294147"/>
            </a:xfrm>
            <a:custGeom>
              <a:avLst/>
              <a:gdLst>
                <a:gd name="connsiteX0" fmla="*/ 0 w 12192000"/>
                <a:gd name="connsiteY0" fmla="*/ 0 h 1909138"/>
                <a:gd name="connsiteX1" fmla="*/ 227719 w 12192000"/>
                <a:gd name="connsiteY1" fmla="*/ 142350 h 1909138"/>
                <a:gd name="connsiteX2" fmla="*/ 6096001 w 12192000"/>
                <a:gd name="connsiteY2" fmla="*/ 1628919 h 1909138"/>
                <a:gd name="connsiteX3" fmla="*/ 11964283 w 12192000"/>
                <a:gd name="connsiteY3" fmla="*/ 142350 h 1909138"/>
                <a:gd name="connsiteX4" fmla="*/ 12192000 w 12192000"/>
                <a:gd name="connsiteY4" fmla="*/ 1 h 1909138"/>
                <a:gd name="connsiteX5" fmla="*/ 12192000 w 12192000"/>
                <a:gd name="connsiteY5" fmla="*/ 1909138 h 1909138"/>
                <a:gd name="connsiteX6" fmla="*/ 0 w 12192000"/>
                <a:gd name="connsiteY6" fmla="*/ 1909138 h 1909138"/>
                <a:gd name="connsiteX7" fmla="*/ 0 w 12192000"/>
                <a:gd name="connsiteY7" fmla="*/ 0 h 190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2000" h="1909138">
                  <a:moveTo>
                    <a:pt x="0" y="0"/>
                  </a:moveTo>
                  <a:lnTo>
                    <a:pt x="227719" y="142350"/>
                  </a:lnTo>
                  <a:cubicBezTo>
                    <a:pt x="1777640" y="1065981"/>
                    <a:pt x="3836554" y="1628919"/>
                    <a:pt x="6096001" y="1628919"/>
                  </a:cubicBezTo>
                  <a:cubicBezTo>
                    <a:pt x="8355448" y="1628919"/>
                    <a:pt x="10414362" y="1065981"/>
                    <a:pt x="11964283" y="142350"/>
                  </a:cubicBezTo>
                  <a:lnTo>
                    <a:pt x="12192000" y="1"/>
                  </a:lnTo>
                  <a:lnTo>
                    <a:pt x="12192000" y="1909138"/>
                  </a:lnTo>
                  <a:lnTo>
                    <a:pt x="0" y="1909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C2F9">
                <a:alpha val="11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B545BCDF-AE9B-4A79-AB96-AD1ECE344488}"/>
              </a:ext>
            </a:extLst>
          </p:cNvPr>
          <p:cNvSpPr/>
          <p:nvPr/>
        </p:nvSpPr>
        <p:spPr>
          <a:xfrm>
            <a:off x="5333228" y="5872775"/>
            <a:ext cx="15255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 Light"/>
                <a:cs typeface="B Nazanin" panose="00000700000000000000" pitchFamily="2" charset="-78"/>
                <a:sym typeface="Open Sans Light"/>
              </a:rPr>
              <a:t>20begir.com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" name="Slide Number Placeholder 44">
            <a:extLst>
              <a:ext uri="{FF2B5EF4-FFF2-40B4-BE49-F238E27FC236}">
                <a16:creationId xmlns:a16="http://schemas.microsoft.com/office/drawing/2014/main" id="{D4065BCD-67CD-1E20-86EC-A645E76434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839200" y="6435860"/>
            <a:ext cx="2743200" cy="206104"/>
          </a:xfrm>
        </p:spPr>
        <p:txBody>
          <a:bodyPr/>
          <a:lstStyle/>
          <a:p>
            <a:pPr algn="l" rtl="1"/>
            <a:r>
              <a:rPr lang="en-US" sz="1600">
                <a:cs typeface="B Nazanin" panose="00000700000000000000" pitchFamily="2" charset="-78"/>
              </a:rPr>
              <a:t>Slide </a:t>
            </a:r>
            <a:fld id="{E5B7074C-F896-4FCC-A076-1A1F9F1E809B}" type="slidenum">
              <a:rPr lang="en-US" sz="1600" smtClean="0">
                <a:cs typeface="B Nazanin" panose="00000700000000000000" pitchFamily="2" charset="-78"/>
              </a:rPr>
              <a:pPr algn="l" rtl="1"/>
              <a:t>3</a:t>
            </a:fld>
            <a:endParaRPr lang="en-US" sz="16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7182012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B98A478-BC01-45FC-9DF6-E5199979CEEA}"/>
              </a:ext>
            </a:extLst>
          </p:cNvPr>
          <p:cNvSpPr/>
          <p:nvPr/>
        </p:nvSpPr>
        <p:spPr>
          <a:xfrm>
            <a:off x="638356" y="1316442"/>
            <a:ext cx="5114816" cy="86177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spcBef>
                <a:spcPts val="600"/>
              </a:spcBef>
            </a:pPr>
            <a:r>
              <a:rPr lang="fa-IR" sz="14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4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2C9032E4-68F5-41C9-BB30-A4C587B79F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قالب پاورپوینت معماری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DC650FD-8353-4106-8273-5D3F3124FA00}"/>
              </a:ext>
            </a:extLst>
          </p:cNvPr>
          <p:cNvSpPr/>
          <p:nvPr/>
        </p:nvSpPr>
        <p:spPr>
          <a:xfrm>
            <a:off x="6467584" y="1316442"/>
            <a:ext cx="5114816" cy="86177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spcBef>
                <a:spcPts val="600"/>
              </a:spcBef>
            </a:pPr>
            <a:r>
              <a:rPr lang="fa-IR" sz="14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4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22A343C2-7A6D-446C-809C-8E480BA8D855}"/>
              </a:ext>
            </a:extLst>
          </p:cNvPr>
          <p:cNvCxnSpPr/>
          <p:nvPr/>
        </p:nvCxnSpPr>
        <p:spPr>
          <a:xfrm>
            <a:off x="6096000" y="1316442"/>
            <a:ext cx="0" cy="738664"/>
          </a:xfrm>
          <a:prstGeom prst="line">
            <a:avLst/>
          </a:prstGeom>
          <a:ln>
            <a:solidFill>
              <a:srgbClr val="EFF0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A41E7C1F-BB55-4CB3-87F6-308CA6A9BACC}"/>
              </a:ext>
            </a:extLst>
          </p:cNvPr>
          <p:cNvCxnSpPr/>
          <p:nvPr/>
        </p:nvCxnSpPr>
        <p:spPr>
          <a:xfrm>
            <a:off x="1431890" y="3215471"/>
            <a:ext cx="951076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Group 51">
            <a:extLst>
              <a:ext uri="{FF2B5EF4-FFF2-40B4-BE49-F238E27FC236}">
                <a16:creationId xmlns:a16="http://schemas.microsoft.com/office/drawing/2014/main" id="{2D7C0275-2836-454F-A369-24DBC7552109}"/>
              </a:ext>
            </a:extLst>
          </p:cNvPr>
          <p:cNvGrpSpPr/>
          <p:nvPr/>
        </p:nvGrpSpPr>
        <p:grpSpPr>
          <a:xfrm>
            <a:off x="1707614" y="2557322"/>
            <a:ext cx="2029767" cy="3707711"/>
            <a:chOff x="1949379" y="2557322"/>
            <a:chExt cx="2029767" cy="3707711"/>
          </a:xfrm>
        </p:grpSpPr>
        <p:sp>
          <p:nvSpPr>
            <p:cNvPr id="42" name="Diamond 41">
              <a:extLst>
                <a:ext uri="{FF2B5EF4-FFF2-40B4-BE49-F238E27FC236}">
                  <a16:creationId xmlns:a16="http://schemas.microsoft.com/office/drawing/2014/main" id="{9BBB6CBF-78C5-4BAA-8BC9-6463517A9410}"/>
                </a:ext>
              </a:extLst>
            </p:cNvPr>
            <p:cNvSpPr/>
            <p:nvPr/>
          </p:nvSpPr>
          <p:spPr>
            <a:xfrm>
              <a:off x="1949379" y="5330694"/>
              <a:ext cx="2029767" cy="934339"/>
            </a:xfrm>
            <a:prstGeom prst="diamond">
              <a:avLst/>
            </a:prstGeom>
            <a:solidFill>
              <a:srgbClr val="EFF0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619AB1E7-E82D-45AB-B99E-0903B7463A24}"/>
                </a:ext>
              </a:extLst>
            </p:cNvPr>
            <p:cNvGrpSpPr/>
            <p:nvPr/>
          </p:nvGrpSpPr>
          <p:grpSpPr>
            <a:xfrm>
              <a:off x="2336240" y="3215471"/>
              <a:ext cx="1256044" cy="2823587"/>
              <a:chOff x="2793441" y="2642716"/>
              <a:chExt cx="1256044" cy="2823587"/>
            </a:xfrm>
          </p:grpSpPr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5E2021EC-8E67-4240-ADF3-217588197E03}"/>
                  </a:ext>
                </a:extLst>
              </p:cNvPr>
              <p:cNvGrpSpPr/>
              <p:nvPr/>
            </p:nvGrpSpPr>
            <p:grpSpPr>
              <a:xfrm>
                <a:off x="2793441" y="2642716"/>
                <a:ext cx="633047" cy="2823587"/>
                <a:chOff x="2793441" y="2642716"/>
                <a:chExt cx="633047" cy="2823587"/>
              </a:xfrm>
            </p:grpSpPr>
            <p:sp>
              <p:nvSpPr>
                <p:cNvPr id="10" name="Rectangle 9">
                  <a:extLst>
                    <a:ext uri="{FF2B5EF4-FFF2-40B4-BE49-F238E27FC236}">
                      <a16:creationId xmlns:a16="http://schemas.microsoft.com/office/drawing/2014/main" id="{560052B4-6363-4DB7-8854-4FD7BB307D18}"/>
                    </a:ext>
                  </a:extLst>
                </p:cNvPr>
                <p:cNvSpPr/>
                <p:nvPr/>
              </p:nvSpPr>
              <p:spPr>
                <a:xfrm>
                  <a:off x="2793442" y="2642716"/>
                  <a:ext cx="633046" cy="2572379"/>
                </a:xfrm>
                <a:prstGeom prst="rect">
                  <a:avLst/>
                </a:prstGeom>
                <a:solidFill>
                  <a:srgbClr val="012B3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1" name="Right Triangle 10">
                  <a:extLst>
                    <a:ext uri="{FF2B5EF4-FFF2-40B4-BE49-F238E27FC236}">
                      <a16:creationId xmlns:a16="http://schemas.microsoft.com/office/drawing/2014/main" id="{DE5646BC-B42F-4E7C-A8C1-4D1974EC5BDD}"/>
                    </a:ext>
                  </a:extLst>
                </p:cNvPr>
                <p:cNvSpPr/>
                <p:nvPr/>
              </p:nvSpPr>
              <p:spPr>
                <a:xfrm flipH="1" flipV="1">
                  <a:off x="2793441" y="5215095"/>
                  <a:ext cx="633045" cy="251208"/>
                </a:xfrm>
                <a:prstGeom prst="rtTriangle">
                  <a:avLst/>
                </a:prstGeom>
                <a:solidFill>
                  <a:srgbClr val="012B3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rtl="1"/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2BFC7AE5-BA7A-43B6-841A-281BDE5588D4}"/>
                  </a:ext>
                </a:extLst>
              </p:cNvPr>
              <p:cNvGrpSpPr/>
              <p:nvPr/>
            </p:nvGrpSpPr>
            <p:grpSpPr>
              <a:xfrm flipH="1">
                <a:off x="3416438" y="2642716"/>
                <a:ext cx="633047" cy="2823587"/>
                <a:chOff x="2793441" y="2642716"/>
                <a:chExt cx="633047" cy="2823587"/>
              </a:xfrm>
              <a:solidFill>
                <a:srgbClr val="01394F"/>
              </a:solidFill>
            </p:grpSpPr>
            <p:sp>
              <p:nvSpPr>
                <p:cNvPr id="14" name="Rectangle 13">
                  <a:extLst>
                    <a:ext uri="{FF2B5EF4-FFF2-40B4-BE49-F238E27FC236}">
                      <a16:creationId xmlns:a16="http://schemas.microsoft.com/office/drawing/2014/main" id="{19EAB755-8332-4BF8-B4AF-E4A062288C7A}"/>
                    </a:ext>
                  </a:extLst>
                </p:cNvPr>
                <p:cNvSpPr/>
                <p:nvPr/>
              </p:nvSpPr>
              <p:spPr>
                <a:xfrm>
                  <a:off x="2793442" y="2642716"/>
                  <a:ext cx="633046" cy="257237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" name="Right Triangle 14">
                  <a:extLst>
                    <a:ext uri="{FF2B5EF4-FFF2-40B4-BE49-F238E27FC236}">
                      <a16:creationId xmlns:a16="http://schemas.microsoft.com/office/drawing/2014/main" id="{1B0971FC-A5BD-4D38-A013-5E677DEF96F7}"/>
                    </a:ext>
                  </a:extLst>
                </p:cNvPr>
                <p:cNvSpPr/>
                <p:nvPr/>
              </p:nvSpPr>
              <p:spPr>
                <a:xfrm flipH="1" flipV="1">
                  <a:off x="2793441" y="5215095"/>
                  <a:ext cx="633045" cy="251208"/>
                </a:xfrm>
                <a:prstGeom prst="rt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rtl="1"/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endParaRPr>
                </a:p>
              </p:txBody>
            </p:sp>
          </p:grpSp>
        </p:grp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FA2F2F02-BF83-4BB6-9397-E2F5F81961E7}"/>
                </a:ext>
              </a:extLst>
            </p:cNvPr>
            <p:cNvSpPr/>
            <p:nvPr/>
          </p:nvSpPr>
          <p:spPr>
            <a:xfrm>
              <a:off x="1980236" y="2557322"/>
              <a:ext cx="196805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در اینجا</a:t>
              </a:r>
              <a:endPara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601A26FF-AD79-48A9-9C63-AD0AFC81F1F1}"/>
              </a:ext>
            </a:extLst>
          </p:cNvPr>
          <p:cNvGrpSpPr/>
          <p:nvPr/>
        </p:nvGrpSpPr>
        <p:grpSpPr>
          <a:xfrm>
            <a:off x="3967539" y="2557321"/>
            <a:ext cx="2029767" cy="3956611"/>
            <a:chOff x="4066233" y="2557321"/>
            <a:chExt cx="2029767" cy="3956611"/>
          </a:xfrm>
        </p:grpSpPr>
        <p:sp>
          <p:nvSpPr>
            <p:cNvPr id="43" name="Diamond 42">
              <a:extLst>
                <a:ext uri="{FF2B5EF4-FFF2-40B4-BE49-F238E27FC236}">
                  <a16:creationId xmlns:a16="http://schemas.microsoft.com/office/drawing/2014/main" id="{F48C9E19-3763-4331-B7C8-3CEFCC23CE29}"/>
                </a:ext>
              </a:extLst>
            </p:cNvPr>
            <p:cNvSpPr/>
            <p:nvPr/>
          </p:nvSpPr>
          <p:spPr>
            <a:xfrm>
              <a:off x="4066233" y="5579593"/>
              <a:ext cx="2029767" cy="934339"/>
            </a:xfrm>
            <a:prstGeom prst="diamond">
              <a:avLst/>
            </a:prstGeom>
            <a:solidFill>
              <a:srgbClr val="EFF0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3AB5B7BF-8051-4C72-BF5F-3E0E9FCE7E3F}"/>
                </a:ext>
              </a:extLst>
            </p:cNvPr>
            <p:cNvGrpSpPr/>
            <p:nvPr/>
          </p:nvGrpSpPr>
          <p:grpSpPr>
            <a:xfrm>
              <a:off x="4453094" y="3215471"/>
              <a:ext cx="1256044" cy="3099810"/>
              <a:chOff x="2793441" y="2642716"/>
              <a:chExt cx="1256044" cy="2823587"/>
            </a:xfrm>
          </p:grpSpPr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FB1067D9-D88B-482F-AB1B-B1118496BAB8}"/>
                  </a:ext>
                </a:extLst>
              </p:cNvPr>
              <p:cNvGrpSpPr/>
              <p:nvPr/>
            </p:nvGrpSpPr>
            <p:grpSpPr>
              <a:xfrm>
                <a:off x="2793441" y="2642716"/>
                <a:ext cx="633047" cy="2823587"/>
                <a:chOff x="2793441" y="2642716"/>
                <a:chExt cx="633047" cy="2823587"/>
              </a:xfrm>
            </p:grpSpPr>
            <p:sp>
              <p:nvSpPr>
                <p:cNvPr id="24" name="Rectangle 23">
                  <a:extLst>
                    <a:ext uri="{FF2B5EF4-FFF2-40B4-BE49-F238E27FC236}">
                      <a16:creationId xmlns:a16="http://schemas.microsoft.com/office/drawing/2014/main" id="{1DACF5AC-B50F-4FC8-81BA-BE6E68356DDC}"/>
                    </a:ext>
                  </a:extLst>
                </p:cNvPr>
                <p:cNvSpPr/>
                <p:nvPr/>
              </p:nvSpPr>
              <p:spPr>
                <a:xfrm>
                  <a:off x="2793442" y="2642716"/>
                  <a:ext cx="633046" cy="2572379"/>
                </a:xfrm>
                <a:prstGeom prst="rect">
                  <a:avLst/>
                </a:prstGeom>
                <a:solidFill>
                  <a:srgbClr val="74B7B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5" name="Right Triangle 24">
                  <a:extLst>
                    <a:ext uri="{FF2B5EF4-FFF2-40B4-BE49-F238E27FC236}">
                      <a16:creationId xmlns:a16="http://schemas.microsoft.com/office/drawing/2014/main" id="{0D224950-751E-41E3-A351-4B123240A361}"/>
                    </a:ext>
                  </a:extLst>
                </p:cNvPr>
                <p:cNvSpPr/>
                <p:nvPr/>
              </p:nvSpPr>
              <p:spPr>
                <a:xfrm flipH="1" flipV="1">
                  <a:off x="2793441" y="5215095"/>
                  <a:ext cx="633045" cy="251208"/>
                </a:xfrm>
                <a:prstGeom prst="rtTriangle">
                  <a:avLst/>
                </a:prstGeom>
                <a:solidFill>
                  <a:srgbClr val="74B7B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rtl="1"/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84560CF9-FFA5-4233-A629-DA67F81865B8}"/>
                  </a:ext>
                </a:extLst>
              </p:cNvPr>
              <p:cNvGrpSpPr/>
              <p:nvPr/>
            </p:nvGrpSpPr>
            <p:grpSpPr>
              <a:xfrm flipH="1">
                <a:off x="3416438" y="2642716"/>
                <a:ext cx="633047" cy="2823587"/>
                <a:chOff x="2793441" y="2642716"/>
                <a:chExt cx="633047" cy="2823587"/>
              </a:xfrm>
              <a:solidFill>
                <a:srgbClr val="01394F"/>
              </a:solidFill>
            </p:grpSpPr>
            <p:sp>
              <p:nvSpPr>
                <p:cNvPr id="22" name="Rectangle 21">
                  <a:extLst>
                    <a:ext uri="{FF2B5EF4-FFF2-40B4-BE49-F238E27FC236}">
                      <a16:creationId xmlns:a16="http://schemas.microsoft.com/office/drawing/2014/main" id="{F608DB3E-22E4-40BC-8CAD-D7BEE80AF207}"/>
                    </a:ext>
                  </a:extLst>
                </p:cNvPr>
                <p:cNvSpPr/>
                <p:nvPr/>
              </p:nvSpPr>
              <p:spPr>
                <a:xfrm>
                  <a:off x="2793442" y="2642716"/>
                  <a:ext cx="633046" cy="2572379"/>
                </a:xfrm>
                <a:prstGeom prst="rect">
                  <a:avLst/>
                </a:prstGeom>
                <a:solidFill>
                  <a:srgbClr val="87C1C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3" name="Right Triangle 22">
                  <a:extLst>
                    <a:ext uri="{FF2B5EF4-FFF2-40B4-BE49-F238E27FC236}">
                      <a16:creationId xmlns:a16="http://schemas.microsoft.com/office/drawing/2014/main" id="{C7BB121E-FFC7-4A5D-BDB0-98F8CBDE0000}"/>
                    </a:ext>
                  </a:extLst>
                </p:cNvPr>
                <p:cNvSpPr/>
                <p:nvPr/>
              </p:nvSpPr>
              <p:spPr>
                <a:xfrm flipH="1" flipV="1">
                  <a:off x="2793441" y="5215095"/>
                  <a:ext cx="633045" cy="251208"/>
                </a:xfrm>
                <a:prstGeom prst="rtTriangle">
                  <a:avLst/>
                </a:prstGeom>
                <a:solidFill>
                  <a:srgbClr val="87C1C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rtl="1"/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endParaRPr>
                </a:p>
              </p:txBody>
            </p:sp>
          </p:grpSp>
        </p:grp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DA5978FB-6E7D-46BD-B679-51CFA86D34B6}"/>
                </a:ext>
              </a:extLst>
            </p:cNvPr>
            <p:cNvSpPr/>
            <p:nvPr/>
          </p:nvSpPr>
          <p:spPr>
            <a:xfrm>
              <a:off x="4097090" y="2557321"/>
              <a:ext cx="196805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در اینجا</a:t>
              </a:r>
              <a:endPara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8120A40A-2AA7-4832-A3A0-A2CB470C2434}"/>
              </a:ext>
            </a:extLst>
          </p:cNvPr>
          <p:cNvGrpSpPr/>
          <p:nvPr/>
        </p:nvGrpSpPr>
        <p:grpSpPr>
          <a:xfrm>
            <a:off x="6227464" y="2557321"/>
            <a:ext cx="2029767" cy="3971576"/>
            <a:chOff x="6227826" y="2557321"/>
            <a:chExt cx="2029767" cy="3971576"/>
          </a:xfrm>
        </p:grpSpPr>
        <p:sp>
          <p:nvSpPr>
            <p:cNvPr id="44" name="Diamond 43">
              <a:extLst>
                <a:ext uri="{FF2B5EF4-FFF2-40B4-BE49-F238E27FC236}">
                  <a16:creationId xmlns:a16="http://schemas.microsoft.com/office/drawing/2014/main" id="{CB7EBD06-3BF9-4EA0-A809-5FC2F776CA5F}"/>
                </a:ext>
              </a:extLst>
            </p:cNvPr>
            <p:cNvSpPr/>
            <p:nvPr/>
          </p:nvSpPr>
          <p:spPr>
            <a:xfrm>
              <a:off x="6227826" y="5594558"/>
              <a:ext cx="2029767" cy="934339"/>
            </a:xfrm>
            <a:prstGeom prst="diamond">
              <a:avLst/>
            </a:prstGeom>
            <a:solidFill>
              <a:srgbClr val="EFF0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65504BD4-54CE-4A6D-8747-EE68658AE40F}"/>
                </a:ext>
              </a:extLst>
            </p:cNvPr>
            <p:cNvGrpSpPr/>
            <p:nvPr/>
          </p:nvGrpSpPr>
          <p:grpSpPr>
            <a:xfrm>
              <a:off x="6614687" y="3215471"/>
              <a:ext cx="1256044" cy="3099810"/>
              <a:chOff x="2793441" y="2642716"/>
              <a:chExt cx="1256044" cy="2823587"/>
            </a:xfrm>
          </p:grpSpPr>
          <p:grpSp>
            <p:nvGrpSpPr>
              <p:cNvPr id="27" name="Group 26">
                <a:extLst>
                  <a:ext uri="{FF2B5EF4-FFF2-40B4-BE49-F238E27FC236}">
                    <a16:creationId xmlns:a16="http://schemas.microsoft.com/office/drawing/2014/main" id="{98FB7E39-9219-4EBE-AA3B-2F418AAEF094}"/>
                  </a:ext>
                </a:extLst>
              </p:cNvPr>
              <p:cNvGrpSpPr/>
              <p:nvPr/>
            </p:nvGrpSpPr>
            <p:grpSpPr>
              <a:xfrm>
                <a:off x="2793441" y="2642716"/>
                <a:ext cx="633047" cy="2823587"/>
                <a:chOff x="2793441" y="2642716"/>
                <a:chExt cx="633047" cy="2823587"/>
              </a:xfrm>
            </p:grpSpPr>
            <p:sp>
              <p:nvSpPr>
                <p:cNvPr id="31" name="Rectangle 30">
                  <a:extLst>
                    <a:ext uri="{FF2B5EF4-FFF2-40B4-BE49-F238E27FC236}">
                      <a16:creationId xmlns:a16="http://schemas.microsoft.com/office/drawing/2014/main" id="{D452836A-3B72-40C1-AAF6-AA6FC152AB54}"/>
                    </a:ext>
                  </a:extLst>
                </p:cNvPr>
                <p:cNvSpPr/>
                <p:nvPr/>
              </p:nvSpPr>
              <p:spPr>
                <a:xfrm>
                  <a:off x="2793442" y="2642716"/>
                  <a:ext cx="633046" cy="2572379"/>
                </a:xfrm>
                <a:prstGeom prst="rect">
                  <a:avLst/>
                </a:prstGeom>
                <a:solidFill>
                  <a:srgbClr val="F042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2" name="Right Triangle 31">
                  <a:extLst>
                    <a:ext uri="{FF2B5EF4-FFF2-40B4-BE49-F238E27FC236}">
                      <a16:creationId xmlns:a16="http://schemas.microsoft.com/office/drawing/2014/main" id="{BE6AB2A5-57A9-4F22-B156-09F3498B7E7F}"/>
                    </a:ext>
                  </a:extLst>
                </p:cNvPr>
                <p:cNvSpPr/>
                <p:nvPr/>
              </p:nvSpPr>
              <p:spPr>
                <a:xfrm flipH="1" flipV="1">
                  <a:off x="2793441" y="5215095"/>
                  <a:ext cx="633045" cy="251208"/>
                </a:xfrm>
                <a:prstGeom prst="rtTriangle">
                  <a:avLst/>
                </a:prstGeom>
                <a:solidFill>
                  <a:srgbClr val="F042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rtl="1"/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B1C26AC8-DEF1-4305-9E01-4AF910EF3153}"/>
                  </a:ext>
                </a:extLst>
              </p:cNvPr>
              <p:cNvGrpSpPr/>
              <p:nvPr/>
            </p:nvGrpSpPr>
            <p:grpSpPr>
              <a:xfrm flipH="1">
                <a:off x="3416438" y="2642716"/>
                <a:ext cx="633047" cy="2823587"/>
                <a:chOff x="2793441" y="2642716"/>
                <a:chExt cx="633047" cy="2823587"/>
              </a:xfrm>
              <a:solidFill>
                <a:srgbClr val="01394F"/>
              </a:solidFill>
            </p:grpSpPr>
            <p:sp>
              <p:nvSpPr>
                <p:cNvPr id="29" name="Rectangle 28">
                  <a:extLst>
                    <a:ext uri="{FF2B5EF4-FFF2-40B4-BE49-F238E27FC236}">
                      <a16:creationId xmlns:a16="http://schemas.microsoft.com/office/drawing/2014/main" id="{B9317156-48BE-462D-98D4-553B0688F267}"/>
                    </a:ext>
                  </a:extLst>
                </p:cNvPr>
                <p:cNvSpPr/>
                <p:nvPr/>
              </p:nvSpPr>
              <p:spPr>
                <a:xfrm>
                  <a:off x="2793442" y="2642716"/>
                  <a:ext cx="633046" cy="2572379"/>
                </a:xfrm>
                <a:prstGeom prst="rect">
                  <a:avLst/>
                </a:prstGeom>
                <a:solidFill>
                  <a:srgbClr val="F470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0" name="Right Triangle 29">
                  <a:extLst>
                    <a:ext uri="{FF2B5EF4-FFF2-40B4-BE49-F238E27FC236}">
                      <a16:creationId xmlns:a16="http://schemas.microsoft.com/office/drawing/2014/main" id="{66DBAC42-9BDD-403D-B637-8393FCAA7BF1}"/>
                    </a:ext>
                  </a:extLst>
                </p:cNvPr>
                <p:cNvSpPr/>
                <p:nvPr/>
              </p:nvSpPr>
              <p:spPr>
                <a:xfrm flipH="1" flipV="1">
                  <a:off x="2793441" y="5215095"/>
                  <a:ext cx="633045" cy="251208"/>
                </a:xfrm>
                <a:prstGeom prst="rtTriangle">
                  <a:avLst/>
                </a:prstGeom>
                <a:solidFill>
                  <a:srgbClr val="F470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rtl="1"/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endParaRPr>
                </a:p>
              </p:txBody>
            </p:sp>
          </p:grpSp>
        </p:grp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4B5E429B-9740-4630-A24B-60ECA7ACCB1F}"/>
                </a:ext>
              </a:extLst>
            </p:cNvPr>
            <p:cNvSpPr/>
            <p:nvPr/>
          </p:nvSpPr>
          <p:spPr>
            <a:xfrm>
              <a:off x="6258683" y="2557321"/>
              <a:ext cx="196805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در اینجا</a:t>
              </a:r>
              <a:endPara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9916B21-8DAC-401C-BFD9-6EF12E95B12D}"/>
              </a:ext>
            </a:extLst>
          </p:cNvPr>
          <p:cNvGrpSpPr/>
          <p:nvPr/>
        </p:nvGrpSpPr>
        <p:grpSpPr>
          <a:xfrm>
            <a:off x="8487389" y="2557320"/>
            <a:ext cx="2029767" cy="3722678"/>
            <a:chOff x="8309942" y="2557320"/>
            <a:chExt cx="2029767" cy="3722678"/>
          </a:xfrm>
        </p:grpSpPr>
        <p:sp>
          <p:nvSpPr>
            <p:cNvPr id="45" name="Diamond 44">
              <a:extLst>
                <a:ext uri="{FF2B5EF4-FFF2-40B4-BE49-F238E27FC236}">
                  <a16:creationId xmlns:a16="http://schemas.microsoft.com/office/drawing/2014/main" id="{48314855-E7A7-4854-88E6-2E03253A73F3}"/>
                </a:ext>
              </a:extLst>
            </p:cNvPr>
            <p:cNvSpPr/>
            <p:nvPr/>
          </p:nvSpPr>
          <p:spPr>
            <a:xfrm>
              <a:off x="8309942" y="5345659"/>
              <a:ext cx="2029767" cy="934339"/>
            </a:xfrm>
            <a:prstGeom prst="diamond">
              <a:avLst/>
            </a:prstGeom>
            <a:solidFill>
              <a:srgbClr val="EFF0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1623D55-8F06-4187-BC4A-474887787820}"/>
                </a:ext>
              </a:extLst>
            </p:cNvPr>
            <p:cNvGrpSpPr/>
            <p:nvPr/>
          </p:nvGrpSpPr>
          <p:grpSpPr>
            <a:xfrm>
              <a:off x="8696803" y="3215471"/>
              <a:ext cx="1256044" cy="2823587"/>
              <a:chOff x="2793441" y="2642716"/>
              <a:chExt cx="1256044" cy="2823587"/>
            </a:xfrm>
          </p:grpSpPr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787BCAE3-6B31-446A-881D-F5E2F9129F35}"/>
                  </a:ext>
                </a:extLst>
              </p:cNvPr>
              <p:cNvGrpSpPr/>
              <p:nvPr/>
            </p:nvGrpSpPr>
            <p:grpSpPr>
              <a:xfrm>
                <a:off x="2793441" y="2642716"/>
                <a:ext cx="633047" cy="2823587"/>
                <a:chOff x="2793441" y="2642716"/>
                <a:chExt cx="633047" cy="2823587"/>
              </a:xfrm>
            </p:grpSpPr>
            <p:sp>
              <p:nvSpPr>
                <p:cNvPr id="38" name="Rectangle 37">
                  <a:extLst>
                    <a:ext uri="{FF2B5EF4-FFF2-40B4-BE49-F238E27FC236}">
                      <a16:creationId xmlns:a16="http://schemas.microsoft.com/office/drawing/2014/main" id="{32E156F2-8AF7-4575-AEE6-51F40DC1F094}"/>
                    </a:ext>
                  </a:extLst>
                </p:cNvPr>
                <p:cNvSpPr/>
                <p:nvPr/>
              </p:nvSpPr>
              <p:spPr>
                <a:xfrm>
                  <a:off x="2793442" y="2642716"/>
                  <a:ext cx="633046" cy="2572379"/>
                </a:xfrm>
                <a:prstGeom prst="rect">
                  <a:avLst/>
                </a:pr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9" name="Right Triangle 38">
                  <a:extLst>
                    <a:ext uri="{FF2B5EF4-FFF2-40B4-BE49-F238E27FC236}">
                      <a16:creationId xmlns:a16="http://schemas.microsoft.com/office/drawing/2014/main" id="{607E242E-9895-4F90-83CA-5520CA57FDDF}"/>
                    </a:ext>
                  </a:extLst>
                </p:cNvPr>
                <p:cNvSpPr/>
                <p:nvPr/>
              </p:nvSpPr>
              <p:spPr>
                <a:xfrm flipH="1" flipV="1">
                  <a:off x="2793441" y="5215095"/>
                  <a:ext cx="633045" cy="251208"/>
                </a:xfrm>
                <a:prstGeom prst="rtTriangle">
                  <a:avLst/>
                </a:pr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rtl="1"/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35" name="Group 34">
                <a:extLst>
                  <a:ext uri="{FF2B5EF4-FFF2-40B4-BE49-F238E27FC236}">
                    <a16:creationId xmlns:a16="http://schemas.microsoft.com/office/drawing/2014/main" id="{F3112F73-AA73-4C32-8487-CBC81C2729D9}"/>
                  </a:ext>
                </a:extLst>
              </p:cNvPr>
              <p:cNvGrpSpPr/>
              <p:nvPr/>
            </p:nvGrpSpPr>
            <p:grpSpPr>
              <a:xfrm flipH="1">
                <a:off x="3416438" y="2642716"/>
                <a:ext cx="633047" cy="2823587"/>
                <a:chOff x="2793441" y="2642716"/>
                <a:chExt cx="633047" cy="2823587"/>
              </a:xfrm>
              <a:solidFill>
                <a:srgbClr val="01394F"/>
              </a:solidFill>
            </p:grpSpPr>
            <p:sp>
              <p:nvSpPr>
                <p:cNvPr id="36" name="Rectangle 35">
                  <a:extLst>
                    <a:ext uri="{FF2B5EF4-FFF2-40B4-BE49-F238E27FC236}">
                      <a16:creationId xmlns:a16="http://schemas.microsoft.com/office/drawing/2014/main" id="{FB317037-F71E-4B53-A3FE-D0B7F5A02909}"/>
                    </a:ext>
                  </a:extLst>
                </p:cNvPr>
                <p:cNvSpPr/>
                <p:nvPr/>
              </p:nvSpPr>
              <p:spPr>
                <a:xfrm>
                  <a:off x="2793442" y="2642716"/>
                  <a:ext cx="633046" cy="2572379"/>
                </a:xfrm>
                <a:prstGeom prst="rect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7" name="Right Triangle 36">
                  <a:extLst>
                    <a:ext uri="{FF2B5EF4-FFF2-40B4-BE49-F238E27FC236}">
                      <a16:creationId xmlns:a16="http://schemas.microsoft.com/office/drawing/2014/main" id="{84A11A41-813C-496D-8C75-99772F84BA6E}"/>
                    </a:ext>
                  </a:extLst>
                </p:cNvPr>
                <p:cNvSpPr/>
                <p:nvPr/>
              </p:nvSpPr>
              <p:spPr>
                <a:xfrm flipH="1" flipV="1">
                  <a:off x="2793441" y="5215095"/>
                  <a:ext cx="633045" cy="251208"/>
                </a:xfrm>
                <a:prstGeom prst="rtTriangl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rtl="1"/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endParaRPr>
                </a:p>
              </p:txBody>
            </p:sp>
          </p:grpSp>
        </p:grp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90D6616A-3E6A-44A8-95D3-4D4A98E07FB1}"/>
                </a:ext>
              </a:extLst>
            </p:cNvPr>
            <p:cNvSpPr/>
            <p:nvPr/>
          </p:nvSpPr>
          <p:spPr>
            <a:xfrm>
              <a:off x="8340799" y="2557320"/>
              <a:ext cx="196805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در اینجا</a:t>
              </a:r>
              <a:endPara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" name="Slide Number Placeholder 44">
            <a:extLst>
              <a:ext uri="{FF2B5EF4-FFF2-40B4-BE49-F238E27FC236}">
                <a16:creationId xmlns:a16="http://schemas.microsoft.com/office/drawing/2014/main" id="{1041418C-95D9-36BA-3FE7-F591CB11AB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839200" y="6435860"/>
            <a:ext cx="2743200" cy="206104"/>
          </a:xfrm>
        </p:spPr>
        <p:txBody>
          <a:bodyPr/>
          <a:lstStyle/>
          <a:p>
            <a:pPr algn="l" rtl="1"/>
            <a:r>
              <a:rPr lang="en-US" sz="1400">
                <a:cs typeface="B Nazanin" panose="00000700000000000000" pitchFamily="2" charset="-78"/>
              </a:rPr>
              <a:t>Slide </a:t>
            </a:r>
            <a:fld id="{E5B7074C-F896-4FCC-A076-1A1F9F1E809B}" type="slidenum">
              <a:rPr lang="en-US" sz="1400" smtClean="0">
                <a:cs typeface="B Nazanin" panose="00000700000000000000" pitchFamily="2" charset="-78"/>
              </a:rPr>
              <a:pPr algn="l" rtl="1"/>
              <a:t>4</a:t>
            </a:fld>
            <a:endParaRPr lang="en-US" sz="14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4614502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" name="Picture 78">
            <a:extLst>
              <a:ext uri="{FF2B5EF4-FFF2-40B4-BE49-F238E27FC236}">
                <a16:creationId xmlns:a16="http://schemas.microsoft.com/office/drawing/2014/main" id="{9D0C9AEF-641A-4095-B5B5-5818B9DD750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215650"/>
            <a:ext cx="12191999" cy="2656418"/>
          </a:xfrm>
          <a:prstGeom prst="rect">
            <a:avLst/>
          </a:prstGeom>
        </p:spPr>
      </p:pic>
      <p:sp>
        <p:nvSpPr>
          <p:cNvPr id="80" name="Rectangle 79">
            <a:extLst>
              <a:ext uri="{FF2B5EF4-FFF2-40B4-BE49-F238E27FC236}">
                <a16:creationId xmlns:a16="http://schemas.microsoft.com/office/drawing/2014/main" id="{8FF6561D-C462-4484-8379-41BDB344FE5C}"/>
              </a:ext>
            </a:extLst>
          </p:cNvPr>
          <p:cNvSpPr/>
          <p:nvPr/>
        </p:nvSpPr>
        <p:spPr>
          <a:xfrm>
            <a:off x="0" y="4215650"/>
            <a:ext cx="12191999" cy="2656418"/>
          </a:xfrm>
          <a:prstGeom prst="rect">
            <a:avLst/>
          </a:prstGeom>
          <a:solidFill>
            <a:schemeClr val="tx1">
              <a:alpha val="6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02B040C-8D5A-4B14-AD4B-BABE918965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عنوان در اینجا نوشته شود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00C8A1A8-A2F6-42EB-A3FA-8E23E39287B5}"/>
              </a:ext>
            </a:extLst>
          </p:cNvPr>
          <p:cNvGrpSpPr/>
          <p:nvPr/>
        </p:nvGrpSpPr>
        <p:grpSpPr>
          <a:xfrm>
            <a:off x="3170490" y="3047909"/>
            <a:ext cx="5851019" cy="3294357"/>
            <a:chOff x="2851917" y="2861160"/>
            <a:chExt cx="6450190" cy="3631714"/>
          </a:xfrm>
        </p:grpSpPr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9DB07604-BA51-4420-9E17-BB67CA6AA819}"/>
                </a:ext>
              </a:extLst>
            </p:cNvPr>
            <p:cNvGrpSpPr/>
            <p:nvPr/>
          </p:nvGrpSpPr>
          <p:grpSpPr>
            <a:xfrm>
              <a:off x="7636953" y="2926674"/>
              <a:ext cx="1665154" cy="2793628"/>
              <a:chOff x="1216755" y="1484556"/>
              <a:chExt cx="1665154" cy="2793628"/>
            </a:xfrm>
          </p:grpSpPr>
          <p:grpSp>
            <p:nvGrpSpPr>
              <p:cNvPr id="47" name="Group 46">
                <a:extLst>
                  <a:ext uri="{FF2B5EF4-FFF2-40B4-BE49-F238E27FC236}">
                    <a16:creationId xmlns:a16="http://schemas.microsoft.com/office/drawing/2014/main" id="{BA10D33F-5A15-4A00-86DE-39F4E8FF6BA5}"/>
                  </a:ext>
                </a:extLst>
              </p:cNvPr>
              <p:cNvGrpSpPr/>
              <p:nvPr/>
            </p:nvGrpSpPr>
            <p:grpSpPr>
              <a:xfrm>
                <a:off x="1216755" y="1484556"/>
                <a:ext cx="1665154" cy="2793628"/>
                <a:chOff x="1216755" y="1484556"/>
                <a:chExt cx="1665154" cy="2793628"/>
              </a:xfrm>
            </p:grpSpPr>
            <p:grpSp>
              <p:nvGrpSpPr>
                <p:cNvPr id="49" name="Group 48">
                  <a:extLst>
                    <a:ext uri="{FF2B5EF4-FFF2-40B4-BE49-F238E27FC236}">
                      <a16:creationId xmlns:a16="http://schemas.microsoft.com/office/drawing/2014/main" id="{EADD165B-091E-486C-8DA5-ABBC8B089F16}"/>
                    </a:ext>
                  </a:extLst>
                </p:cNvPr>
                <p:cNvGrpSpPr/>
                <p:nvPr/>
              </p:nvGrpSpPr>
              <p:grpSpPr>
                <a:xfrm>
                  <a:off x="1216755" y="3392023"/>
                  <a:ext cx="1665154" cy="886161"/>
                  <a:chOff x="1506071" y="4826148"/>
                  <a:chExt cx="1086522" cy="578225"/>
                </a:xfrm>
              </p:grpSpPr>
              <p:grpSp>
                <p:nvGrpSpPr>
                  <p:cNvPr id="52" name="Group 51">
                    <a:extLst>
                      <a:ext uri="{FF2B5EF4-FFF2-40B4-BE49-F238E27FC236}">
                        <a16:creationId xmlns:a16="http://schemas.microsoft.com/office/drawing/2014/main" id="{A8191ED8-43C3-4F90-972F-F37D488501DE}"/>
                      </a:ext>
                    </a:extLst>
                  </p:cNvPr>
                  <p:cNvGrpSpPr/>
                  <p:nvPr/>
                </p:nvGrpSpPr>
                <p:grpSpPr>
                  <a:xfrm>
                    <a:off x="1506071" y="4826148"/>
                    <a:ext cx="1086522" cy="434341"/>
                    <a:chOff x="1506071" y="4826148"/>
                    <a:chExt cx="1086522" cy="434341"/>
                  </a:xfrm>
                </p:grpSpPr>
                <p:sp>
                  <p:nvSpPr>
                    <p:cNvPr id="54" name="Rectangle 53">
                      <a:extLst>
                        <a:ext uri="{FF2B5EF4-FFF2-40B4-BE49-F238E27FC236}">
                          <a16:creationId xmlns:a16="http://schemas.microsoft.com/office/drawing/2014/main" id="{6FF3F9B9-018E-4AFA-B326-2D1D5C5689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6071" y="4970032"/>
                      <a:ext cx="1086522" cy="290457"/>
                    </a:xfrm>
                    <a:prstGeom prst="rect">
                      <a:avLst/>
                    </a:prstGeom>
                    <a:solidFill>
                      <a:schemeClr val="accent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700000000000000" pitchFamily="2" charset="-78"/>
                      </a:endParaRPr>
                    </a:p>
                  </p:txBody>
                </p:sp>
                <p:sp>
                  <p:nvSpPr>
                    <p:cNvPr id="55" name="Oval 54">
                      <a:extLst>
                        <a:ext uri="{FF2B5EF4-FFF2-40B4-BE49-F238E27FC236}">
                          <a16:creationId xmlns:a16="http://schemas.microsoft.com/office/drawing/2014/main" id="{26A2BA8F-7394-47CF-9B65-90EC557D43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6071" y="4826148"/>
                      <a:ext cx="1086522" cy="290456"/>
                    </a:xfrm>
                    <a:prstGeom prst="ellipse">
                      <a:avLst/>
                    </a:prstGeom>
                    <a:solidFill>
                      <a:schemeClr val="accent6">
                        <a:lumMod val="60000"/>
                        <a:lumOff val="4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700000000000000" pitchFamily="2" charset="-78"/>
                      </a:endParaRPr>
                    </a:p>
                  </p:txBody>
                </p:sp>
              </p:grpSp>
              <p:sp>
                <p:nvSpPr>
                  <p:cNvPr id="53" name="Oval 52">
                    <a:extLst>
                      <a:ext uri="{FF2B5EF4-FFF2-40B4-BE49-F238E27FC236}">
                        <a16:creationId xmlns:a16="http://schemas.microsoft.com/office/drawing/2014/main" id="{A9827663-353B-4E4F-A6C1-3E5784213316}"/>
                      </a:ext>
                    </a:extLst>
                  </p:cNvPr>
                  <p:cNvSpPr/>
                  <p:nvPr/>
                </p:nvSpPr>
                <p:spPr>
                  <a:xfrm>
                    <a:off x="1506071" y="5113917"/>
                    <a:ext cx="1086522" cy="290456"/>
                  </a:xfrm>
                  <a:prstGeom prst="ellipse">
                    <a:avLst/>
                  </a:prstGeom>
                  <a:solidFill>
                    <a:schemeClr val="accent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50" name="Rectangle 49">
                  <a:extLst>
                    <a:ext uri="{FF2B5EF4-FFF2-40B4-BE49-F238E27FC236}">
                      <a16:creationId xmlns:a16="http://schemas.microsoft.com/office/drawing/2014/main" id="{178ADE10-4CD8-4703-B058-D98EF08D9598}"/>
                    </a:ext>
                  </a:extLst>
                </p:cNvPr>
                <p:cNvSpPr/>
                <p:nvPr/>
              </p:nvSpPr>
              <p:spPr>
                <a:xfrm>
                  <a:off x="1506071" y="1629784"/>
                  <a:ext cx="1086522" cy="1952512"/>
                </a:xfrm>
                <a:prstGeom prst="rect">
                  <a:avLst/>
                </a:pr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1" name="Oval 50">
                  <a:extLst>
                    <a:ext uri="{FF2B5EF4-FFF2-40B4-BE49-F238E27FC236}">
                      <a16:creationId xmlns:a16="http://schemas.microsoft.com/office/drawing/2014/main" id="{DAA2ECFA-495F-4519-881A-3B196430AE68}"/>
                    </a:ext>
                  </a:extLst>
                </p:cNvPr>
                <p:cNvSpPr/>
                <p:nvPr/>
              </p:nvSpPr>
              <p:spPr>
                <a:xfrm>
                  <a:off x="1506071" y="1484556"/>
                  <a:ext cx="1086522" cy="29045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D8FA57C6-9D23-4505-8B38-D68C7159090F}"/>
                  </a:ext>
                </a:extLst>
              </p:cNvPr>
              <p:cNvSpPr/>
              <p:nvPr/>
            </p:nvSpPr>
            <p:spPr>
              <a:xfrm>
                <a:off x="1506071" y="3429000"/>
                <a:ext cx="1086522" cy="290456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F94A5E7D-92C1-448E-B12C-DF0D3377753D}"/>
                </a:ext>
              </a:extLst>
            </p:cNvPr>
            <p:cNvGrpSpPr/>
            <p:nvPr/>
          </p:nvGrpSpPr>
          <p:grpSpPr>
            <a:xfrm>
              <a:off x="6440694" y="3371813"/>
              <a:ext cx="1665154" cy="2793628"/>
              <a:chOff x="1216755" y="1484556"/>
              <a:chExt cx="1665154" cy="2793628"/>
            </a:xfrm>
          </p:grpSpPr>
          <p:grpSp>
            <p:nvGrpSpPr>
              <p:cNvPr id="37" name="Group 36">
                <a:extLst>
                  <a:ext uri="{FF2B5EF4-FFF2-40B4-BE49-F238E27FC236}">
                    <a16:creationId xmlns:a16="http://schemas.microsoft.com/office/drawing/2014/main" id="{A082C2C9-65AE-440E-AEE8-DCE57E99A29B}"/>
                  </a:ext>
                </a:extLst>
              </p:cNvPr>
              <p:cNvGrpSpPr/>
              <p:nvPr/>
            </p:nvGrpSpPr>
            <p:grpSpPr>
              <a:xfrm>
                <a:off x="1216755" y="1484556"/>
                <a:ext cx="1665154" cy="2793628"/>
                <a:chOff x="1216755" y="1484556"/>
                <a:chExt cx="1665154" cy="2793628"/>
              </a:xfrm>
            </p:grpSpPr>
            <p:grpSp>
              <p:nvGrpSpPr>
                <p:cNvPr id="39" name="Group 38">
                  <a:extLst>
                    <a:ext uri="{FF2B5EF4-FFF2-40B4-BE49-F238E27FC236}">
                      <a16:creationId xmlns:a16="http://schemas.microsoft.com/office/drawing/2014/main" id="{5D565A50-E3A6-47F4-88EB-32C2AFBE5235}"/>
                    </a:ext>
                  </a:extLst>
                </p:cNvPr>
                <p:cNvGrpSpPr/>
                <p:nvPr/>
              </p:nvGrpSpPr>
              <p:grpSpPr>
                <a:xfrm>
                  <a:off x="1216755" y="3392023"/>
                  <a:ext cx="1665154" cy="886161"/>
                  <a:chOff x="1506071" y="4826148"/>
                  <a:chExt cx="1086522" cy="578225"/>
                </a:xfrm>
              </p:grpSpPr>
              <p:grpSp>
                <p:nvGrpSpPr>
                  <p:cNvPr id="42" name="Group 41">
                    <a:extLst>
                      <a:ext uri="{FF2B5EF4-FFF2-40B4-BE49-F238E27FC236}">
                        <a16:creationId xmlns:a16="http://schemas.microsoft.com/office/drawing/2014/main" id="{BFAD7569-EC9E-44B3-AF87-3B9DDC201440}"/>
                      </a:ext>
                    </a:extLst>
                  </p:cNvPr>
                  <p:cNvGrpSpPr/>
                  <p:nvPr/>
                </p:nvGrpSpPr>
                <p:grpSpPr>
                  <a:xfrm>
                    <a:off x="1506071" y="4826148"/>
                    <a:ext cx="1086522" cy="434341"/>
                    <a:chOff x="1506071" y="4826148"/>
                    <a:chExt cx="1086522" cy="434341"/>
                  </a:xfrm>
                </p:grpSpPr>
                <p:sp>
                  <p:nvSpPr>
                    <p:cNvPr id="44" name="Rectangle 43">
                      <a:extLst>
                        <a:ext uri="{FF2B5EF4-FFF2-40B4-BE49-F238E27FC236}">
                          <a16:creationId xmlns:a16="http://schemas.microsoft.com/office/drawing/2014/main" id="{956930FF-BE25-4760-AF82-6E7C0E8C91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6071" y="4970032"/>
                      <a:ext cx="1086522" cy="290457"/>
                    </a:xfrm>
                    <a:prstGeom prst="rect">
                      <a:avLst/>
                    </a:prstGeom>
                    <a:solidFill>
                      <a:srgbClr val="F0424D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700000000000000" pitchFamily="2" charset="-78"/>
                      </a:endParaRPr>
                    </a:p>
                  </p:txBody>
                </p:sp>
                <p:sp>
                  <p:nvSpPr>
                    <p:cNvPr id="45" name="Oval 44">
                      <a:extLst>
                        <a:ext uri="{FF2B5EF4-FFF2-40B4-BE49-F238E27FC236}">
                          <a16:creationId xmlns:a16="http://schemas.microsoft.com/office/drawing/2014/main" id="{D1A1E03A-0445-4A19-B372-C490604222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6071" y="4826148"/>
                      <a:ext cx="1086522" cy="290456"/>
                    </a:xfrm>
                    <a:prstGeom prst="ellipse">
                      <a:avLst/>
                    </a:prstGeom>
                    <a:solidFill>
                      <a:srgbClr val="F470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700000000000000" pitchFamily="2" charset="-78"/>
                      </a:endParaRPr>
                    </a:p>
                  </p:txBody>
                </p:sp>
              </p:grpSp>
              <p:sp>
                <p:nvSpPr>
                  <p:cNvPr id="43" name="Oval 42">
                    <a:extLst>
                      <a:ext uri="{FF2B5EF4-FFF2-40B4-BE49-F238E27FC236}">
                        <a16:creationId xmlns:a16="http://schemas.microsoft.com/office/drawing/2014/main" id="{DEDED1A8-BB6E-4708-9D0A-6049A55D7263}"/>
                      </a:ext>
                    </a:extLst>
                  </p:cNvPr>
                  <p:cNvSpPr/>
                  <p:nvPr/>
                </p:nvSpPr>
                <p:spPr>
                  <a:xfrm>
                    <a:off x="1506071" y="5113917"/>
                    <a:ext cx="1086522" cy="290456"/>
                  </a:xfrm>
                  <a:prstGeom prst="ellipse">
                    <a:avLst/>
                  </a:prstGeom>
                  <a:solidFill>
                    <a:srgbClr val="F0424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40" name="Rectangle 39">
                  <a:extLst>
                    <a:ext uri="{FF2B5EF4-FFF2-40B4-BE49-F238E27FC236}">
                      <a16:creationId xmlns:a16="http://schemas.microsoft.com/office/drawing/2014/main" id="{95EE9E20-0D20-477C-B300-FFC83FF32532}"/>
                    </a:ext>
                  </a:extLst>
                </p:cNvPr>
                <p:cNvSpPr/>
                <p:nvPr/>
              </p:nvSpPr>
              <p:spPr>
                <a:xfrm>
                  <a:off x="1506071" y="1629784"/>
                  <a:ext cx="1086522" cy="1952512"/>
                </a:xfrm>
                <a:prstGeom prst="rect">
                  <a:avLst/>
                </a:prstGeom>
                <a:solidFill>
                  <a:srgbClr val="F042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1" name="Oval 40">
                  <a:extLst>
                    <a:ext uri="{FF2B5EF4-FFF2-40B4-BE49-F238E27FC236}">
                      <a16:creationId xmlns:a16="http://schemas.microsoft.com/office/drawing/2014/main" id="{40E4168B-9BE0-48A7-A01F-39EE9834A0F0}"/>
                    </a:ext>
                  </a:extLst>
                </p:cNvPr>
                <p:cNvSpPr/>
                <p:nvPr/>
              </p:nvSpPr>
              <p:spPr>
                <a:xfrm>
                  <a:off x="1506071" y="1484556"/>
                  <a:ext cx="1086522" cy="290456"/>
                </a:xfrm>
                <a:prstGeom prst="ellipse">
                  <a:avLst/>
                </a:prstGeom>
                <a:solidFill>
                  <a:srgbClr val="F4707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0FFD27FE-E66F-441B-92E6-F033ECCB0835}"/>
                  </a:ext>
                </a:extLst>
              </p:cNvPr>
              <p:cNvSpPr/>
              <p:nvPr/>
            </p:nvSpPr>
            <p:spPr>
              <a:xfrm>
                <a:off x="1506071" y="3429000"/>
                <a:ext cx="1086522" cy="290456"/>
              </a:xfrm>
              <a:prstGeom prst="ellipse">
                <a:avLst/>
              </a:prstGeom>
              <a:solidFill>
                <a:srgbClr val="F042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3070D3E0-272D-41F4-AF29-02004872FF36}"/>
                </a:ext>
              </a:extLst>
            </p:cNvPr>
            <p:cNvGrpSpPr/>
            <p:nvPr/>
          </p:nvGrpSpPr>
          <p:grpSpPr>
            <a:xfrm>
              <a:off x="2851917" y="2861160"/>
              <a:ext cx="1665154" cy="2793628"/>
              <a:chOff x="1216755" y="1484556"/>
              <a:chExt cx="1665154" cy="2793628"/>
            </a:xfrm>
          </p:grpSpPr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2AF7C50A-403C-4F61-8A5C-18107FA97D17}"/>
                  </a:ext>
                </a:extLst>
              </p:cNvPr>
              <p:cNvGrpSpPr/>
              <p:nvPr/>
            </p:nvGrpSpPr>
            <p:grpSpPr>
              <a:xfrm>
                <a:off x="1216755" y="1484556"/>
                <a:ext cx="1665154" cy="2793628"/>
                <a:chOff x="1216755" y="1484556"/>
                <a:chExt cx="1665154" cy="2793628"/>
              </a:xfrm>
            </p:grpSpPr>
            <p:grpSp>
              <p:nvGrpSpPr>
                <p:cNvPr id="13" name="Group 12">
                  <a:extLst>
                    <a:ext uri="{FF2B5EF4-FFF2-40B4-BE49-F238E27FC236}">
                      <a16:creationId xmlns:a16="http://schemas.microsoft.com/office/drawing/2014/main" id="{1A521BFC-ECB0-4D2F-B556-5ED46A0B4DB9}"/>
                    </a:ext>
                  </a:extLst>
                </p:cNvPr>
                <p:cNvGrpSpPr/>
                <p:nvPr/>
              </p:nvGrpSpPr>
              <p:grpSpPr>
                <a:xfrm>
                  <a:off x="1216755" y="3392023"/>
                  <a:ext cx="1665154" cy="886161"/>
                  <a:chOff x="1506071" y="4826148"/>
                  <a:chExt cx="1086522" cy="578225"/>
                </a:xfrm>
              </p:grpSpPr>
              <p:grpSp>
                <p:nvGrpSpPr>
                  <p:cNvPr id="12" name="Group 11">
                    <a:extLst>
                      <a:ext uri="{FF2B5EF4-FFF2-40B4-BE49-F238E27FC236}">
                        <a16:creationId xmlns:a16="http://schemas.microsoft.com/office/drawing/2014/main" id="{3282CD45-694D-4480-855F-6DDE98DAAE69}"/>
                      </a:ext>
                    </a:extLst>
                  </p:cNvPr>
                  <p:cNvGrpSpPr/>
                  <p:nvPr/>
                </p:nvGrpSpPr>
                <p:grpSpPr>
                  <a:xfrm>
                    <a:off x="1506071" y="4826148"/>
                    <a:ext cx="1086522" cy="434341"/>
                    <a:chOff x="1506071" y="4826148"/>
                    <a:chExt cx="1086522" cy="434341"/>
                  </a:xfrm>
                </p:grpSpPr>
                <p:sp>
                  <p:nvSpPr>
                    <p:cNvPr id="9" name="Rectangle 8">
                      <a:extLst>
                        <a:ext uri="{FF2B5EF4-FFF2-40B4-BE49-F238E27FC236}">
                          <a16:creationId xmlns:a16="http://schemas.microsoft.com/office/drawing/2014/main" id="{F9EAA236-7F83-4ECA-981A-A75692EAD4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6071" y="4970032"/>
                      <a:ext cx="1086522" cy="290457"/>
                    </a:xfrm>
                    <a:prstGeom prst="rect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700000000000000" pitchFamily="2" charset="-78"/>
                      </a:endParaRPr>
                    </a:p>
                  </p:txBody>
                </p:sp>
                <p:sp>
                  <p:nvSpPr>
                    <p:cNvPr id="10" name="Oval 9">
                      <a:extLst>
                        <a:ext uri="{FF2B5EF4-FFF2-40B4-BE49-F238E27FC236}">
                          <a16:creationId xmlns:a16="http://schemas.microsoft.com/office/drawing/2014/main" id="{BD857EF4-3316-44EC-BE71-9D9E54FCD8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6071" y="4826148"/>
                      <a:ext cx="1086522" cy="290456"/>
                    </a:xfrm>
                    <a:prstGeom prst="ellipse">
                      <a:avLst/>
                    </a:prstGeom>
                    <a:solidFill>
                      <a:schemeClr val="accent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700000000000000" pitchFamily="2" charset="-78"/>
                      </a:endParaRPr>
                    </a:p>
                  </p:txBody>
                </p:sp>
              </p:grpSp>
              <p:sp>
                <p:nvSpPr>
                  <p:cNvPr id="11" name="Oval 10">
                    <a:extLst>
                      <a:ext uri="{FF2B5EF4-FFF2-40B4-BE49-F238E27FC236}">
                        <a16:creationId xmlns:a16="http://schemas.microsoft.com/office/drawing/2014/main" id="{1E1B3DBF-7A00-473A-A929-7F6B7E3542D7}"/>
                      </a:ext>
                    </a:extLst>
                  </p:cNvPr>
                  <p:cNvSpPr/>
                  <p:nvPr/>
                </p:nvSpPr>
                <p:spPr>
                  <a:xfrm>
                    <a:off x="1506071" y="5113917"/>
                    <a:ext cx="1086522" cy="290456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8" name="Rectangle 7">
                  <a:extLst>
                    <a:ext uri="{FF2B5EF4-FFF2-40B4-BE49-F238E27FC236}">
                      <a16:creationId xmlns:a16="http://schemas.microsoft.com/office/drawing/2014/main" id="{D7B815D0-6327-4CFE-A740-C9DF570A0FF0}"/>
                    </a:ext>
                  </a:extLst>
                </p:cNvPr>
                <p:cNvSpPr/>
                <p:nvPr/>
              </p:nvSpPr>
              <p:spPr>
                <a:xfrm>
                  <a:off x="1506071" y="1629784"/>
                  <a:ext cx="1086522" cy="1952512"/>
                </a:xfrm>
                <a:prstGeom prst="rect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" name="Oval 5">
                  <a:extLst>
                    <a:ext uri="{FF2B5EF4-FFF2-40B4-BE49-F238E27FC236}">
                      <a16:creationId xmlns:a16="http://schemas.microsoft.com/office/drawing/2014/main" id="{2C01EA86-E516-4F3C-AF6E-E5CAE3434C9D}"/>
                    </a:ext>
                  </a:extLst>
                </p:cNvPr>
                <p:cNvSpPr/>
                <p:nvPr/>
              </p:nvSpPr>
              <p:spPr>
                <a:xfrm>
                  <a:off x="1506071" y="1484556"/>
                  <a:ext cx="1086522" cy="290456"/>
                </a:xfrm>
                <a:prstGeom prst="ellipse">
                  <a:avLst/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7" name="Oval 6">
                <a:extLst>
                  <a:ext uri="{FF2B5EF4-FFF2-40B4-BE49-F238E27FC236}">
                    <a16:creationId xmlns:a16="http://schemas.microsoft.com/office/drawing/2014/main" id="{F7AC6BD9-6DF9-4E76-84A3-EF1AACF5ABED}"/>
                  </a:ext>
                </a:extLst>
              </p:cNvPr>
              <p:cNvSpPr/>
              <p:nvPr/>
            </p:nvSpPr>
            <p:spPr>
              <a:xfrm>
                <a:off x="1506071" y="3429000"/>
                <a:ext cx="1086522" cy="290456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D5542BEB-3E8C-443F-A31F-678139824155}"/>
                </a:ext>
              </a:extLst>
            </p:cNvPr>
            <p:cNvGrpSpPr/>
            <p:nvPr/>
          </p:nvGrpSpPr>
          <p:grpSpPr>
            <a:xfrm>
              <a:off x="4048176" y="3296844"/>
              <a:ext cx="1665154" cy="2793628"/>
              <a:chOff x="1216755" y="1484556"/>
              <a:chExt cx="1665154" cy="2793628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D8A6D011-5A08-4413-92A8-8250BCB2C21A}"/>
                  </a:ext>
                </a:extLst>
              </p:cNvPr>
              <p:cNvGrpSpPr/>
              <p:nvPr/>
            </p:nvGrpSpPr>
            <p:grpSpPr>
              <a:xfrm>
                <a:off x="1216755" y="1484556"/>
                <a:ext cx="1665154" cy="2793628"/>
                <a:chOff x="1216755" y="1484556"/>
                <a:chExt cx="1665154" cy="2793628"/>
              </a:xfrm>
            </p:grpSpPr>
            <p:grpSp>
              <p:nvGrpSpPr>
                <p:cNvPr id="19" name="Group 18">
                  <a:extLst>
                    <a:ext uri="{FF2B5EF4-FFF2-40B4-BE49-F238E27FC236}">
                      <a16:creationId xmlns:a16="http://schemas.microsoft.com/office/drawing/2014/main" id="{D07EA359-D36C-4A5A-AD1D-08BAB2235869}"/>
                    </a:ext>
                  </a:extLst>
                </p:cNvPr>
                <p:cNvGrpSpPr/>
                <p:nvPr/>
              </p:nvGrpSpPr>
              <p:grpSpPr>
                <a:xfrm>
                  <a:off x="1216755" y="3392023"/>
                  <a:ext cx="1665154" cy="886161"/>
                  <a:chOff x="1506071" y="4826148"/>
                  <a:chExt cx="1086522" cy="578225"/>
                </a:xfrm>
              </p:grpSpPr>
              <p:grpSp>
                <p:nvGrpSpPr>
                  <p:cNvPr id="22" name="Group 21">
                    <a:extLst>
                      <a:ext uri="{FF2B5EF4-FFF2-40B4-BE49-F238E27FC236}">
                        <a16:creationId xmlns:a16="http://schemas.microsoft.com/office/drawing/2014/main" id="{FBB5E6D0-0A49-4416-8004-616C18EA4659}"/>
                      </a:ext>
                    </a:extLst>
                  </p:cNvPr>
                  <p:cNvGrpSpPr/>
                  <p:nvPr/>
                </p:nvGrpSpPr>
                <p:grpSpPr>
                  <a:xfrm>
                    <a:off x="1506071" y="4826148"/>
                    <a:ext cx="1086522" cy="434341"/>
                    <a:chOff x="1506071" y="4826148"/>
                    <a:chExt cx="1086522" cy="434341"/>
                  </a:xfrm>
                </p:grpSpPr>
                <p:sp>
                  <p:nvSpPr>
                    <p:cNvPr id="24" name="Rectangle 23">
                      <a:extLst>
                        <a:ext uri="{FF2B5EF4-FFF2-40B4-BE49-F238E27FC236}">
                          <a16:creationId xmlns:a16="http://schemas.microsoft.com/office/drawing/2014/main" id="{94B66F46-787C-4549-B9A3-ADFB8E8941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6071" y="4970032"/>
                      <a:ext cx="1086522" cy="290457"/>
                    </a:xfrm>
                    <a:prstGeom prst="rect">
                      <a:avLst/>
                    </a:prstGeom>
                    <a:solidFill>
                      <a:srgbClr val="51A4AD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700000000000000" pitchFamily="2" charset="-78"/>
                      </a:endParaRPr>
                    </a:p>
                  </p:txBody>
                </p:sp>
                <p:sp>
                  <p:nvSpPr>
                    <p:cNvPr id="25" name="Oval 24">
                      <a:extLst>
                        <a:ext uri="{FF2B5EF4-FFF2-40B4-BE49-F238E27FC236}">
                          <a16:creationId xmlns:a16="http://schemas.microsoft.com/office/drawing/2014/main" id="{DC48800B-A30C-46A9-A9F2-B90AC60A37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6071" y="4826148"/>
                      <a:ext cx="1086522" cy="290456"/>
                    </a:xfrm>
                    <a:prstGeom prst="ellipse">
                      <a:avLst/>
                    </a:prstGeom>
                    <a:solidFill>
                      <a:srgbClr val="87C1C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 dirty="0">
                        <a:cs typeface="B Nazanin" panose="00000700000000000000" pitchFamily="2" charset="-78"/>
                      </a:endParaRPr>
                    </a:p>
                  </p:txBody>
                </p:sp>
              </p:grpSp>
              <p:sp>
                <p:nvSpPr>
                  <p:cNvPr id="23" name="Oval 22">
                    <a:extLst>
                      <a:ext uri="{FF2B5EF4-FFF2-40B4-BE49-F238E27FC236}">
                        <a16:creationId xmlns:a16="http://schemas.microsoft.com/office/drawing/2014/main" id="{2BA1EFA6-806A-4BE4-99A3-266A39333BE6}"/>
                      </a:ext>
                    </a:extLst>
                  </p:cNvPr>
                  <p:cNvSpPr/>
                  <p:nvPr/>
                </p:nvSpPr>
                <p:spPr>
                  <a:xfrm>
                    <a:off x="1506071" y="5113917"/>
                    <a:ext cx="1086522" cy="290456"/>
                  </a:xfrm>
                  <a:prstGeom prst="ellipse">
                    <a:avLst/>
                  </a:prstGeom>
                  <a:solidFill>
                    <a:srgbClr val="51A4A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20" name="Rectangle 19">
                  <a:extLst>
                    <a:ext uri="{FF2B5EF4-FFF2-40B4-BE49-F238E27FC236}">
                      <a16:creationId xmlns:a16="http://schemas.microsoft.com/office/drawing/2014/main" id="{6BB1FCC5-6B49-4EA9-8BFE-A2D5403FC210}"/>
                    </a:ext>
                  </a:extLst>
                </p:cNvPr>
                <p:cNvSpPr/>
                <p:nvPr/>
              </p:nvSpPr>
              <p:spPr>
                <a:xfrm>
                  <a:off x="1506071" y="1629784"/>
                  <a:ext cx="1086522" cy="1952512"/>
                </a:xfrm>
                <a:prstGeom prst="rect">
                  <a:avLst/>
                </a:prstGeom>
                <a:solidFill>
                  <a:srgbClr val="51A4A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1" name="Oval 20">
                  <a:extLst>
                    <a:ext uri="{FF2B5EF4-FFF2-40B4-BE49-F238E27FC236}">
                      <a16:creationId xmlns:a16="http://schemas.microsoft.com/office/drawing/2014/main" id="{CDD171BF-4917-45CB-B2A9-F5C993BBE2F9}"/>
                    </a:ext>
                  </a:extLst>
                </p:cNvPr>
                <p:cNvSpPr/>
                <p:nvPr/>
              </p:nvSpPr>
              <p:spPr>
                <a:xfrm>
                  <a:off x="1506071" y="1484556"/>
                  <a:ext cx="1086522" cy="290456"/>
                </a:xfrm>
                <a:prstGeom prst="ellipse">
                  <a:avLst/>
                </a:prstGeom>
                <a:solidFill>
                  <a:srgbClr val="74B7B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0CD2F681-716B-4B42-AD18-3BB954163ADC}"/>
                  </a:ext>
                </a:extLst>
              </p:cNvPr>
              <p:cNvSpPr/>
              <p:nvPr/>
            </p:nvSpPr>
            <p:spPr>
              <a:xfrm>
                <a:off x="1506071" y="3429000"/>
                <a:ext cx="1086522" cy="290456"/>
              </a:xfrm>
              <a:prstGeom prst="ellipse">
                <a:avLst/>
              </a:prstGeom>
              <a:solidFill>
                <a:srgbClr val="51A4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D9673CAD-A442-44FE-B175-DD470C7B051B}"/>
                </a:ext>
              </a:extLst>
            </p:cNvPr>
            <p:cNvGrpSpPr/>
            <p:nvPr/>
          </p:nvGrpSpPr>
          <p:grpSpPr>
            <a:xfrm>
              <a:off x="5244435" y="3699246"/>
              <a:ext cx="1665154" cy="2793628"/>
              <a:chOff x="1216755" y="1484556"/>
              <a:chExt cx="1665154" cy="2793628"/>
            </a:xfrm>
          </p:grpSpPr>
          <p:grpSp>
            <p:nvGrpSpPr>
              <p:cNvPr id="27" name="Group 26">
                <a:extLst>
                  <a:ext uri="{FF2B5EF4-FFF2-40B4-BE49-F238E27FC236}">
                    <a16:creationId xmlns:a16="http://schemas.microsoft.com/office/drawing/2014/main" id="{E52BB3BF-C162-4148-A430-78B98719DEE7}"/>
                  </a:ext>
                </a:extLst>
              </p:cNvPr>
              <p:cNvGrpSpPr/>
              <p:nvPr/>
            </p:nvGrpSpPr>
            <p:grpSpPr>
              <a:xfrm>
                <a:off x="1216755" y="1484556"/>
                <a:ext cx="1665154" cy="2793628"/>
                <a:chOff x="1216755" y="1484556"/>
                <a:chExt cx="1665154" cy="2793628"/>
              </a:xfrm>
            </p:grpSpPr>
            <p:grpSp>
              <p:nvGrpSpPr>
                <p:cNvPr id="29" name="Group 28">
                  <a:extLst>
                    <a:ext uri="{FF2B5EF4-FFF2-40B4-BE49-F238E27FC236}">
                      <a16:creationId xmlns:a16="http://schemas.microsoft.com/office/drawing/2014/main" id="{CEE5C539-0A1D-4501-8581-CCEC3019A316}"/>
                    </a:ext>
                  </a:extLst>
                </p:cNvPr>
                <p:cNvGrpSpPr/>
                <p:nvPr/>
              </p:nvGrpSpPr>
              <p:grpSpPr>
                <a:xfrm>
                  <a:off x="1216755" y="3392023"/>
                  <a:ext cx="1665154" cy="886161"/>
                  <a:chOff x="1506071" y="4826148"/>
                  <a:chExt cx="1086522" cy="578225"/>
                </a:xfrm>
              </p:grpSpPr>
              <p:grpSp>
                <p:nvGrpSpPr>
                  <p:cNvPr id="32" name="Group 31">
                    <a:extLst>
                      <a:ext uri="{FF2B5EF4-FFF2-40B4-BE49-F238E27FC236}">
                        <a16:creationId xmlns:a16="http://schemas.microsoft.com/office/drawing/2014/main" id="{2B1BDF3B-4225-46B4-BE2A-27E0C1BE0608}"/>
                      </a:ext>
                    </a:extLst>
                  </p:cNvPr>
                  <p:cNvGrpSpPr/>
                  <p:nvPr/>
                </p:nvGrpSpPr>
                <p:grpSpPr>
                  <a:xfrm>
                    <a:off x="1506071" y="4826148"/>
                    <a:ext cx="1086522" cy="434341"/>
                    <a:chOff x="1506071" y="4826148"/>
                    <a:chExt cx="1086522" cy="434341"/>
                  </a:xfrm>
                </p:grpSpPr>
                <p:sp>
                  <p:nvSpPr>
                    <p:cNvPr id="34" name="Rectangle 33">
                      <a:extLst>
                        <a:ext uri="{FF2B5EF4-FFF2-40B4-BE49-F238E27FC236}">
                          <a16:creationId xmlns:a16="http://schemas.microsoft.com/office/drawing/2014/main" id="{1F22C6A3-630C-46D7-B0EA-03171FEC18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6071" y="4970032"/>
                      <a:ext cx="1086522" cy="290457"/>
                    </a:xfrm>
                    <a:prstGeom prst="rect">
                      <a:avLst/>
                    </a:prstGeom>
                    <a:solidFill>
                      <a:srgbClr val="01394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700000000000000" pitchFamily="2" charset="-78"/>
                      </a:endParaRPr>
                    </a:p>
                  </p:txBody>
                </p:sp>
                <p:sp>
                  <p:nvSpPr>
                    <p:cNvPr id="35" name="Oval 34">
                      <a:extLst>
                        <a:ext uri="{FF2B5EF4-FFF2-40B4-BE49-F238E27FC236}">
                          <a16:creationId xmlns:a16="http://schemas.microsoft.com/office/drawing/2014/main" id="{9F0E4EBD-B3E0-499C-8141-E7C44A04AE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6071" y="4826148"/>
                      <a:ext cx="1086522" cy="290456"/>
                    </a:xfrm>
                    <a:prstGeom prst="ellipse">
                      <a:avLst/>
                    </a:prstGeom>
                    <a:solidFill>
                      <a:srgbClr val="01506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>
                        <a:cs typeface="B Nazanin" panose="00000700000000000000" pitchFamily="2" charset="-78"/>
                      </a:endParaRPr>
                    </a:p>
                  </p:txBody>
                </p:sp>
              </p:grpSp>
              <p:sp>
                <p:nvSpPr>
                  <p:cNvPr id="33" name="Oval 32">
                    <a:extLst>
                      <a:ext uri="{FF2B5EF4-FFF2-40B4-BE49-F238E27FC236}">
                        <a16:creationId xmlns:a16="http://schemas.microsoft.com/office/drawing/2014/main" id="{57533EE7-9655-448A-A678-E2A7985B6F15}"/>
                      </a:ext>
                    </a:extLst>
                  </p:cNvPr>
                  <p:cNvSpPr/>
                  <p:nvPr/>
                </p:nvSpPr>
                <p:spPr>
                  <a:xfrm>
                    <a:off x="1506071" y="5113917"/>
                    <a:ext cx="1086522" cy="290456"/>
                  </a:xfrm>
                  <a:prstGeom prst="ellipse">
                    <a:avLst/>
                  </a:prstGeom>
                  <a:solidFill>
                    <a:srgbClr val="01394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rtl="1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30" name="Rectangle 29">
                  <a:extLst>
                    <a:ext uri="{FF2B5EF4-FFF2-40B4-BE49-F238E27FC236}">
                      <a16:creationId xmlns:a16="http://schemas.microsoft.com/office/drawing/2014/main" id="{239DDE18-F20D-426A-A4BA-DDCBA62168B9}"/>
                    </a:ext>
                  </a:extLst>
                </p:cNvPr>
                <p:cNvSpPr/>
                <p:nvPr/>
              </p:nvSpPr>
              <p:spPr>
                <a:xfrm>
                  <a:off x="1506071" y="1629784"/>
                  <a:ext cx="1086522" cy="1952512"/>
                </a:xfrm>
                <a:prstGeom prst="rect">
                  <a:avLst/>
                </a:prstGeom>
                <a:solidFill>
                  <a:srgbClr val="01394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1" name="Oval 30">
                  <a:extLst>
                    <a:ext uri="{FF2B5EF4-FFF2-40B4-BE49-F238E27FC236}">
                      <a16:creationId xmlns:a16="http://schemas.microsoft.com/office/drawing/2014/main" id="{A8B7DBFF-CCC7-4BCF-8C00-D62DE3E02FA1}"/>
                    </a:ext>
                  </a:extLst>
                </p:cNvPr>
                <p:cNvSpPr/>
                <p:nvPr/>
              </p:nvSpPr>
              <p:spPr>
                <a:xfrm>
                  <a:off x="1506071" y="1484556"/>
                  <a:ext cx="1086522" cy="290456"/>
                </a:xfrm>
                <a:prstGeom prst="ellipse">
                  <a:avLst/>
                </a:prstGeom>
                <a:solidFill>
                  <a:srgbClr val="01506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21869122-B168-43D8-89FD-830D4CC722EB}"/>
                  </a:ext>
                </a:extLst>
              </p:cNvPr>
              <p:cNvSpPr/>
              <p:nvPr/>
            </p:nvSpPr>
            <p:spPr>
              <a:xfrm>
                <a:off x="1506071" y="3429000"/>
                <a:ext cx="1086522" cy="290456"/>
              </a:xfrm>
              <a:prstGeom prst="ellipse">
                <a:avLst/>
              </a:prstGeom>
              <a:solidFill>
                <a:srgbClr val="01394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56" name="Rectangle 55">
            <a:extLst>
              <a:ext uri="{FF2B5EF4-FFF2-40B4-BE49-F238E27FC236}">
                <a16:creationId xmlns:a16="http://schemas.microsoft.com/office/drawing/2014/main" id="{6B4E2850-C65F-48D0-8D69-3F09AD382BED}"/>
              </a:ext>
            </a:extLst>
          </p:cNvPr>
          <p:cNvSpPr/>
          <p:nvPr/>
        </p:nvSpPr>
        <p:spPr>
          <a:xfrm>
            <a:off x="575100" y="1295038"/>
            <a:ext cx="1991816" cy="954107"/>
          </a:xfrm>
          <a:prstGeom prst="rect">
            <a:avLst/>
          </a:prstGeom>
        </p:spPr>
        <p:txBody>
          <a:bodyPr wrap="square" lIns="0" tIns="0" rIns="0" bIns="91440">
            <a:spAutoFit/>
          </a:bodyPr>
          <a:lstStyle/>
          <a:p>
            <a:pPr algn="ctr" rtl="1">
              <a:spcBef>
                <a:spcPts val="600"/>
              </a:spcBef>
            </a:pPr>
            <a:r>
              <a:rPr lang="fa-IR" sz="14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4E869E4E-ECB3-4287-8A5A-78668AA2CAD0}"/>
              </a:ext>
            </a:extLst>
          </p:cNvPr>
          <p:cNvSpPr/>
          <p:nvPr/>
        </p:nvSpPr>
        <p:spPr>
          <a:xfrm>
            <a:off x="2851816" y="1295038"/>
            <a:ext cx="1991816" cy="954107"/>
          </a:xfrm>
          <a:prstGeom prst="rect">
            <a:avLst/>
          </a:prstGeom>
        </p:spPr>
        <p:txBody>
          <a:bodyPr wrap="square" lIns="0" tIns="0" rIns="0" bIns="91440">
            <a:spAutoFit/>
          </a:bodyPr>
          <a:lstStyle/>
          <a:p>
            <a:pPr algn="ctr" rtl="1">
              <a:spcBef>
                <a:spcPts val="600"/>
              </a:spcBef>
            </a:pPr>
            <a:r>
              <a:rPr lang="fa-IR" sz="14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126915A1-5E46-4646-8AEF-E3F1BE010E52}"/>
              </a:ext>
            </a:extLst>
          </p:cNvPr>
          <p:cNvSpPr/>
          <p:nvPr/>
        </p:nvSpPr>
        <p:spPr>
          <a:xfrm>
            <a:off x="7405248" y="1295038"/>
            <a:ext cx="1991816" cy="954107"/>
          </a:xfrm>
          <a:prstGeom prst="rect">
            <a:avLst/>
          </a:prstGeom>
        </p:spPr>
        <p:txBody>
          <a:bodyPr wrap="square" lIns="0" tIns="0" rIns="0" bIns="91440">
            <a:spAutoFit/>
          </a:bodyPr>
          <a:lstStyle/>
          <a:p>
            <a:pPr algn="ctr" rtl="1">
              <a:spcBef>
                <a:spcPts val="600"/>
              </a:spcBef>
            </a:pPr>
            <a:r>
              <a:rPr lang="fa-IR" sz="14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E085C1F1-C277-4B70-A53F-9980FF444D01}"/>
              </a:ext>
            </a:extLst>
          </p:cNvPr>
          <p:cNvSpPr/>
          <p:nvPr/>
        </p:nvSpPr>
        <p:spPr>
          <a:xfrm>
            <a:off x="9681965" y="1295038"/>
            <a:ext cx="1991816" cy="954107"/>
          </a:xfrm>
          <a:prstGeom prst="rect">
            <a:avLst/>
          </a:prstGeom>
        </p:spPr>
        <p:txBody>
          <a:bodyPr wrap="square" lIns="0" tIns="0" rIns="0" bIns="91440">
            <a:spAutoFit/>
          </a:bodyPr>
          <a:lstStyle/>
          <a:p>
            <a:pPr algn="ctr" rtl="1">
              <a:spcBef>
                <a:spcPts val="600"/>
              </a:spcBef>
            </a:pPr>
            <a:r>
              <a:rPr lang="fa-IR" sz="14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925B39CC-E114-485D-BD72-DDE96959DCE3}"/>
              </a:ext>
            </a:extLst>
          </p:cNvPr>
          <p:cNvSpPr/>
          <p:nvPr/>
        </p:nvSpPr>
        <p:spPr>
          <a:xfrm>
            <a:off x="5128532" y="1295038"/>
            <a:ext cx="1991816" cy="954107"/>
          </a:xfrm>
          <a:prstGeom prst="rect">
            <a:avLst/>
          </a:prstGeom>
        </p:spPr>
        <p:txBody>
          <a:bodyPr wrap="square" lIns="0" tIns="0" rIns="0" bIns="91440">
            <a:spAutoFit/>
          </a:bodyPr>
          <a:lstStyle/>
          <a:p>
            <a:pPr algn="ctr" rtl="1">
              <a:spcBef>
                <a:spcPts val="600"/>
              </a:spcBef>
            </a:pPr>
            <a:r>
              <a:rPr lang="fa-IR" sz="14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63" name="Connector: Elbow 62">
            <a:extLst>
              <a:ext uri="{FF2B5EF4-FFF2-40B4-BE49-F238E27FC236}">
                <a16:creationId xmlns:a16="http://schemas.microsoft.com/office/drawing/2014/main" id="{F445C2FB-1621-4AE2-A557-41752DAB7903}"/>
              </a:ext>
            </a:extLst>
          </p:cNvPr>
          <p:cNvCxnSpPr>
            <a:cxnSpLocks/>
            <a:stCxn id="6" idx="0"/>
            <a:endCxn id="56" idx="2"/>
          </p:cNvCxnSpPr>
          <p:nvPr/>
        </p:nvCxnSpPr>
        <p:spPr>
          <a:xfrm rot="16200000" flipV="1">
            <a:off x="2348986" y="1471167"/>
            <a:ext cx="798764" cy="2354720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8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Connector: Elbow 67">
            <a:extLst>
              <a:ext uri="{FF2B5EF4-FFF2-40B4-BE49-F238E27FC236}">
                <a16:creationId xmlns:a16="http://schemas.microsoft.com/office/drawing/2014/main" id="{C21613C2-6C1A-462A-A347-90AF6D3E3D87}"/>
              </a:ext>
            </a:extLst>
          </p:cNvPr>
          <p:cNvCxnSpPr>
            <a:stCxn id="21" idx="0"/>
            <a:endCxn id="57" idx="2"/>
          </p:cNvCxnSpPr>
          <p:nvPr/>
        </p:nvCxnSpPr>
        <p:spPr>
          <a:xfrm rot="16200000" flipV="1">
            <a:off x="3832306" y="2264563"/>
            <a:ext cx="1193976" cy="1163140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8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8213E030-4EED-4585-915B-E9BA7F655244}"/>
              </a:ext>
            </a:extLst>
          </p:cNvPr>
          <p:cNvCxnSpPr>
            <a:cxnSpLocks/>
          </p:cNvCxnSpPr>
          <p:nvPr/>
        </p:nvCxnSpPr>
        <p:spPr>
          <a:xfrm flipV="1">
            <a:off x="6095999" y="2773287"/>
            <a:ext cx="0" cy="109983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Connector: Elbow 74">
            <a:extLst>
              <a:ext uri="{FF2B5EF4-FFF2-40B4-BE49-F238E27FC236}">
                <a16:creationId xmlns:a16="http://schemas.microsoft.com/office/drawing/2014/main" id="{3EC0E7DF-9193-49FE-BA0E-35F05C5E6C6C}"/>
              </a:ext>
            </a:extLst>
          </p:cNvPr>
          <p:cNvCxnSpPr>
            <a:stCxn id="41" idx="0"/>
            <a:endCxn id="58" idx="2"/>
          </p:cNvCxnSpPr>
          <p:nvPr/>
        </p:nvCxnSpPr>
        <p:spPr>
          <a:xfrm rot="5400000" flipH="1" flipV="1">
            <a:off x="7160156" y="2270126"/>
            <a:ext cx="1261981" cy="1220020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8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Connector: Elbow 76">
            <a:extLst>
              <a:ext uri="{FF2B5EF4-FFF2-40B4-BE49-F238E27FC236}">
                <a16:creationId xmlns:a16="http://schemas.microsoft.com/office/drawing/2014/main" id="{385328FB-E1DC-4185-9C18-CD7466D77D61}"/>
              </a:ext>
            </a:extLst>
          </p:cNvPr>
          <p:cNvCxnSpPr>
            <a:cxnSpLocks/>
            <a:stCxn id="51" idx="0"/>
            <a:endCxn id="59" idx="2"/>
          </p:cNvCxnSpPr>
          <p:nvPr/>
        </p:nvCxnSpPr>
        <p:spPr>
          <a:xfrm rot="5400000" flipH="1" flipV="1">
            <a:off x="9042976" y="1472441"/>
            <a:ext cx="858192" cy="2411601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8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lide Number Placeholder 44">
            <a:extLst>
              <a:ext uri="{FF2B5EF4-FFF2-40B4-BE49-F238E27FC236}">
                <a16:creationId xmlns:a16="http://schemas.microsoft.com/office/drawing/2014/main" id="{2BF1B806-60BA-4B81-4571-0F63E6E5F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839200" y="6435860"/>
            <a:ext cx="2743200" cy="206104"/>
          </a:xfrm>
        </p:spPr>
        <p:txBody>
          <a:bodyPr/>
          <a:lstStyle/>
          <a:p>
            <a:pPr algn="l" rtl="1"/>
            <a:r>
              <a:rPr lang="en-US" sz="1400">
                <a:cs typeface="B Nazanin" panose="00000700000000000000" pitchFamily="2" charset="-78"/>
              </a:rPr>
              <a:t>Slide </a:t>
            </a:r>
            <a:fld id="{E5B7074C-F896-4FCC-A076-1A1F9F1E809B}" type="slidenum">
              <a:rPr lang="en-US" sz="1400" smtClean="0">
                <a:cs typeface="B Nazanin" panose="00000700000000000000" pitchFamily="2" charset="-78"/>
              </a:rPr>
              <a:pPr algn="l" rtl="1"/>
              <a:t>5</a:t>
            </a:fld>
            <a:endParaRPr lang="en-US" sz="14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4397573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CF5032-2950-4D79-8313-69BB758D8A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عنوان در اینجا نوشته شود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61AB3D8E-4659-48A6-82BC-34EEE26FDB59}"/>
              </a:ext>
            </a:extLst>
          </p:cNvPr>
          <p:cNvSpPr/>
          <p:nvPr/>
        </p:nvSpPr>
        <p:spPr>
          <a:xfrm>
            <a:off x="517594" y="1709693"/>
            <a:ext cx="4211606" cy="107721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spcBef>
                <a:spcPts val="600"/>
              </a:spcBef>
            </a:pPr>
            <a:r>
              <a:rPr lang="fa-IR" sz="14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4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62305C3A-1952-475A-B521-54FEC812FD88}"/>
              </a:ext>
            </a:extLst>
          </p:cNvPr>
          <p:cNvSpPr/>
          <p:nvPr/>
        </p:nvSpPr>
        <p:spPr>
          <a:xfrm>
            <a:off x="517594" y="3919864"/>
            <a:ext cx="4211606" cy="107721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spcBef>
                <a:spcPts val="600"/>
              </a:spcBef>
            </a:pPr>
            <a:r>
              <a:rPr lang="fa-IR" sz="14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4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CAE4F971-BC62-4B19-8ABC-C42F6A8C462C}"/>
              </a:ext>
            </a:extLst>
          </p:cNvPr>
          <p:cNvSpPr/>
          <p:nvPr/>
        </p:nvSpPr>
        <p:spPr>
          <a:xfrm>
            <a:off x="7576917" y="2839667"/>
            <a:ext cx="4211606" cy="107721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spcBef>
                <a:spcPts val="600"/>
              </a:spcBef>
            </a:pPr>
            <a:r>
              <a:rPr lang="fa-IR" sz="14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4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C2AE45CC-525D-4F15-A8E1-5EAEF8FE2C2E}"/>
              </a:ext>
            </a:extLst>
          </p:cNvPr>
          <p:cNvSpPr/>
          <p:nvPr/>
        </p:nvSpPr>
        <p:spPr>
          <a:xfrm>
            <a:off x="7576917" y="5080251"/>
            <a:ext cx="4211606" cy="107721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spcBef>
                <a:spcPts val="600"/>
              </a:spcBef>
            </a:pPr>
            <a:r>
              <a:rPr lang="fa-IR" sz="14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4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3A98B0F5-679E-4EB9-AD10-62B3E3DDF550}"/>
              </a:ext>
            </a:extLst>
          </p:cNvPr>
          <p:cNvGrpSpPr/>
          <p:nvPr/>
        </p:nvGrpSpPr>
        <p:grpSpPr>
          <a:xfrm>
            <a:off x="4943789" y="1400827"/>
            <a:ext cx="786969" cy="1262687"/>
            <a:chOff x="4943789" y="1759475"/>
            <a:chExt cx="786969" cy="1527852"/>
          </a:xfrm>
        </p:grpSpPr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6DB6836B-946C-4285-ABFA-D10E92560DC5}"/>
                </a:ext>
              </a:extLst>
            </p:cNvPr>
            <p:cNvCxnSpPr/>
            <p:nvPr/>
          </p:nvCxnSpPr>
          <p:spPr>
            <a:xfrm flipH="1" flipV="1">
              <a:off x="4943789" y="2522137"/>
              <a:ext cx="786969" cy="2528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9631CE66-79E7-447A-96C5-C20D14B509ED}"/>
                </a:ext>
              </a:extLst>
            </p:cNvPr>
            <p:cNvCxnSpPr/>
            <p:nvPr/>
          </p:nvCxnSpPr>
          <p:spPr>
            <a:xfrm>
              <a:off x="4943789" y="1759475"/>
              <a:ext cx="0" cy="1527852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AAA2D289-7E43-4510-AAED-BB13DBA19C2B}"/>
              </a:ext>
            </a:extLst>
          </p:cNvPr>
          <p:cNvGrpSpPr/>
          <p:nvPr/>
        </p:nvGrpSpPr>
        <p:grpSpPr>
          <a:xfrm>
            <a:off x="4943871" y="3630037"/>
            <a:ext cx="786969" cy="1262687"/>
            <a:chOff x="4943789" y="1759475"/>
            <a:chExt cx="786969" cy="1527852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B6D91C82-EBAD-43F1-8200-6CB9779CD864}"/>
                </a:ext>
              </a:extLst>
            </p:cNvPr>
            <p:cNvCxnSpPr/>
            <p:nvPr/>
          </p:nvCxnSpPr>
          <p:spPr>
            <a:xfrm flipH="1" flipV="1">
              <a:off x="4943789" y="2522137"/>
              <a:ext cx="786969" cy="2528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B2F6A72F-AA0A-46EA-A828-F2AB3B43CFE8}"/>
                </a:ext>
              </a:extLst>
            </p:cNvPr>
            <p:cNvCxnSpPr/>
            <p:nvPr/>
          </p:nvCxnSpPr>
          <p:spPr>
            <a:xfrm>
              <a:off x="4943789" y="1759475"/>
              <a:ext cx="0" cy="1527852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9D5F596-13E9-475A-99D1-A0BFA85F9F80}"/>
              </a:ext>
            </a:extLst>
          </p:cNvPr>
          <p:cNvGrpSpPr/>
          <p:nvPr/>
        </p:nvGrpSpPr>
        <p:grpSpPr>
          <a:xfrm flipH="1">
            <a:off x="6598485" y="2504053"/>
            <a:ext cx="786969" cy="1262687"/>
            <a:chOff x="4943789" y="1759475"/>
            <a:chExt cx="786969" cy="1527852"/>
          </a:xfrm>
        </p:grpSpPr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FB3437DC-2A9C-45A3-9803-E96FD8D288BD}"/>
                </a:ext>
              </a:extLst>
            </p:cNvPr>
            <p:cNvCxnSpPr/>
            <p:nvPr/>
          </p:nvCxnSpPr>
          <p:spPr>
            <a:xfrm flipH="1" flipV="1">
              <a:off x="4943789" y="2522137"/>
              <a:ext cx="786969" cy="2528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3002F8D8-F657-4F6B-97B8-C25F8C87A68B}"/>
                </a:ext>
              </a:extLst>
            </p:cNvPr>
            <p:cNvCxnSpPr/>
            <p:nvPr/>
          </p:nvCxnSpPr>
          <p:spPr>
            <a:xfrm>
              <a:off x="4943789" y="1759475"/>
              <a:ext cx="0" cy="1527852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B403516-E159-4E4D-85FD-B97BF1F29C0E}"/>
              </a:ext>
            </a:extLst>
          </p:cNvPr>
          <p:cNvGrpSpPr/>
          <p:nvPr/>
        </p:nvGrpSpPr>
        <p:grpSpPr>
          <a:xfrm flipH="1">
            <a:off x="6598567" y="4733263"/>
            <a:ext cx="786969" cy="1262687"/>
            <a:chOff x="4943789" y="1759475"/>
            <a:chExt cx="786969" cy="1527852"/>
          </a:xfrm>
        </p:grpSpPr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8274BBD2-9769-49D7-9F39-AAD6761F5C67}"/>
                </a:ext>
              </a:extLst>
            </p:cNvPr>
            <p:cNvCxnSpPr/>
            <p:nvPr/>
          </p:nvCxnSpPr>
          <p:spPr>
            <a:xfrm flipH="1" flipV="1">
              <a:off x="4943789" y="2522137"/>
              <a:ext cx="786969" cy="2528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D3C10736-F512-4D5F-B5DF-B59E2B09828B}"/>
                </a:ext>
              </a:extLst>
            </p:cNvPr>
            <p:cNvCxnSpPr/>
            <p:nvPr/>
          </p:nvCxnSpPr>
          <p:spPr>
            <a:xfrm>
              <a:off x="4943789" y="1759475"/>
              <a:ext cx="0" cy="1527852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FEDD5810-4B93-4533-A279-E4816F2ACE5D}"/>
              </a:ext>
            </a:extLst>
          </p:cNvPr>
          <p:cNvGrpSpPr/>
          <p:nvPr/>
        </p:nvGrpSpPr>
        <p:grpSpPr>
          <a:xfrm>
            <a:off x="7576917" y="2374635"/>
            <a:ext cx="382447" cy="369768"/>
            <a:chOff x="4892675" y="2501900"/>
            <a:chExt cx="287338" cy="277813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42" name="Freeform 300">
              <a:extLst>
                <a:ext uri="{FF2B5EF4-FFF2-40B4-BE49-F238E27FC236}">
                  <a16:creationId xmlns:a16="http://schemas.microsoft.com/office/drawing/2014/main" id="{3947B7E9-D1AA-42FC-9CAC-0D5015C94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425" y="2501900"/>
              <a:ext cx="227013" cy="157163"/>
            </a:xfrm>
            <a:custGeom>
              <a:avLst/>
              <a:gdLst>
                <a:gd name="T0" fmla="*/ 19 w 712"/>
                <a:gd name="T1" fmla="*/ 494 h 495"/>
                <a:gd name="T2" fmla="*/ 679 w 712"/>
                <a:gd name="T3" fmla="*/ 60 h 495"/>
                <a:gd name="T4" fmla="*/ 668 w 712"/>
                <a:gd name="T5" fmla="*/ 167 h 495"/>
                <a:gd name="T6" fmla="*/ 669 w 712"/>
                <a:gd name="T7" fmla="*/ 173 h 495"/>
                <a:gd name="T8" fmla="*/ 672 w 712"/>
                <a:gd name="T9" fmla="*/ 177 h 495"/>
                <a:gd name="T10" fmla="*/ 677 w 712"/>
                <a:gd name="T11" fmla="*/ 180 h 495"/>
                <a:gd name="T12" fmla="*/ 682 w 712"/>
                <a:gd name="T13" fmla="*/ 180 h 495"/>
                <a:gd name="T14" fmla="*/ 688 w 712"/>
                <a:gd name="T15" fmla="*/ 179 h 495"/>
                <a:gd name="T16" fmla="*/ 696 w 712"/>
                <a:gd name="T17" fmla="*/ 173 h 495"/>
                <a:gd name="T18" fmla="*/ 712 w 712"/>
                <a:gd name="T19" fmla="*/ 31 h 495"/>
                <a:gd name="T20" fmla="*/ 712 w 712"/>
                <a:gd name="T21" fmla="*/ 30 h 495"/>
                <a:gd name="T22" fmla="*/ 712 w 712"/>
                <a:gd name="T23" fmla="*/ 27 h 495"/>
                <a:gd name="T24" fmla="*/ 711 w 712"/>
                <a:gd name="T25" fmla="*/ 24 h 495"/>
                <a:gd name="T26" fmla="*/ 710 w 712"/>
                <a:gd name="T27" fmla="*/ 22 h 495"/>
                <a:gd name="T28" fmla="*/ 710 w 712"/>
                <a:gd name="T29" fmla="*/ 22 h 495"/>
                <a:gd name="T30" fmla="*/ 707 w 712"/>
                <a:gd name="T31" fmla="*/ 20 h 495"/>
                <a:gd name="T32" fmla="*/ 705 w 712"/>
                <a:gd name="T33" fmla="*/ 17 h 495"/>
                <a:gd name="T34" fmla="*/ 702 w 712"/>
                <a:gd name="T35" fmla="*/ 16 h 495"/>
                <a:gd name="T36" fmla="*/ 700 w 712"/>
                <a:gd name="T37" fmla="*/ 15 h 495"/>
                <a:gd name="T38" fmla="*/ 699 w 712"/>
                <a:gd name="T39" fmla="*/ 15 h 495"/>
                <a:gd name="T40" fmla="*/ 561 w 712"/>
                <a:gd name="T41" fmla="*/ 0 h 495"/>
                <a:gd name="T42" fmla="*/ 555 w 712"/>
                <a:gd name="T43" fmla="*/ 1 h 495"/>
                <a:gd name="T44" fmla="*/ 551 w 712"/>
                <a:gd name="T45" fmla="*/ 6 h 495"/>
                <a:gd name="T46" fmla="*/ 548 w 712"/>
                <a:gd name="T47" fmla="*/ 11 h 495"/>
                <a:gd name="T48" fmla="*/ 547 w 712"/>
                <a:gd name="T49" fmla="*/ 16 h 495"/>
                <a:gd name="T50" fmla="*/ 549 w 712"/>
                <a:gd name="T51" fmla="*/ 22 h 495"/>
                <a:gd name="T52" fmla="*/ 552 w 712"/>
                <a:gd name="T53" fmla="*/ 27 h 495"/>
                <a:gd name="T54" fmla="*/ 557 w 712"/>
                <a:gd name="T55" fmla="*/ 29 h 495"/>
                <a:gd name="T56" fmla="*/ 654 w 712"/>
                <a:gd name="T57" fmla="*/ 41 h 495"/>
                <a:gd name="T58" fmla="*/ 4 w 712"/>
                <a:gd name="T59" fmla="*/ 469 h 495"/>
                <a:gd name="T60" fmla="*/ 1 w 712"/>
                <a:gd name="T61" fmla="*/ 473 h 495"/>
                <a:gd name="T62" fmla="*/ 0 w 712"/>
                <a:gd name="T63" fmla="*/ 480 h 495"/>
                <a:gd name="T64" fmla="*/ 1 w 712"/>
                <a:gd name="T65" fmla="*/ 485 h 495"/>
                <a:gd name="T66" fmla="*/ 5 w 712"/>
                <a:gd name="T67" fmla="*/ 490 h 495"/>
                <a:gd name="T68" fmla="*/ 11 w 712"/>
                <a:gd name="T69" fmla="*/ 494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12" h="495">
                  <a:moveTo>
                    <a:pt x="15" y="495"/>
                  </a:moveTo>
                  <a:lnTo>
                    <a:pt x="19" y="494"/>
                  </a:lnTo>
                  <a:lnTo>
                    <a:pt x="23" y="493"/>
                  </a:lnTo>
                  <a:lnTo>
                    <a:pt x="679" y="60"/>
                  </a:lnTo>
                  <a:lnTo>
                    <a:pt x="668" y="164"/>
                  </a:lnTo>
                  <a:lnTo>
                    <a:pt x="668" y="167"/>
                  </a:lnTo>
                  <a:lnTo>
                    <a:pt x="668" y="170"/>
                  </a:lnTo>
                  <a:lnTo>
                    <a:pt x="669" y="173"/>
                  </a:lnTo>
                  <a:lnTo>
                    <a:pt x="671" y="175"/>
                  </a:lnTo>
                  <a:lnTo>
                    <a:pt x="672" y="177"/>
                  </a:lnTo>
                  <a:lnTo>
                    <a:pt x="675" y="179"/>
                  </a:lnTo>
                  <a:lnTo>
                    <a:pt x="677" y="180"/>
                  </a:lnTo>
                  <a:lnTo>
                    <a:pt x="681" y="180"/>
                  </a:lnTo>
                  <a:lnTo>
                    <a:pt x="682" y="180"/>
                  </a:lnTo>
                  <a:lnTo>
                    <a:pt x="682" y="180"/>
                  </a:lnTo>
                  <a:lnTo>
                    <a:pt x="688" y="179"/>
                  </a:lnTo>
                  <a:lnTo>
                    <a:pt x="692" y="177"/>
                  </a:lnTo>
                  <a:lnTo>
                    <a:pt x="696" y="173"/>
                  </a:lnTo>
                  <a:lnTo>
                    <a:pt x="697" y="168"/>
                  </a:lnTo>
                  <a:lnTo>
                    <a:pt x="712" y="31"/>
                  </a:lnTo>
                  <a:lnTo>
                    <a:pt x="712" y="31"/>
                  </a:lnTo>
                  <a:lnTo>
                    <a:pt x="712" y="30"/>
                  </a:lnTo>
                  <a:lnTo>
                    <a:pt x="712" y="28"/>
                  </a:lnTo>
                  <a:lnTo>
                    <a:pt x="712" y="27"/>
                  </a:lnTo>
                  <a:lnTo>
                    <a:pt x="712" y="25"/>
                  </a:lnTo>
                  <a:lnTo>
                    <a:pt x="711" y="24"/>
                  </a:lnTo>
                  <a:lnTo>
                    <a:pt x="711" y="23"/>
                  </a:lnTo>
                  <a:lnTo>
                    <a:pt x="710" y="22"/>
                  </a:lnTo>
                  <a:lnTo>
                    <a:pt x="710" y="22"/>
                  </a:lnTo>
                  <a:lnTo>
                    <a:pt x="710" y="22"/>
                  </a:lnTo>
                  <a:lnTo>
                    <a:pt x="709" y="21"/>
                  </a:lnTo>
                  <a:lnTo>
                    <a:pt x="707" y="20"/>
                  </a:lnTo>
                  <a:lnTo>
                    <a:pt x="706" y="18"/>
                  </a:lnTo>
                  <a:lnTo>
                    <a:pt x="705" y="17"/>
                  </a:lnTo>
                  <a:lnTo>
                    <a:pt x="704" y="17"/>
                  </a:lnTo>
                  <a:lnTo>
                    <a:pt x="702" y="16"/>
                  </a:lnTo>
                  <a:lnTo>
                    <a:pt x="701" y="16"/>
                  </a:lnTo>
                  <a:lnTo>
                    <a:pt x="700" y="15"/>
                  </a:lnTo>
                  <a:lnTo>
                    <a:pt x="699" y="15"/>
                  </a:lnTo>
                  <a:lnTo>
                    <a:pt x="699" y="15"/>
                  </a:lnTo>
                  <a:lnTo>
                    <a:pt x="564" y="0"/>
                  </a:lnTo>
                  <a:lnTo>
                    <a:pt x="561" y="0"/>
                  </a:lnTo>
                  <a:lnTo>
                    <a:pt x="557" y="0"/>
                  </a:lnTo>
                  <a:lnTo>
                    <a:pt x="555" y="1"/>
                  </a:lnTo>
                  <a:lnTo>
                    <a:pt x="553" y="3"/>
                  </a:lnTo>
                  <a:lnTo>
                    <a:pt x="551" y="6"/>
                  </a:lnTo>
                  <a:lnTo>
                    <a:pt x="549" y="8"/>
                  </a:lnTo>
                  <a:lnTo>
                    <a:pt x="548" y="11"/>
                  </a:lnTo>
                  <a:lnTo>
                    <a:pt x="547" y="13"/>
                  </a:lnTo>
                  <a:lnTo>
                    <a:pt x="547" y="16"/>
                  </a:lnTo>
                  <a:lnTo>
                    <a:pt x="548" y="20"/>
                  </a:lnTo>
                  <a:lnTo>
                    <a:pt x="549" y="22"/>
                  </a:lnTo>
                  <a:lnTo>
                    <a:pt x="550" y="25"/>
                  </a:lnTo>
                  <a:lnTo>
                    <a:pt x="552" y="27"/>
                  </a:lnTo>
                  <a:lnTo>
                    <a:pt x="554" y="28"/>
                  </a:lnTo>
                  <a:lnTo>
                    <a:pt x="557" y="29"/>
                  </a:lnTo>
                  <a:lnTo>
                    <a:pt x="561" y="30"/>
                  </a:lnTo>
                  <a:lnTo>
                    <a:pt x="654" y="41"/>
                  </a:lnTo>
                  <a:lnTo>
                    <a:pt x="6" y="467"/>
                  </a:lnTo>
                  <a:lnTo>
                    <a:pt x="4" y="469"/>
                  </a:lnTo>
                  <a:lnTo>
                    <a:pt x="2" y="471"/>
                  </a:lnTo>
                  <a:lnTo>
                    <a:pt x="1" y="473"/>
                  </a:lnTo>
                  <a:lnTo>
                    <a:pt x="0" y="477"/>
                  </a:lnTo>
                  <a:lnTo>
                    <a:pt x="0" y="480"/>
                  </a:lnTo>
                  <a:lnTo>
                    <a:pt x="0" y="482"/>
                  </a:lnTo>
                  <a:lnTo>
                    <a:pt x="1" y="485"/>
                  </a:lnTo>
                  <a:lnTo>
                    <a:pt x="2" y="488"/>
                  </a:lnTo>
                  <a:lnTo>
                    <a:pt x="5" y="490"/>
                  </a:lnTo>
                  <a:lnTo>
                    <a:pt x="8" y="493"/>
                  </a:lnTo>
                  <a:lnTo>
                    <a:pt x="11" y="494"/>
                  </a:lnTo>
                  <a:lnTo>
                    <a:pt x="15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3" name="Freeform 301">
              <a:extLst>
                <a:ext uri="{FF2B5EF4-FFF2-40B4-BE49-F238E27FC236}">
                  <a16:creationId xmlns:a16="http://schemas.microsoft.com/office/drawing/2014/main" id="{74F3606E-881C-49C3-BE77-B46B25D67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2587625"/>
              <a:ext cx="287338" cy="192088"/>
            </a:xfrm>
            <a:custGeom>
              <a:avLst/>
              <a:gdLst>
                <a:gd name="T0" fmla="*/ 843 w 903"/>
                <a:gd name="T1" fmla="*/ 572 h 602"/>
                <a:gd name="T2" fmla="*/ 842 w 903"/>
                <a:gd name="T3" fmla="*/ 12 h 602"/>
                <a:gd name="T4" fmla="*/ 840 w 903"/>
                <a:gd name="T5" fmla="*/ 7 h 602"/>
                <a:gd name="T6" fmla="*/ 835 w 903"/>
                <a:gd name="T7" fmla="*/ 3 h 602"/>
                <a:gd name="T8" fmla="*/ 830 w 903"/>
                <a:gd name="T9" fmla="*/ 1 h 602"/>
                <a:gd name="T10" fmla="*/ 707 w 903"/>
                <a:gd name="T11" fmla="*/ 0 h 602"/>
                <a:gd name="T12" fmla="*/ 701 w 903"/>
                <a:gd name="T13" fmla="*/ 2 h 602"/>
                <a:gd name="T14" fmla="*/ 696 w 903"/>
                <a:gd name="T15" fmla="*/ 5 h 602"/>
                <a:gd name="T16" fmla="*/ 693 w 903"/>
                <a:gd name="T17" fmla="*/ 9 h 602"/>
                <a:gd name="T18" fmla="*/ 692 w 903"/>
                <a:gd name="T19" fmla="*/ 16 h 602"/>
                <a:gd name="T20" fmla="*/ 632 w 903"/>
                <a:gd name="T21" fmla="*/ 572 h 602"/>
                <a:gd name="T22" fmla="*/ 632 w 903"/>
                <a:gd name="T23" fmla="*/ 163 h 602"/>
                <a:gd name="T24" fmla="*/ 629 w 903"/>
                <a:gd name="T25" fmla="*/ 157 h 602"/>
                <a:gd name="T26" fmla="*/ 625 w 903"/>
                <a:gd name="T27" fmla="*/ 153 h 602"/>
                <a:gd name="T28" fmla="*/ 620 w 903"/>
                <a:gd name="T29" fmla="*/ 151 h 602"/>
                <a:gd name="T30" fmla="*/ 496 w 903"/>
                <a:gd name="T31" fmla="*/ 151 h 602"/>
                <a:gd name="T32" fmla="*/ 490 w 903"/>
                <a:gd name="T33" fmla="*/ 152 h 602"/>
                <a:gd name="T34" fmla="*/ 486 w 903"/>
                <a:gd name="T35" fmla="*/ 155 h 602"/>
                <a:gd name="T36" fmla="*/ 482 w 903"/>
                <a:gd name="T37" fmla="*/ 159 h 602"/>
                <a:gd name="T38" fmla="*/ 481 w 903"/>
                <a:gd name="T39" fmla="*/ 166 h 602"/>
                <a:gd name="T40" fmla="*/ 421 w 903"/>
                <a:gd name="T41" fmla="*/ 572 h 602"/>
                <a:gd name="T42" fmla="*/ 420 w 903"/>
                <a:gd name="T43" fmla="*/ 313 h 602"/>
                <a:gd name="T44" fmla="*/ 418 w 903"/>
                <a:gd name="T45" fmla="*/ 307 h 602"/>
                <a:gd name="T46" fmla="*/ 414 w 903"/>
                <a:gd name="T47" fmla="*/ 304 h 602"/>
                <a:gd name="T48" fmla="*/ 408 w 903"/>
                <a:gd name="T49" fmla="*/ 302 h 602"/>
                <a:gd name="T50" fmla="*/ 285 w 903"/>
                <a:gd name="T51" fmla="*/ 301 h 602"/>
                <a:gd name="T52" fmla="*/ 280 w 903"/>
                <a:gd name="T53" fmla="*/ 302 h 602"/>
                <a:gd name="T54" fmla="*/ 274 w 903"/>
                <a:gd name="T55" fmla="*/ 305 h 602"/>
                <a:gd name="T56" fmla="*/ 271 w 903"/>
                <a:gd name="T57" fmla="*/ 311 h 602"/>
                <a:gd name="T58" fmla="*/ 270 w 903"/>
                <a:gd name="T59" fmla="*/ 316 h 602"/>
                <a:gd name="T60" fmla="*/ 210 w 903"/>
                <a:gd name="T61" fmla="*/ 572 h 602"/>
                <a:gd name="T62" fmla="*/ 210 w 903"/>
                <a:gd name="T63" fmla="*/ 464 h 602"/>
                <a:gd name="T64" fmla="*/ 208 w 903"/>
                <a:gd name="T65" fmla="*/ 459 h 602"/>
                <a:gd name="T66" fmla="*/ 204 w 903"/>
                <a:gd name="T67" fmla="*/ 454 h 602"/>
                <a:gd name="T68" fmla="*/ 198 w 903"/>
                <a:gd name="T69" fmla="*/ 452 h 602"/>
                <a:gd name="T70" fmla="*/ 75 w 903"/>
                <a:gd name="T71" fmla="*/ 452 h 602"/>
                <a:gd name="T72" fmla="*/ 69 w 903"/>
                <a:gd name="T73" fmla="*/ 453 h 602"/>
                <a:gd name="T74" fmla="*/ 64 w 903"/>
                <a:gd name="T75" fmla="*/ 457 h 602"/>
                <a:gd name="T76" fmla="*/ 61 w 903"/>
                <a:gd name="T77" fmla="*/ 461 h 602"/>
                <a:gd name="T78" fmla="*/ 60 w 903"/>
                <a:gd name="T79" fmla="*/ 467 h 602"/>
                <a:gd name="T80" fmla="*/ 15 w 903"/>
                <a:gd name="T81" fmla="*/ 572 h 602"/>
                <a:gd name="T82" fmla="*/ 8 w 903"/>
                <a:gd name="T83" fmla="*/ 573 h 602"/>
                <a:gd name="T84" fmla="*/ 4 w 903"/>
                <a:gd name="T85" fmla="*/ 577 h 602"/>
                <a:gd name="T86" fmla="*/ 1 w 903"/>
                <a:gd name="T87" fmla="*/ 581 h 602"/>
                <a:gd name="T88" fmla="*/ 0 w 903"/>
                <a:gd name="T89" fmla="*/ 587 h 602"/>
                <a:gd name="T90" fmla="*/ 1 w 903"/>
                <a:gd name="T91" fmla="*/ 593 h 602"/>
                <a:gd name="T92" fmla="*/ 4 w 903"/>
                <a:gd name="T93" fmla="*/ 598 h 602"/>
                <a:gd name="T94" fmla="*/ 8 w 903"/>
                <a:gd name="T95" fmla="*/ 601 h 602"/>
                <a:gd name="T96" fmla="*/ 15 w 903"/>
                <a:gd name="T97" fmla="*/ 602 h 602"/>
                <a:gd name="T98" fmla="*/ 195 w 903"/>
                <a:gd name="T99" fmla="*/ 602 h 602"/>
                <a:gd name="T100" fmla="*/ 406 w 903"/>
                <a:gd name="T101" fmla="*/ 602 h 602"/>
                <a:gd name="T102" fmla="*/ 617 w 903"/>
                <a:gd name="T103" fmla="*/ 602 h 602"/>
                <a:gd name="T104" fmla="*/ 828 w 903"/>
                <a:gd name="T105" fmla="*/ 602 h 602"/>
                <a:gd name="T106" fmla="*/ 891 w 903"/>
                <a:gd name="T107" fmla="*/ 602 h 602"/>
                <a:gd name="T108" fmla="*/ 896 w 903"/>
                <a:gd name="T109" fmla="*/ 600 h 602"/>
                <a:gd name="T110" fmla="*/ 900 w 903"/>
                <a:gd name="T111" fmla="*/ 596 h 602"/>
                <a:gd name="T112" fmla="*/ 902 w 903"/>
                <a:gd name="T113" fmla="*/ 591 h 602"/>
                <a:gd name="T114" fmla="*/ 902 w 903"/>
                <a:gd name="T115" fmla="*/ 584 h 602"/>
                <a:gd name="T116" fmla="*/ 900 w 903"/>
                <a:gd name="T117" fmla="*/ 579 h 602"/>
                <a:gd name="T118" fmla="*/ 896 w 903"/>
                <a:gd name="T119" fmla="*/ 575 h 602"/>
                <a:gd name="T120" fmla="*/ 891 w 903"/>
                <a:gd name="T121" fmla="*/ 572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3" h="602">
                  <a:moveTo>
                    <a:pt x="888" y="572"/>
                  </a:moveTo>
                  <a:lnTo>
                    <a:pt x="843" y="572"/>
                  </a:lnTo>
                  <a:lnTo>
                    <a:pt x="843" y="16"/>
                  </a:lnTo>
                  <a:lnTo>
                    <a:pt x="842" y="12"/>
                  </a:lnTo>
                  <a:lnTo>
                    <a:pt x="842" y="9"/>
                  </a:lnTo>
                  <a:lnTo>
                    <a:pt x="840" y="7"/>
                  </a:lnTo>
                  <a:lnTo>
                    <a:pt x="839" y="5"/>
                  </a:lnTo>
                  <a:lnTo>
                    <a:pt x="835" y="3"/>
                  </a:lnTo>
                  <a:lnTo>
                    <a:pt x="833" y="2"/>
                  </a:lnTo>
                  <a:lnTo>
                    <a:pt x="830" y="1"/>
                  </a:lnTo>
                  <a:lnTo>
                    <a:pt x="828" y="1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1" y="2"/>
                  </a:lnTo>
                  <a:lnTo>
                    <a:pt x="698" y="3"/>
                  </a:lnTo>
                  <a:lnTo>
                    <a:pt x="696" y="5"/>
                  </a:lnTo>
                  <a:lnTo>
                    <a:pt x="695" y="7"/>
                  </a:lnTo>
                  <a:lnTo>
                    <a:pt x="693" y="9"/>
                  </a:lnTo>
                  <a:lnTo>
                    <a:pt x="693" y="12"/>
                  </a:lnTo>
                  <a:lnTo>
                    <a:pt x="692" y="16"/>
                  </a:lnTo>
                  <a:lnTo>
                    <a:pt x="692" y="572"/>
                  </a:lnTo>
                  <a:lnTo>
                    <a:pt x="632" y="572"/>
                  </a:lnTo>
                  <a:lnTo>
                    <a:pt x="632" y="166"/>
                  </a:lnTo>
                  <a:lnTo>
                    <a:pt x="632" y="163"/>
                  </a:lnTo>
                  <a:lnTo>
                    <a:pt x="630" y="159"/>
                  </a:lnTo>
                  <a:lnTo>
                    <a:pt x="629" y="157"/>
                  </a:lnTo>
                  <a:lnTo>
                    <a:pt x="627" y="155"/>
                  </a:lnTo>
                  <a:lnTo>
                    <a:pt x="625" y="153"/>
                  </a:lnTo>
                  <a:lnTo>
                    <a:pt x="623" y="152"/>
                  </a:lnTo>
                  <a:lnTo>
                    <a:pt x="620" y="151"/>
                  </a:lnTo>
                  <a:lnTo>
                    <a:pt x="617" y="151"/>
                  </a:lnTo>
                  <a:lnTo>
                    <a:pt x="496" y="151"/>
                  </a:lnTo>
                  <a:lnTo>
                    <a:pt x="493" y="151"/>
                  </a:lnTo>
                  <a:lnTo>
                    <a:pt x="490" y="152"/>
                  </a:lnTo>
                  <a:lnTo>
                    <a:pt x="488" y="153"/>
                  </a:lnTo>
                  <a:lnTo>
                    <a:pt x="486" y="155"/>
                  </a:lnTo>
                  <a:lnTo>
                    <a:pt x="484" y="157"/>
                  </a:lnTo>
                  <a:lnTo>
                    <a:pt x="482" y="159"/>
                  </a:lnTo>
                  <a:lnTo>
                    <a:pt x="481" y="163"/>
                  </a:lnTo>
                  <a:lnTo>
                    <a:pt x="481" y="166"/>
                  </a:lnTo>
                  <a:lnTo>
                    <a:pt x="481" y="572"/>
                  </a:lnTo>
                  <a:lnTo>
                    <a:pt x="421" y="572"/>
                  </a:lnTo>
                  <a:lnTo>
                    <a:pt x="421" y="316"/>
                  </a:lnTo>
                  <a:lnTo>
                    <a:pt x="420" y="313"/>
                  </a:lnTo>
                  <a:lnTo>
                    <a:pt x="420" y="311"/>
                  </a:lnTo>
                  <a:lnTo>
                    <a:pt x="418" y="307"/>
                  </a:lnTo>
                  <a:lnTo>
                    <a:pt x="417" y="305"/>
                  </a:lnTo>
                  <a:lnTo>
                    <a:pt x="414" y="304"/>
                  </a:lnTo>
                  <a:lnTo>
                    <a:pt x="412" y="302"/>
                  </a:lnTo>
                  <a:lnTo>
                    <a:pt x="408" y="302"/>
                  </a:lnTo>
                  <a:lnTo>
                    <a:pt x="406" y="301"/>
                  </a:lnTo>
                  <a:lnTo>
                    <a:pt x="285" y="301"/>
                  </a:lnTo>
                  <a:lnTo>
                    <a:pt x="283" y="302"/>
                  </a:lnTo>
                  <a:lnTo>
                    <a:pt x="280" y="302"/>
                  </a:lnTo>
                  <a:lnTo>
                    <a:pt x="278" y="304"/>
                  </a:lnTo>
                  <a:lnTo>
                    <a:pt x="274" y="305"/>
                  </a:lnTo>
                  <a:lnTo>
                    <a:pt x="273" y="307"/>
                  </a:lnTo>
                  <a:lnTo>
                    <a:pt x="271" y="311"/>
                  </a:lnTo>
                  <a:lnTo>
                    <a:pt x="271" y="313"/>
                  </a:lnTo>
                  <a:lnTo>
                    <a:pt x="270" y="316"/>
                  </a:lnTo>
                  <a:lnTo>
                    <a:pt x="270" y="572"/>
                  </a:lnTo>
                  <a:lnTo>
                    <a:pt x="210" y="572"/>
                  </a:lnTo>
                  <a:lnTo>
                    <a:pt x="210" y="467"/>
                  </a:lnTo>
                  <a:lnTo>
                    <a:pt x="210" y="464"/>
                  </a:lnTo>
                  <a:lnTo>
                    <a:pt x="209" y="461"/>
                  </a:lnTo>
                  <a:lnTo>
                    <a:pt x="208" y="459"/>
                  </a:lnTo>
                  <a:lnTo>
                    <a:pt x="206" y="457"/>
                  </a:lnTo>
                  <a:lnTo>
                    <a:pt x="204" y="454"/>
                  </a:lnTo>
                  <a:lnTo>
                    <a:pt x="201" y="453"/>
                  </a:lnTo>
                  <a:lnTo>
                    <a:pt x="198" y="452"/>
                  </a:lnTo>
                  <a:lnTo>
                    <a:pt x="195" y="452"/>
                  </a:lnTo>
                  <a:lnTo>
                    <a:pt x="75" y="452"/>
                  </a:lnTo>
                  <a:lnTo>
                    <a:pt x="72" y="452"/>
                  </a:lnTo>
                  <a:lnTo>
                    <a:pt x="69" y="453"/>
                  </a:lnTo>
                  <a:lnTo>
                    <a:pt x="66" y="454"/>
                  </a:lnTo>
                  <a:lnTo>
                    <a:pt x="64" y="457"/>
                  </a:lnTo>
                  <a:lnTo>
                    <a:pt x="62" y="459"/>
                  </a:lnTo>
                  <a:lnTo>
                    <a:pt x="61" y="461"/>
                  </a:lnTo>
                  <a:lnTo>
                    <a:pt x="60" y="464"/>
                  </a:lnTo>
                  <a:lnTo>
                    <a:pt x="60" y="467"/>
                  </a:lnTo>
                  <a:lnTo>
                    <a:pt x="60" y="572"/>
                  </a:lnTo>
                  <a:lnTo>
                    <a:pt x="15" y="572"/>
                  </a:lnTo>
                  <a:lnTo>
                    <a:pt x="12" y="572"/>
                  </a:lnTo>
                  <a:lnTo>
                    <a:pt x="8" y="573"/>
                  </a:lnTo>
                  <a:lnTo>
                    <a:pt x="6" y="575"/>
                  </a:lnTo>
                  <a:lnTo>
                    <a:pt x="4" y="577"/>
                  </a:lnTo>
                  <a:lnTo>
                    <a:pt x="2" y="579"/>
                  </a:lnTo>
                  <a:lnTo>
                    <a:pt x="1" y="581"/>
                  </a:lnTo>
                  <a:lnTo>
                    <a:pt x="0" y="584"/>
                  </a:lnTo>
                  <a:lnTo>
                    <a:pt x="0" y="587"/>
                  </a:lnTo>
                  <a:lnTo>
                    <a:pt x="0" y="591"/>
                  </a:lnTo>
                  <a:lnTo>
                    <a:pt x="1" y="593"/>
                  </a:lnTo>
                  <a:lnTo>
                    <a:pt x="2" y="596"/>
                  </a:lnTo>
                  <a:lnTo>
                    <a:pt x="4" y="598"/>
                  </a:lnTo>
                  <a:lnTo>
                    <a:pt x="6" y="600"/>
                  </a:lnTo>
                  <a:lnTo>
                    <a:pt x="8" y="601"/>
                  </a:lnTo>
                  <a:lnTo>
                    <a:pt x="12" y="602"/>
                  </a:lnTo>
                  <a:lnTo>
                    <a:pt x="15" y="602"/>
                  </a:lnTo>
                  <a:lnTo>
                    <a:pt x="75" y="602"/>
                  </a:lnTo>
                  <a:lnTo>
                    <a:pt x="195" y="602"/>
                  </a:lnTo>
                  <a:lnTo>
                    <a:pt x="285" y="602"/>
                  </a:lnTo>
                  <a:lnTo>
                    <a:pt x="406" y="602"/>
                  </a:lnTo>
                  <a:lnTo>
                    <a:pt x="496" y="602"/>
                  </a:lnTo>
                  <a:lnTo>
                    <a:pt x="617" y="602"/>
                  </a:lnTo>
                  <a:lnTo>
                    <a:pt x="707" y="602"/>
                  </a:lnTo>
                  <a:lnTo>
                    <a:pt x="828" y="602"/>
                  </a:lnTo>
                  <a:lnTo>
                    <a:pt x="888" y="602"/>
                  </a:lnTo>
                  <a:lnTo>
                    <a:pt x="891" y="602"/>
                  </a:lnTo>
                  <a:lnTo>
                    <a:pt x="893" y="601"/>
                  </a:lnTo>
                  <a:lnTo>
                    <a:pt x="896" y="600"/>
                  </a:lnTo>
                  <a:lnTo>
                    <a:pt x="899" y="598"/>
                  </a:lnTo>
                  <a:lnTo>
                    <a:pt x="900" y="596"/>
                  </a:lnTo>
                  <a:lnTo>
                    <a:pt x="902" y="593"/>
                  </a:lnTo>
                  <a:lnTo>
                    <a:pt x="902" y="591"/>
                  </a:lnTo>
                  <a:lnTo>
                    <a:pt x="903" y="587"/>
                  </a:lnTo>
                  <a:lnTo>
                    <a:pt x="902" y="584"/>
                  </a:lnTo>
                  <a:lnTo>
                    <a:pt x="902" y="581"/>
                  </a:lnTo>
                  <a:lnTo>
                    <a:pt x="900" y="579"/>
                  </a:lnTo>
                  <a:lnTo>
                    <a:pt x="899" y="577"/>
                  </a:lnTo>
                  <a:lnTo>
                    <a:pt x="896" y="575"/>
                  </a:lnTo>
                  <a:lnTo>
                    <a:pt x="893" y="573"/>
                  </a:lnTo>
                  <a:lnTo>
                    <a:pt x="891" y="572"/>
                  </a:lnTo>
                  <a:lnTo>
                    <a:pt x="888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BE99F6E8-4E01-4CF9-B2FC-313474283954}"/>
              </a:ext>
            </a:extLst>
          </p:cNvPr>
          <p:cNvGrpSpPr/>
          <p:nvPr/>
        </p:nvGrpSpPr>
        <p:grpSpPr>
          <a:xfrm>
            <a:off x="4289542" y="3451280"/>
            <a:ext cx="382447" cy="382447"/>
            <a:chOff x="3171825" y="4213225"/>
            <a:chExt cx="287338" cy="287338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45" name="Freeform 416">
              <a:extLst>
                <a:ext uri="{FF2B5EF4-FFF2-40B4-BE49-F238E27FC236}">
                  <a16:creationId xmlns:a16="http://schemas.microsoft.com/office/drawing/2014/main" id="{3212EECB-A40C-4709-953E-EF53CEA93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825" y="4213225"/>
              <a:ext cx="287338" cy="287338"/>
            </a:xfrm>
            <a:custGeom>
              <a:avLst/>
              <a:gdLst>
                <a:gd name="T0" fmla="*/ 898 w 903"/>
                <a:gd name="T1" fmla="*/ 95 h 904"/>
                <a:gd name="T2" fmla="*/ 808 w 903"/>
                <a:gd name="T3" fmla="*/ 5 h 904"/>
                <a:gd name="T4" fmla="*/ 806 w 903"/>
                <a:gd name="T5" fmla="*/ 3 h 904"/>
                <a:gd name="T6" fmla="*/ 803 w 903"/>
                <a:gd name="T7" fmla="*/ 2 h 904"/>
                <a:gd name="T8" fmla="*/ 801 w 903"/>
                <a:gd name="T9" fmla="*/ 0 h 904"/>
                <a:gd name="T10" fmla="*/ 797 w 903"/>
                <a:gd name="T11" fmla="*/ 0 h 904"/>
                <a:gd name="T12" fmla="*/ 794 w 903"/>
                <a:gd name="T13" fmla="*/ 0 h 904"/>
                <a:gd name="T14" fmla="*/ 792 w 903"/>
                <a:gd name="T15" fmla="*/ 2 h 904"/>
                <a:gd name="T16" fmla="*/ 789 w 903"/>
                <a:gd name="T17" fmla="*/ 3 h 904"/>
                <a:gd name="T18" fmla="*/ 787 w 903"/>
                <a:gd name="T19" fmla="*/ 5 h 904"/>
                <a:gd name="T20" fmla="*/ 4 w 903"/>
                <a:gd name="T21" fmla="*/ 787 h 904"/>
                <a:gd name="T22" fmla="*/ 2 w 903"/>
                <a:gd name="T23" fmla="*/ 790 h 904"/>
                <a:gd name="T24" fmla="*/ 1 w 903"/>
                <a:gd name="T25" fmla="*/ 792 h 904"/>
                <a:gd name="T26" fmla="*/ 0 w 903"/>
                <a:gd name="T27" fmla="*/ 795 h 904"/>
                <a:gd name="T28" fmla="*/ 0 w 903"/>
                <a:gd name="T29" fmla="*/ 797 h 904"/>
                <a:gd name="T30" fmla="*/ 0 w 903"/>
                <a:gd name="T31" fmla="*/ 801 h 904"/>
                <a:gd name="T32" fmla="*/ 1 w 903"/>
                <a:gd name="T33" fmla="*/ 804 h 904"/>
                <a:gd name="T34" fmla="*/ 2 w 903"/>
                <a:gd name="T35" fmla="*/ 806 h 904"/>
                <a:gd name="T36" fmla="*/ 4 w 903"/>
                <a:gd name="T37" fmla="*/ 808 h 904"/>
                <a:gd name="T38" fmla="*/ 94 w 903"/>
                <a:gd name="T39" fmla="*/ 899 h 904"/>
                <a:gd name="T40" fmla="*/ 97 w 903"/>
                <a:gd name="T41" fmla="*/ 900 h 904"/>
                <a:gd name="T42" fmla="*/ 99 w 903"/>
                <a:gd name="T43" fmla="*/ 903 h 904"/>
                <a:gd name="T44" fmla="*/ 102 w 903"/>
                <a:gd name="T45" fmla="*/ 903 h 904"/>
                <a:gd name="T46" fmla="*/ 105 w 903"/>
                <a:gd name="T47" fmla="*/ 904 h 904"/>
                <a:gd name="T48" fmla="*/ 108 w 903"/>
                <a:gd name="T49" fmla="*/ 903 h 904"/>
                <a:gd name="T50" fmla="*/ 111 w 903"/>
                <a:gd name="T51" fmla="*/ 903 h 904"/>
                <a:gd name="T52" fmla="*/ 113 w 903"/>
                <a:gd name="T53" fmla="*/ 900 h 904"/>
                <a:gd name="T54" fmla="*/ 115 w 903"/>
                <a:gd name="T55" fmla="*/ 899 h 904"/>
                <a:gd name="T56" fmla="*/ 898 w 903"/>
                <a:gd name="T57" fmla="*/ 116 h 904"/>
                <a:gd name="T58" fmla="*/ 900 w 903"/>
                <a:gd name="T59" fmla="*/ 113 h 904"/>
                <a:gd name="T60" fmla="*/ 901 w 903"/>
                <a:gd name="T61" fmla="*/ 111 h 904"/>
                <a:gd name="T62" fmla="*/ 903 w 903"/>
                <a:gd name="T63" fmla="*/ 108 h 904"/>
                <a:gd name="T64" fmla="*/ 903 w 903"/>
                <a:gd name="T65" fmla="*/ 106 h 904"/>
                <a:gd name="T66" fmla="*/ 903 w 903"/>
                <a:gd name="T67" fmla="*/ 102 h 904"/>
                <a:gd name="T68" fmla="*/ 901 w 903"/>
                <a:gd name="T69" fmla="*/ 100 h 904"/>
                <a:gd name="T70" fmla="*/ 900 w 903"/>
                <a:gd name="T71" fmla="*/ 97 h 904"/>
                <a:gd name="T72" fmla="*/ 898 w 903"/>
                <a:gd name="T73" fmla="*/ 95 h 904"/>
                <a:gd name="T74" fmla="*/ 898 w 903"/>
                <a:gd name="T75" fmla="*/ 95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03" h="904">
                  <a:moveTo>
                    <a:pt x="898" y="95"/>
                  </a:moveTo>
                  <a:lnTo>
                    <a:pt x="808" y="5"/>
                  </a:lnTo>
                  <a:lnTo>
                    <a:pt x="806" y="3"/>
                  </a:lnTo>
                  <a:lnTo>
                    <a:pt x="803" y="2"/>
                  </a:lnTo>
                  <a:lnTo>
                    <a:pt x="801" y="0"/>
                  </a:lnTo>
                  <a:lnTo>
                    <a:pt x="797" y="0"/>
                  </a:lnTo>
                  <a:lnTo>
                    <a:pt x="794" y="0"/>
                  </a:lnTo>
                  <a:lnTo>
                    <a:pt x="792" y="2"/>
                  </a:lnTo>
                  <a:lnTo>
                    <a:pt x="789" y="3"/>
                  </a:lnTo>
                  <a:lnTo>
                    <a:pt x="787" y="5"/>
                  </a:lnTo>
                  <a:lnTo>
                    <a:pt x="4" y="787"/>
                  </a:lnTo>
                  <a:lnTo>
                    <a:pt x="2" y="790"/>
                  </a:lnTo>
                  <a:lnTo>
                    <a:pt x="1" y="792"/>
                  </a:lnTo>
                  <a:lnTo>
                    <a:pt x="0" y="795"/>
                  </a:lnTo>
                  <a:lnTo>
                    <a:pt x="0" y="797"/>
                  </a:lnTo>
                  <a:lnTo>
                    <a:pt x="0" y="801"/>
                  </a:lnTo>
                  <a:lnTo>
                    <a:pt x="1" y="804"/>
                  </a:lnTo>
                  <a:lnTo>
                    <a:pt x="2" y="806"/>
                  </a:lnTo>
                  <a:lnTo>
                    <a:pt x="4" y="808"/>
                  </a:lnTo>
                  <a:lnTo>
                    <a:pt x="94" y="899"/>
                  </a:lnTo>
                  <a:lnTo>
                    <a:pt x="97" y="900"/>
                  </a:lnTo>
                  <a:lnTo>
                    <a:pt x="99" y="903"/>
                  </a:lnTo>
                  <a:lnTo>
                    <a:pt x="102" y="903"/>
                  </a:lnTo>
                  <a:lnTo>
                    <a:pt x="105" y="904"/>
                  </a:lnTo>
                  <a:lnTo>
                    <a:pt x="108" y="903"/>
                  </a:lnTo>
                  <a:lnTo>
                    <a:pt x="111" y="903"/>
                  </a:lnTo>
                  <a:lnTo>
                    <a:pt x="113" y="900"/>
                  </a:lnTo>
                  <a:lnTo>
                    <a:pt x="115" y="899"/>
                  </a:lnTo>
                  <a:lnTo>
                    <a:pt x="898" y="116"/>
                  </a:lnTo>
                  <a:lnTo>
                    <a:pt x="900" y="113"/>
                  </a:lnTo>
                  <a:lnTo>
                    <a:pt x="901" y="111"/>
                  </a:lnTo>
                  <a:lnTo>
                    <a:pt x="903" y="108"/>
                  </a:lnTo>
                  <a:lnTo>
                    <a:pt x="903" y="106"/>
                  </a:lnTo>
                  <a:lnTo>
                    <a:pt x="903" y="102"/>
                  </a:lnTo>
                  <a:lnTo>
                    <a:pt x="901" y="100"/>
                  </a:lnTo>
                  <a:lnTo>
                    <a:pt x="900" y="97"/>
                  </a:lnTo>
                  <a:lnTo>
                    <a:pt x="898" y="95"/>
                  </a:lnTo>
                  <a:lnTo>
                    <a:pt x="898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6" name="Freeform 417">
              <a:extLst>
                <a:ext uri="{FF2B5EF4-FFF2-40B4-BE49-F238E27FC236}">
                  <a16:creationId xmlns:a16="http://schemas.microsoft.com/office/drawing/2014/main" id="{62B8C3ED-ABB9-43A5-AAAB-DB717948E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825" y="4213225"/>
              <a:ext cx="106363" cy="104775"/>
            </a:xfrm>
            <a:custGeom>
              <a:avLst/>
              <a:gdLst>
                <a:gd name="T0" fmla="*/ 182 w 331"/>
                <a:gd name="T1" fmla="*/ 331 h 331"/>
                <a:gd name="T2" fmla="*/ 214 w 331"/>
                <a:gd name="T3" fmla="*/ 323 h 331"/>
                <a:gd name="T4" fmla="*/ 244 w 331"/>
                <a:gd name="T5" fmla="*/ 312 h 331"/>
                <a:gd name="T6" fmla="*/ 271 w 331"/>
                <a:gd name="T7" fmla="*/ 293 h 331"/>
                <a:gd name="T8" fmla="*/ 293 w 331"/>
                <a:gd name="T9" fmla="*/ 271 h 331"/>
                <a:gd name="T10" fmla="*/ 311 w 331"/>
                <a:gd name="T11" fmla="*/ 244 h 331"/>
                <a:gd name="T12" fmla="*/ 323 w 331"/>
                <a:gd name="T13" fmla="*/ 215 h 331"/>
                <a:gd name="T14" fmla="*/ 330 w 331"/>
                <a:gd name="T15" fmla="*/ 183 h 331"/>
                <a:gd name="T16" fmla="*/ 330 w 331"/>
                <a:gd name="T17" fmla="*/ 148 h 331"/>
                <a:gd name="T18" fmla="*/ 323 w 331"/>
                <a:gd name="T19" fmla="*/ 116 h 331"/>
                <a:gd name="T20" fmla="*/ 311 w 331"/>
                <a:gd name="T21" fmla="*/ 86 h 331"/>
                <a:gd name="T22" fmla="*/ 292 w 331"/>
                <a:gd name="T23" fmla="*/ 60 h 331"/>
                <a:gd name="T24" fmla="*/ 271 w 331"/>
                <a:gd name="T25" fmla="*/ 38 h 331"/>
                <a:gd name="T26" fmla="*/ 244 w 331"/>
                <a:gd name="T27" fmla="*/ 20 h 331"/>
                <a:gd name="T28" fmla="*/ 214 w 331"/>
                <a:gd name="T29" fmla="*/ 8 h 331"/>
                <a:gd name="T30" fmla="*/ 182 w 331"/>
                <a:gd name="T31" fmla="*/ 0 h 331"/>
                <a:gd name="T32" fmla="*/ 149 w 331"/>
                <a:gd name="T33" fmla="*/ 0 h 331"/>
                <a:gd name="T34" fmla="*/ 116 w 331"/>
                <a:gd name="T35" fmla="*/ 8 h 331"/>
                <a:gd name="T36" fmla="*/ 86 w 331"/>
                <a:gd name="T37" fmla="*/ 20 h 331"/>
                <a:gd name="T38" fmla="*/ 60 w 331"/>
                <a:gd name="T39" fmla="*/ 38 h 331"/>
                <a:gd name="T40" fmla="*/ 37 w 331"/>
                <a:gd name="T41" fmla="*/ 60 h 331"/>
                <a:gd name="T42" fmla="*/ 20 w 331"/>
                <a:gd name="T43" fmla="*/ 86 h 331"/>
                <a:gd name="T44" fmla="*/ 7 w 331"/>
                <a:gd name="T45" fmla="*/ 116 h 331"/>
                <a:gd name="T46" fmla="*/ 1 w 331"/>
                <a:gd name="T47" fmla="*/ 148 h 331"/>
                <a:gd name="T48" fmla="*/ 1 w 331"/>
                <a:gd name="T49" fmla="*/ 183 h 331"/>
                <a:gd name="T50" fmla="*/ 7 w 331"/>
                <a:gd name="T51" fmla="*/ 215 h 331"/>
                <a:gd name="T52" fmla="*/ 20 w 331"/>
                <a:gd name="T53" fmla="*/ 244 h 331"/>
                <a:gd name="T54" fmla="*/ 37 w 331"/>
                <a:gd name="T55" fmla="*/ 271 h 331"/>
                <a:gd name="T56" fmla="*/ 60 w 331"/>
                <a:gd name="T57" fmla="*/ 293 h 331"/>
                <a:gd name="T58" fmla="*/ 86 w 331"/>
                <a:gd name="T59" fmla="*/ 312 h 331"/>
                <a:gd name="T60" fmla="*/ 116 w 331"/>
                <a:gd name="T61" fmla="*/ 323 h 331"/>
                <a:gd name="T62" fmla="*/ 149 w 331"/>
                <a:gd name="T63" fmla="*/ 33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1" h="331">
                  <a:moveTo>
                    <a:pt x="165" y="331"/>
                  </a:moveTo>
                  <a:lnTo>
                    <a:pt x="182" y="331"/>
                  </a:lnTo>
                  <a:lnTo>
                    <a:pt x="198" y="328"/>
                  </a:lnTo>
                  <a:lnTo>
                    <a:pt x="214" y="323"/>
                  </a:lnTo>
                  <a:lnTo>
                    <a:pt x="229" y="318"/>
                  </a:lnTo>
                  <a:lnTo>
                    <a:pt x="244" y="312"/>
                  </a:lnTo>
                  <a:lnTo>
                    <a:pt x="258" y="303"/>
                  </a:lnTo>
                  <a:lnTo>
                    <a:pt x="271" y="293"/>
                  </a:lnTo>
                  <a:lnTo>
                    <a:pt x="283" y="283"/>
                  </a:lnTo>
                  <a:lnTo>
                    <a:pt x="293" y="271"/>
                  </a:lnTo>
                  <a:lnTo>
                    <a:pt x="302" y="258"/>
                  </a:lnTo>
                  <a:lnTo>
                    <a:pt x="311" y="244"/>
                  </a:lnTo>
                  <a:lnTo>
                    <a:pt x="318" y="230"/>
                  </a:lnTo>
                  <a:lnTo>
                    <a:pt x="323" y="215"/>
                  </a:lnTo>
                  <a:lnTo>
                    <a:pt x="328" y="199"/>
                  </a:lnTo>
                  <a:lnTo>
                    <a:pt x="330" y="183"/>
                  </a:lnTo>
                  <a:lnTo>
                    <a:pt x="331" y="166"/>
                  </a:lnTo>
                  <a:lnTo>
                    <a:pt x="330" y="148"/>
                  </a:lnTo>
                  <a:lnTo>
                    <a:pt x="328" y="132"/>
                  </a:lnTo>
                  <a:lnTo>
                    <a:pt x="323" y="116"/>
                  </a:lnTo>
                  <a:lnTo>
                    <a:pt x="318" y="101"/>
                  </a:lnTo>
                  <a:lnTo>
                    <a:pt x="311" y="86"/>
                  </a:lnTo>
                  <a:lnTo>
                    <a:pt x="302" y="73"/>
                  </a:lnTo>
                  <a:lnTo>
                    <a:pt x="292" y="60"/>
                  </a:lnTo>
                  <a:lnTo>
                    <a:pt x="283" y="49"/>
                  </a:lnTo>
                  <a:lnTo>
                    <a:pt x="271" y="38"/>
                  </a:lnTo>
                  <a:lnTo>
                    <a:pt x="258" y="28"/>
                  </a:lnTo>
                  <a:lnTo>
                    <a:pt x="244" y="20"/>
                  </a:lnTo>
                  <a:lnTo>
                    <a:pt x="229" y="13"/>
                  </a:lnTo>
                  <a:lnTo>
                    <a:pt x="214" y="8"/>
                  </a:lnTo>
                  <a:lnTo>
                    <a:pt x="198" y="4"/>
                  </a:lnTo>
                  <a:lnTo>
                    <a:pt x="182" y="0"/>
                  </a:lnTo>
                  <a:lnTo>
                    <a:pt x="165" y="0"/>
                  </a:lnTo>
                  <a:lnTo>
                    <a:pt x="149" y="0"/>
                  </a:lnTo>
                  <a:lnTo>
                    <a:pt x="131" y="4"/>
                  </a:lnTo>
                  <a:lnTo>
                    <a:pt x="116" y="8"/>
                  </a:lnTo>
                  <a:lnTo>
                    <a:pt x="100" y="13"/>
                  </a:lnTo>
                  <a:lnTo>
                    <a:pt x="86" y="20"/>
                  </a:lnTo>
                  <a:lnTo>
                    <a:pt x="72" y="28"/>
                  </a:lnTo>
                  <a:lnTo>
                    <a:pt x="60" y="38"/>
                  </a:lnTo>
                  <a:lnTo>
                    <a:pt x="48" y="49"/>
                  </a:lnTo>
                  <a:lnTo>
                    <a:pt x="37" y="60"/>
                  </a:lnTo>
                  <a:lnTo>
                    <a:pt x="27" y="73"/>
                  </a:lnTo>
                  <a:lnTo>
                    <a:pt x="20" y="86"/>
                  </a:lnTo>
                  <a:lnTo>
                    <a:pt x="12" y="101"/>
                  </a:lnTo>
                  <a:lnTo>
                    <a:pt x="7" y="116"/>
                  </a:lnTo>
                  <a:lnTo>
                    <a:pt x="3" y="132"/>
                  </a:lnTo>
                  <a:lnTo>
                    <a:pt x="1" y="148"/>
                  </a:lnTo>
                  <a:lnTo>
                    <a:pt x="0" y="166"/>
                  </a:lnTo>
                  <a:lnTo>
                    <a:pt x="1" y="183"/>
                  </a:lnTo>
                  <a:lnTo>
                    <a:pt x="3" y="199"/>
                  </a:lnTo>
                  <a:lnTo>
                    <a:pt x="7" y="215"/>
                  </a:lnTo>
                  <a:lnTo>
                    <a:pt x="12" y="230"/>
                  </a:lnTo>
                  <a:lnTo>
                    <a:pt x="20" y="244"/>
                  </a:lnTo>
                  <a:lnTo>
                    <a:pt x="27" y="258"/>
                  </a:lnTo>
                  <a:lnTo>
                    <a:pt x="37" y="271"/>
                  </a:lnTo>
                  <a:lnTo>
                    <a:pt x="48" y="283"/>
                  </a:lnTo>
                  <a:lnTo>
                    <a:pt x="60" y="293"/>
                  </a:lnTo>
                  <a:lnTo>
                    <a:pt x="72" y="303"/>
                  </a:lnTo>
                  <a:lnTo>
                    <a:pt x="86" y="312"/>
                  </a:lnTo>
                  <a:lnTo>
                    <a:pt x="100" y="318"/>
                  </a:lnTo>
                  <a:lnTo>
                    <a:pt x="116" y="323"/>
                  </a:lnTo>
                  <a:lnTo>
                    <a:pt x="131" y="328"/>
                  </a:lnTo>
                  <a:lnTo>
                    <a:pt x="149" y="331"/>
                  </a:lnTo>
                  <a:lnTo>
                    <a:pt x="165" y="3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7" name="Freeform 418">
              <a:extLst>
                <a:ext uri="{FF2B5EF4-FFF2-40B4-BE49-F238E27FC236}">
                  <a16:creationId xmlns:a16="http://schemas.microsoft.com/office/drawing/2014/main" id="{A3A34310-4E4D-4F60-AC1F-AD3E0D277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388" y="4394200"/>
              <a:ext cx="104775" cy="106363"/>
            </a:xfrm>
            <a:custGeom>
              <a:avLst/>
              <a:gdLst>
                <a:gd name="T0" fmla="*/ 149 w 332"/>
                <a:gd name="T1" fmla="*/ 1 h 332"/>
                <a:gd name="T2" fmla="*/ 117 w 332"/>
                <a:gd name="T3" fmla="*/ 8 h 332"/>
                <a:gd name="T4" fmla="*/ 87 w 332"/>
                <a:gd name="T5" fmla="*/ 21 h 332"/>
                <a:gd name="T6" fmla="*/ 61 w 332"/>
                <a:gd name="T7" fmla="*/ 38 h 332"/>
                <a:gd name="T8" fmla="*/ 39 w 332"/>
                <a:gd name="T9" fmla="*/ 60 h 332"/>
                <a:gd name="T10" fmla="*/ 21 w 332"/>
                <a:gd name="T11" fmla="*/ 87 h 332"/>
                <a:gd name="T12" fmla="*/ 8 w 332"/>
                <a:gd name="T13" fmla="*/ 116 h 332"/>
                <a:gd name="T14" fmla="*/ 1 w 332"/>
                <a:gd name="T15" fmla="*/ 149 h 332"/>
                <a:gd name="T16" fmla="*/ 1 w 332"/>
                <a:gd name="T17" fmla="*/ 183 h 332"/>
                <a:gd name="T18" fmla="*/ 8 w 332"/>
                <a:gd name="T19" fmla="*/ 215 h 332"/>
                <a:gd name="T20" fmla="*/ 21 w 332"/>
                <a:gd name="T21" fmla="*/ 245 h 332"/>
                <a:gd name="T22" fmla="*/ 39 w 332"/>
                <a:gd name="T23" fmla="*/ 270 h 332"/>
                <a:gd name="T24" fmla="*/ 61 w 332"/>
                <a:gd name="T25" fmla="*/ 293 h 332"/>
                <a:gd name="T26" fmla="*/ 87 w 332"/>
                <a:gd name="T27" fmla="*/ 311 h 332"/>
                <a:gd name="T28" fmla="*/ 117 w 332"/>
                <a:gd name="T29" fmla="*/ 324 h 332"/>
                <a:gd name="T30" fmla="*/ 149 w 332"/>
                <a:gd name="T31" fmla="*/ 331 h 332"/>
                <a:gd name="T32" fmla="*/ 184 w 332"/>
                <a:gd name="T33" fmla="*/ 331 h 332"/>
                <a:gd name="T34" fmla="*/ 216 w 332"/>
                <a:gd name="T35" fmla="*/ 324 h 332"/>
                <a:gd name="T36" fmla="*/ 245 w 332"/>
                <a:gd name="T37" fmla="*/ 311 h 332"/>
                <a:gd name="T38" fmla="*/ 272 w 332"/>
                <a:gd name="T39" fmla="*/ 293 h 332"/>
                <a:gd name="T40" fmla="*/ 294 w 332"/>
                <a:gd name="T41" fmla="*/ 270 h 332"/>
                <a:gd name="T42" fmla="*/ 311 w 332"/>
                <a:gd name="T43" fmla="*/ 245 h 332"/>
                <a:gd name="T44" fmla="*/ 324 w 332"/>
                <a:gd name="T45" fmla="*/ 215 h 332"/>
                <a:gd name="T46" fmla="*/ 330 w 332"/>
                <a:gd name="T47" fmla="*/ 183 h 332"/>
                <a:gd name="T48" fmla="*/ 330 w 332"/>
                <a:gd name="T49" fmla="*/ 149 h 332"/>
                <a:gd name="T50" fmla="*/ 324 w 332"/>
                <a:gd name="T51" fmla="*/ 116 h 332"/>
                <a:gd name="T52" fmla="*/ 311 w 332"/>
                <a:gd name="T53" fmla="*/ 87 h 332"/>
                <a:gd name="T54" fmla="*/ 294 w 332"/>
                <a:gd name="T55" fmla="*/ 60 h 332"/>
                <a:gd name="T56" fmla="*/ 272 w 332"/>
                <a:gd name="T57" fmla="*/ 38 h 332"/>
                <a:gd name="T58" fmla="*/ 245 w 332"/>
                <a:gd name="T59" fmla="*/ 21 h 332"/>
                <a:gd name="T60" fmla="*/ 216 w 332"/>
                <a:gd name="T61" fmla="*/ 8 h 332"/>
                <a:gd name="T62" fmla="*/ 184 w 332"/>
                <a:gd name="T63" fmla="*/ 1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2" h="332">
                  <a:moveTo>
                    <a:pt x="166" y="0"/>
                  </a:moveTo>
                  <a:lnTo>
                    <a:pt x="149" y="1"/>
                  </a:lnTo>
                  <a:lnTo>
                    <a:pt x="133" y="3"/>
                  </a:lnTo>
                  <a:lnTo>
                    <a:pt x="117" y="8"/>
                  </a:lnTo>
                  <a:lnTo>
                    <a:pt x="102" y="13"/>
                  </a:lnTo>
                  <a:lnTo>
                    <a:pt x="87" y="21"/>
                  </a:lnTo>
                  <a:lnTo>
                    <a:pt x="73" y="28"/>
                  </a:lnTo>
                  <a:lnTo>
                    <a:pt x="61" y="38"/>
                  </a:lnTo>
                  <a:lnTo>
                    <a:pt x="50" y="48"/>
                  </a:lnTo>
                  <a:lnTo>
                    <a:pt x="39" y="60"/>
                  </a:lnTo>
                  <a:lnTo>
                    <a:pt x="29" y="73"/>
                  </a:lnTo>
                  <a:lnTo>
                    <a:pt x="21" y="87"/>
                  </a:lnTo>
                  <a:lnTo>
                    <a:pt x="14" y="101"/>
                  </a:lnTo>
                  <a:lnTo>
                    <a:pt x="8" y="116"/>
                  </a:lnTo>
                  <a:lnTo>
                    <a:pt x="4" y="132"/>
                  </a:lnTo>
                  <a:lnTo>
                    <a:pt x="1" y="149"/>
                  </a:lnTo>
                  <a:lnTo>
                    <a:pt x="0" y="165"/>
                  </a:lnTo>
                  <a:lnTo>
                    <a:pt x="1" y="183"/>
                  </a:lnTo>
                  <a:lnTo>
                    <a:pt x="4" y="199"/>
                  </a:lnTo>
                  <a:lnTo>
                    <a:pt x="8" y="215"/>
                  </a:lnTo>
                  <a:lnTo>
                    <a:pt x="14" y="230"/>
                  </a:lnTo>
                  <a:lnTo>
                    <a:pt x="21" y="245"/>
                  </a:lnTo>
                  <a:lnTo>
                    <a:pt x="29" y="259"/>
                  </a:lnTo>
                  <a:lnTo>
                    <a:pt x="39" y="270"/>
                  </a:lnTo>
                  <a:lnTo>
                    <a:pt x="50" y="282"/>
                  </a:lnTo>
                  <a:lnTo>
                    <a:pt x="61" y="293"/>
                  </a:lnTo>
                  <a:lnTo>
                    <a:pt x="73" y="303"/>
                  </a:lnTo>
                  <a:lnTo>
                    <a:pt x="87" y="311"/>
                  </a:lnTo>
                  <a:lnTo>
                    <a:pt x="102" y="319"/>
                  </a:lnTo>
                  <a:lnTo>
                    <a:pt x="117" y="324"/>
                  </a:lnTo>
                  <a:lnTo>
                    <a:pt x="133" y="328"/>
                  </a:lnTo>
                  <a:lnTo>
                    <a:pt x="149" y="331"/>
                  </a:lnTo>
                  <a:lnTo>
                    <a:pt x="166" y="332"/>
                  </a:lnTo>
                  <a:lnTo>
                    <a:pt x="184" y="331"/>
                  </a:lnTo>
                  <a:lnTo>
                    <a:pt x="200" y="328"/>
                  </a:lnTo>
                  <a:lnTo>
                    <a:pt x="216" y="324"/>
                  </a:lnTo>
                  <a:lnTo>
                    <a:pt x="231" y="319"/>
                  </a:lnTo>
                  <a:lnTo>
                    <a:pt x="245" y="311"/>
                  </a:lnTo>
                  <a:lnTo>
                    <a:pt x="259" y="303"/>
                  </a:lnTo>
                  <a:lnTo>
                    <a:pt x="272" y="293"/>
                  </a:lnTo>
                  <a:lnTo>
                    <a:pt x="283" y="282"/>
                  </a:lnTo>
                  <a:lnTo>
                    <a:pt x="294" y="270"/>
                  </a:lnTo>
                  <a:lnTo>
                    <a:pt x="304" y="259"/>
                  </a:lnTo>
                  <a:lnTo>
                    <a:pt x="311" y="245"/>
                  </a:lnTo>
                  <a:lnTo>
                    <a:pt x="319" y="230"/>
                  </a:lnTo>
                  <a:lnTo>
                    <a:pt x="324" y="215"/>
                  </a:lnTo>
                  <a:lnTo>
                    <a:pt x="328" y="199"/>
                  </a:lnTo>
                  <a:lnTo>
                    <a:pt x="330" y="183"/>
                  </a:lnTo>
                  <a:lnTo>
                    <a:pt x="332" y="165"/>
                  </a:lnTo>
                  <a:lnTo>
                    <a:pt x="330" y="149"/>
                  </a:lnTo>
                  <a:lnTo>
                    <a:pt x="328" y="132"/>
                  </a:lnTo>
                  <a:lnTo>
                    <a:pt x="324" y="116"/>
                  </a:lnTo>
                  <a:lnTo>
                    <a:pt x="319" y="101"/>
                  </a:lnTo>
                  <a:lnTo>
                    <a:pt x="311" y="87"/>
                  </a:lnTo>
                  <a:lnTo>
                    <a:pt x="304" y="73"/>
                  </a:lnTo>
                  <a:lnTo>
                    <a:pt x="294" y="60"/>
                  </a:lnTo>
                  <a:lnTo>
                    <a:pt x="283" y="48"/>
                  </a:lnTo>
                  <a:lnTo>
                    <a:pt x="272" y="38"/>
                  </a:lnTo>
                  <a:lnTo>
                    <a:pt x="259" y="28"/>
                  </a:lnTo>
                  <a:lnTo>
                    <a:pt x="245" y="21"/>
                  </a:lnTo>
                  <a:lnTo>
                    <a:pt x="231" y="13"/>
                  </a:lnTo>
                  <a:lnTo>
                    <a:pt x="216" y="8"/>
                  </a:lnTo>
                  <a:lnTo>
                    <a:pt x="200" y="3"/>
                  </a:lnTo>
                  <a:lnTo>
                    <a:pt x="184" y="1"/>
                  </a:lnTo>
                  <a:lnTo>
                    <a:pt x="1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C2B753F9-11F4-4326-9FB1-5B2E361B7A2F}"/>
              </a:ext>
            </a:extLst>
          </p:cNvPr>
          <p:cNvGrpSpPr/>
          <p:nvPr/>
        </p:nvGrpSpPr>
        <p:grpSpPr>
          <a:xfrm>
            <a:off x="4289542" y="1254348"/>
            <a:ext cx="382447" cy="382447"/>
            <a:chOff x="2598738" y="1344613"/>
            <a:chExt cx="287338" cy="287338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49" name="Freeform 457">
              <a:extLst>
                <a:ext uri="{FF2B5EF4-FFF2-40B4-BE49-F238E27FC236}">
                  <a16:creationId xmlns:a16="http://schemas.microsoft.com/office/drawing/2014/main" id="{33447E25-95F2-44AC-AB28-20E6A0E6E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988" y="1508125"/>
              <a:ext cx="192088" cy="47625"/>
            </a:xfrm>
            <a:custGeom>
              <a:avLst/>
              <a:gdLst>
                <a:gd name="T0" fmla="*/ 1 w 601"/>
                <a:gd name="T1" fmla="*/ 93 h 150"/>
                <a:gd name="T2" fmla="*/ 11 w 601"/>
                <a:gd name="T3" fmla="*/ 101 h 150"/>
                <a:gd name="T4" fmla="*/ 30 w 601"/>
                <a:gd name="T5" fmla="*/ 111 h 150"/>
                <a:gd name="T6" fmla="*/ 58 w 601"/>
                <a:gd name="T7" fmla="*/ 121 h 150"/>
                <a:gd name="T8" fmla="*/ 96 w 601"/>
                <a:gd name="T9" fmla="*/ 131 h 150"/>
                <a:gd name="T10" fmla="*/ 144 w 601"/>
                <a:gd name="T11" fmla="*/ 140 h 150"/>
                <a:gd name="T12" fmla="*/ 199 w 601"/>
                <a:gd name="T13" fmla="*/ 146 h 150"/>
                <a:gd name="T14" fmla="*/ 265 w 601"/>
                <a:gd name="T15" fmla="*/ 149 h 150"/>
                <a:gd name="T16" fmla="*/ 337 w 601"/>
                <a:gd name="T17" fmla="*/ 149 h 150"/>
                <a:gd name="T18" fmla="*/ 402 w 601"/>
                <a:gd name="T19" fmla="*/ 146 h 150"/>
                <a:gd name="T20" fmla="*/ 458 w 601"/>
                <a:gd name="T21" fmla="*/ 140 h 150"/>
                <a:gd name="T22" fmla="*/ 505 w 601"/>
                <a:gd name="T23" fmla="*/ 131 h 150"/>
                <a:gd name="T24" fmla="*/ 542 w 601"/>
                <a:gd name="T25" fmla="*/ 121 h 150"/>
                <a:gd name="T26" fmla="*/ 571 w 601"/>
                <a:gd name="T27" fmla="*/ 111 h 150"/>
                <a:gd name="T28" fmla="*/ 591 w 601"/>
                <a:gd name="T29" fmla="*/ 101 h 150"/>
                <a:gd name="T30" fmla="*/ 600 w 601"/>
                <a:gd name="T31" fmla="*/ 93 h 150"/>
                <a:gd name="T32" fmla="*/ 601 w 601"/>
                <a:gd name="T33" fmla="*/ 87 h 150"/>
                <a:gd name="T34" fmla="*/ 600 w 601"/>
                <a:gd name="T35" fmla="*/ 82 h 150"/>
                <a:gd name="T36" fmla="*/ 599 w 601"/>
                <a:gd name="T37" fmla="*/ 79 h 150"/>
                <a:gd name="T38" fmla="*/ 596 w 601"/>
                <a:gd name="T39" fmla="*/ 71 h 150"/>
                <a:gd name="T40" fmla="*/ 583 w 601"/>
                <a:gd name="T41" fmla="*/ 56 h 150"/>
                <a:gd name="T42" fmla="*/ 564 w 601"/>
                <a:gd name="T43" fmla="*/ 43 h 150"/>
                <a:gd name="T44" fmla="*/ 540 w 601"/>
                <a:gd name="T45" fmla="*/ 32 h 150"/>
                <a:gd name="T46" fmla="*/ 525 w 601"/>
                <a:gd name="T47" fmla="*/ 27 h 150"/>
                <a:gd name="T48" fmla="*/ 523 w 601"/>
                <a:gd name="T49" fmla="*/ 27 h 150"/>
                <a:gd name="T50" fmla="*/ 495 w 601"/>
                <a:gd name="T51" fmla="*/ 19 h 150"/>
                <a:gd name="T52" fmla="*/ 443 w 601"/>
                <a:gd name="T53" fmla="*/ 10 h 150"/>
                <a:gd name="T54" fmla="*/ 387 w 601"/>
                <a:gd name="T55" fmla="*/ 3 h 150"/>
                <a:gd name="T56" fmla="*/ 334 w 601"/>
                <a:gd name="T57" fmla="*/ 0 h 150"/>
                <a:gd name="T58" fmla="*/ 305 w 601"/>
                <a:gd name="T59" fmla="*/ 0 h 150"/>
                <a:gd name="T60" fmla="*/ 257 w 601"/>
                <a:gd name="T61" fmla="*/ 0 h 150"/>
                <a:gd name="T62" fmla="*/ 184 w 601"/>
                <a:gd name="T63" fmla="*/ 7 h 150"/>
                <a:gd name="T64" fmla="*/ 135 w 601"/>
                <a:gd name="T65" fmla="*/ 13 h 150"/>
                <a:gd name="T66" fmla="*/ 88 w 601"/>
                <a:gd name="T67" fmla="*/ 24 h 150"/>
                <a:gd name="T68" fmla="*/ 48 w 601"/>
                <a:gd name="T69" fmla="*/ 38 h 150"/>
                <a:gd name="T70" fmla="*/ 24 w 601"/>
                <a:gd name="T71" fmla="*/ 51 h 150"/>
                <a:gd name="T72" fmla="*/ 13 w 601"/>
                <a:gd name="T73" fmla="*/ 60 h 150"/>
                <a:gd name="T74" fmla="*/ 4 w 601"/>
                <a:gd name="T75" fmla="*/ 71 h 150"/>
                <a:gd name="T76" fmla="*/ 0 w 601"/>
                <a:gd name="T77" fmla="*/ 8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01" h="150">
                  <a:moveTo>
                    <a:pt x="0" y="90"/>
                  </a:moveTo>
                  <a:lnTo>
                    <a:pt x="1" y="93"/>
                  </a:lnTo>
                  <a:lnTo>
                    <a:pt x="4" y="97"/>
                  </a:lnTo>
                  <a:lnTo>
                    <a:pt x="11" y="101"/>
                  </a:lnTo>
                  <a:lnTo>
                    <a:pt x="19" y="106"/>
                  </a:lnTo>
                  <a:lnTo>
                    <a:pt x="30" y="111"/>
                  </a:lnTo>
                  <a:lnTo>
                    <a:pt x="43" y="116"/>
                  </a:lnTo>
                  <a:lnTo>
                    <a:pt x="58" y="121"/>
                  </a:lnTo>
                  <a:lnTo>
                    <a:pt x="76" y="126"/>
                  </a:lnTo>
                  <a:lnTo>
                    <a:pt x="96" y="131"/>
                  </a:lnTo>
                  <a:lnTo>
                    <a:pt x="119" y="135"/>
                  </a:lnTo>
                  <a:lnTo>
                    <a:pt x="144" y="140"/>
                  </a:lnTo>
                  <a:lnTo>
                    <a:pt x="170" y="143"/>
                  </a:lnTo>
                  <a:lnTo>
                    <a:pt x="199" y="146"/>
                  </a:lnTo>
                  <a:lnTo>
                    <a:pt x="230" y="148"/>
                  </a:lnTo>
                  <a:lnTo>
                    <a:pt x="265" y="149"/>
                  </a:lnTo>
                  <a:lnTo>
                    <a:pt x="300" y="150"/>
                  </a:lnTo>
                  <a:lnTo>
                    <a:pt x="337" y="149"/>
                  </a:lnTo>
                  <a:lnTo>
                    <a:pt x="370" y="148"/>
                  </a:lnTo>
                  <a:lnTo>
                    <a:pt x="402" y="146"/>
                  </a:lnTo>
                  <a:lnTo>
                    <a:pt x="431" y="143"/>
                  </a:lnTo>
                  <a:lnTo>
                    <a:pt x="458" y="140"/>
                  </a:lnTo>
                  <a:lnTo>
                    <a:pt x="482" y="135"/>
                  </a:lnTo>
                  <a:lnTo>
                    <a:pt x="505" y="131"/>
                  </a:lnTo>
                  <a:lnTo>
                    <a:pt x="525" y="126"/>
                  </a:lnTo>
                  <a:lnTo>
                    <a:pt x="542" y="121"/>
                  </a:lnTo>
                  <a:lnTo>
                    <a:pt x="559" y="116"/>
                  </a:lnTo>
                  <a:lnTo>
                    <a:pt x="571" y="111"/>
                  </a:lnTo>
                  <a:lnTo>
                    <a:pt x="582" y="106"/>
                  </a:lnTo>
                  <a:lnTo>
                    <a:pt x="591" y="101"/>
                  </a:lnTo>
                  <a:lnTo>
                    <a:pt x="596" y="97"/>
                  </a:lnTo>
                  <a:lnTo>
                    <a:pt x="600" y="93"/>
                  </a:lnTo>
                  <a:lnTo>
                    <a:pt x="601" y="90"/>
                  </a:lnTo>
                  <a:lnTo>
                    <a:pt x="601" y="87"/>
                  </a:lnTo>
                  <a:lnTo>
                    <a:pt x="600" y="84"/>
                  </a:lnTo>
                  <a:lnTo>
                    <a:pt x="600" y="82"/>
                  </a:lnTo>
                  <a:lnTo>
                    <a:pt x="600" y="81"/>
                  </a:lnTo>
                  <a:lnTo>
                    <a:pt x="599" y="79"/>
                  </a:lnTo>
                  <a:lnTo>
                    <a:pt x="599" y="78"/>
                  </a:lnTo>
                  <a:lnTo>
                    <a:pt x="596" y="71"/>
                  </a:lnTo>
                  <a:lnTo>
                    <a:pt x="591" y="63"/>
                  </a:lnTo>
                  <a:lnTo>
                    <a:pt x="583" y="56"/>
                  </a:lnTo>
                  <a:lnTo>
                    <a:pt x="575" y="49"/>
                  </a:lnTo>
                  <a:lnTo>
                    <a:pt x="564" y="43"/>
                  </a:lnTo>
                  <a:lnTo>
                    <a:pt x="553" y="38"/>
                  </a:lnTo>
                  <a:lnTo>
                    <a:pt x="540" y="32"/>
                  </a:lnTo>
                  <a:lnTo>
                    <a:pt x="525" y="28"/>
                  </a:lnTo>
                  <a:lnTo>
                    <a:pt x="525" y="27"/>
                  </a:lnTo>
                  <a:lnTo>
                    <a:pt x="525" y="27"/>
                  </a:lnTo>
                  <a:lnTo>
                    <a:pt x="523" y="27"/>
                  </a:lnTo>
                  <a:lnTo>
                    <a:pt x="520" y="26"/>
                  </a:lnTo>
                  <a:lnTo>
                    <a:pt x="495" y="19"/>
                  </a:lnTo>
                  <a:lnTo>
                    <a:pt x="470" y="14"/>
                  </a:lnTo>
                  <a:lnTo>
                    <a:pt x="443" y="10"/>
                  </a:lnTo>
                  <a:lnTo>
                    <a:pt x="415" y="5"/>
                  </a:lnTo>
                  <a:lnTo>
                    <a:pt x="387" y="3"/>
                  </a:lnTo>
                  <a:lnTo>
                    <a:pt x="360" y="1"/>
                  </a:lnTo>
                  <a:lnTo>
                    <a:pt x="334" y="0"/>
                  </a:lnTo>
                  <a:lnTo>
                    <a:pt x="311" y="0"/>
                  </a:lnTo>
                  <a:lnTo>
                    <a:pt x="305" y="0"/>
                  </a:lnTo>
                  <a:lnTo>
                    <a:pt x="300" y="0"/>
                  </a:lnTo>
                  <a:lnTo>
                    <a:pt x="257" y="0"/>
                  </a:lnTo>
                  <a:lnTo>
                    <a:pt x="209" y="3"/>
                  </a:lnTo>
                  <a:lnTo>
                    <a:pt x="184" y="7"/>
                  </a:lnTo>
                  <a:lnTo>
                    <a:pt x="160" y="10"/>
                  </a:lnTo>
                  <a:lnTo>
                    <a:pt x="135" y="13"/>
                  </a:lnTo>
                  <a:lnTo>
                    <a:pt x="110" y="18"/>
                  </a:lnTo>
                  <a:lnTo>
                    <a:pt x="88" y="24"/>
                  </a:lnTo>
                  <a:lnTo>
                    <a:pt x="67" y="30"/>
                  </a:lnTo>
                  <a:lnTo>
                    <a:pt x="48" y="38"/>
                  </a:lnTo>
                  <a:lnTo>
                    <a:pt x="32" y="45"/>
                  </a:lnTo>
                  <a:lnTo>
                    <a:pt x="24" y="51"/>
                  </a:lnTo>
                  <a:lnTo>
                    <a:pt x="18" y="55"/>
                  </a:lnTo>
                  <a:lnTo>
                    <a:pt x="13" y="60"/>
                  </a:lnTo>
                  <a:lnTo>
                    <a:pt x="8" y="66"/>
                  </a:lnTo>
                  <a:lnTo>
                    <a:pt x="4" y="71"/>
                  </a:lnTo>
                  <a:lnTo>
                    <a:pt x="2" y="77"/>
                  </a:lnTo>
                  <a:lnTo>
                    <a:pt x="0" y="84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0" name="Freeform 458">
              <a:extLst>
                <a:ext uri="{FF2B5EF4-FFF2-40B4-BE49-F238E27FC236}">
                  <a16:creationId xmlns:a16="http://schemas.microsoft.com/office/drawing/2014/main" id="{6B752AA6-9DD2-40CA-B9B0-1E7DD1C26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738" y="1420813"/>
              <a:ext cx="190500" cy="39688"/>
            </a:xfrm>
            <a:custGeom>
              <a:avLst/>
              <a:gdLst>
                <a:gd name="T0" fmla="*/ 333 w 602"/>
                <a:gd name="T1" fmla="*/ 125 h 125"/>
                <a:gd name="T2" fmla="*/ 393 w 602"/>
                <a:gd name="T3" fmla="*/ 122 h 125"/>
                <a:gd name="T4" fmla="*/ 448 w 602"/>
                <a:gd name="T5" fmla="*/ 116 h 125"/>
                <a:gd name="T6" fmla="*/ 495 w 602"/>
                <a:gd name="T7" fmla="*/ 108 h 125"/>
                <a:gd name="T8" fmla="*/ 536 w 602"/>
                <a:gd name="T9" fmla="*/ 99 h 125"/>
                <a:gd name="T10" fmla="*/ 567 w 602"/>
                <a:gd name="T11" fmla="*/ 89 h 125"/>
                <a:gd name="T12" fmla="*/ 589 w 602"/>
                <a:gd name="T13" fmla="*/ 79 h 125"/>
                <a:gd name="T14" fmla="*/ 599 w 602"/>
                <a:gd name="T15" fmla="*/ 72 h 125"/>
                <a:gd name="T16" fmla="*/ 602 w 602"/>
                <a:gd name="T17" fmla="*/ 67 h 125"/>
                <a:gd name="T18" fmla="*/ 602 w 602"/>
                <a:gd name="T19" fmla="*/ 0 h 125"/>
                <a:gd name="T20" fmla="*/ 573 w 602"/>
                <a:gd name="T21" fmla="*/ 13 h 125"/>
                <a:gd name="T22" fmla="*/ 537 w 602"/>
                <a:gd name="T23" fmla="*/ 24 h 125"/>
                <a:gd name="T24" fmla="*/ 497 w 602"/>
                <a:gd name="T25" fmla="*/ 34 h 125"/>
                <a:gd name="T26" fmla="*/ 454 w 602"/>
                <a:gd name="T27" fmla="*/ 40 h 125"/>
                <a:gd name="T28" fmla="*/ 369 w 602"/>
                <a:gd name="T29" fmla="*/ 48 h 125"/>
                <a:gd name="T30" fmla="*/ 302 w 602"/>
                <a:gd name="T31" fmla="*/ 50 h 125"/>
                <a:gd name="T32" fmla="*/ 233 w 602"/>
                <a:gd name="T33" fmla="*/ 48 h 125"/>
                <a:gd name="T34" fmla="*/ 148 w 602"/>
                <a:gd name="T35" fmla="*/ 40 h 125"/>
                <a:gd name="T36" fmla="*/ 106 w 602"/>
                <a:gd name="T37" fmla="*/ 34 h 125"/>
                <a:gd name="T38" fmla="*/ 66 w 602"/>
                <a:gd name="T39" fmla="*/ 25 h 125"/>
                <a:gd name="T40" fmla="*/ 29 w 602"/>
                <a:gd name="T41" fmla="*/ 13 h 125"/>
                <a:gd name="T42" fmla="*/ 0 w 602"/>
                <a:gd name="T43" fmla="*/ 0 h 125"/>
                <a:gd name="T44" fmla="*/ 0 w 602"/>
                <a:gd name="T45" fmla="*/ 67 h 125"/>
                <a:gd name="T46" fmla="*/ 4 w 602"/>
                <a:gd name="T47" fmla="*/ 72 h 125"/>
                <a:gd name="T48" fmla="*/ 13 w 602"/>
                <a:gd name="T49" fmla="*/ 79 h 125"/>
                <a:gd name="T50" fmla="*/ 36 w 602"/>
                <a:gd name="T51" fmla="*/ 89 h 125"/>
                <a:gd name="T52" fmla="*/ 67 w 602"/>
                <a:gd name="T53" fmla="*/ 99 h 125"/>
                <a:gd name="T54" fmla="*/ 108 w 602"/>
                <a:gd name="T55" fmla="*/ 108 h 125"/>
                <a:gd name="T56" fmla="*/ 155 w 602"/>
                <a:gd name="T57" fmla="*/ 116 h 125"/>
                <a:gd name="T58" fmla="*/ 210 w 602"/>
                <a:gd name="T59" fmla="*/ 122 h 125"/>
                <a:gd name="T60" fmla="*/ 270 w 602"/>
                <a:gd name="T61" fmla="*/ 125 h 125"/>
                <a:gd name="T62" fmla="*/ 302 w 602"/>
                <a:gd name="T63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2" h="125">
                  <a:moveTo>
                    <a:pt x="302" y="125"/>
                  </a:moveTo>
                  <a:lnTo>
                    <a:pt x="333" y="125"/>
                  </a:lnTo>
                  <a:lnTo>
                    <a:pt x="364" y="124"/>
                  </a:lnTo>
                  <a:lnTo>
                    <a:pt x="393" y="122"/>
                  </a:lnTo>
                  <a:lnTo>
                    <a:pt x="421" y="118"/>
                  </a:lnTo>
                  <a:lnTo>
                    <a:pt x="448" y="116"/>
                  </a:lnTo>
                  <a:lnTo>
                    <a:pt x="472" y="112"/>
                  </a:lnTo>
                  <a:lnTo>
                    <a:pt x="495" y="108"/>
                  </a:lnTo>
                  <a:lnTo>
                    <a:pt x="516" y="103"/>
                  </a:lnTo>
                  <a:lnTo>
                    <a:pt x="536" y="99"/>
                  </a:lnTo>
                  <a:lnTo>
                    <a:pt x="553" y="94"/>
                  </a:lnTo>
                  <a:lnTo>
                    <a:pt x="567" y="89"/>
                  </a:lnTo>
                  <a:lnTo>
                    <a:pt x="580" y="84"/>
                  </a:lnTo>
                  <a:lnTo>
                    <a:pt x="589" y="79"/>
                  </a:lnTo>
                  <a:lnTo>
                    <a:pt x="597" y="74"/>
                  </a:lnTo>
                  <a:lnTo>
                    <a:pt x="599" y="72"/>
                  </a:lnTo>
                  <a:lnTo>
                    <a:pt x="601" y="69"/>
                  </a:lnTo>
                  <a:lnTo>
                    <a:pt x="602" y="67"/>
                  </a:lnTo>
                  <a:lnTo>
                    <a:pt x="602" y="65"/>
                  </a:lnTo>
                  <a:lnTo>
                    <a:pt x="602" y="0"/>
                  </a:lnTo>
                  <a:lnTo>
                    <a:pt x="589" y="7"/>
                  </a:lnTo>
                  <a:lnTo>
                    <a:pt x="573" y="13"/>
                  </a:lnTo>
                  <a:lnTo>
                    <a:pt x="556" y="20"/>
                  </a:lnTo>
                  <a:lnTo>
                    <a:pt x="537" y="24"/>
                  </a:lnTo>
                  <a:lnTo>
                    <a:pt x="517" y="29"/>
                  </a:lnTo>
                  <a:lnTo>
                    <a:pt x="497" y="34"/>
                  </a:lnTo>
                  <a:lnTo>
                    <a:pt x="476" y="37"/>
                  </a:lnTo>
                  <a:lnTo>
                    <a:pt x="454" y="40"/>
                  </a:lnTo>
                  <a:lnTo>
                    <a:pt x="410" y="44"/>
                  </a:lnTo>
                  <a:lnTo>
                    <a:pt x="369" y="48"/>
                  </a:lnTo>
                  <a:lnTo>
                    <a:pt x="332" y="50"/>
                  </a:lnTo>
                  <a:lnTo>
                    <a:pt x="302" y="50"/>
                  </a:lnTo>
                  <a:lnTo>
                    <a:pt x="271" y="50"/>
                  </a:lnTo>
                  <a:lnTo>
                    <a:pt x="233" y="48"/>
                  </a:lnTo>
                  <a:lnTo>
                    <a:pt x="192" y="44"/>
                  </a:lnTo>
                  <a:lnTo>
                    <a:pt x="148" y="40"/>
                  </a:lnTo>
                  <a:lnTo>
                    <a:pt x="127" y="37"/>
                  </a:lnTo>
                  <a:lnTo>
                    <a:pt x="106" y="34"/>
                  </a:lnTo>
                  <a:lnTo>
                    <a:pt x="85" y="29"/>
                  </a:lnTo>
                  <a:lnTo>
                    <a:pt x="66" y="25"/>
                  </a:lnTo>
                  <a:lnTo>
                    <a:pt x="47" y="20"/>
                  </a:lnTo>
                  <a:lnTo>
                    <a:pt x="29" y="13"/>
                  </a:lnTo>
                  <a:lnTo>
                    <a:pt x="14" y="7"/>
                  </a:lnTo>
                  <a:lnTo>
                    <a:pt x="0" y="0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9"/>
                  </a:lnTo>
                  <a:lnTo>
                    <a:pt x="4" y="72"/>
                  </a:lnTo>
                  <a:lnTo>
                    <a:pt x="6" y="74"/>
                  </a:lnTo>
                  <a:lnTo>
                    <a:pt x="13" y="79"/>
                  </a:lnTo>
                  <a:lnTo>
                    <a:pt x="23" y="84"/>
                  </a:lnTo>
                  <a:lnTo>
                    <a:pt x="36" y="89"/>
                  </a:lnTo>
                  <a:lnTo>
                    <a:pt x="50" y="95"/>
                  </a:lnTo>
                  <a:lnTo>
                    <a:pt x="67" y="99"/>
                  </a:lnTo>
                  <a:lnTo>
                    <a:pt x="86" y="103"/>
                  </a:lnTo>
                  <a:lnTo>
                    <a:pt x="108" y="108"/>
                  </a:lnTo>
                  <a:lnTo>
                    <a:pt x="130" y="112"/>
                  </a:lnTo>
                  <a:lnTo>
                    <a:pt x="155" y="116"/>
                  </a:lnTo>
                  <a:lnTo>
                    <a:pt x="182" y="120"/>
                  </a:lnTo>
                  <a:lnTo>
                    <a:pt x="210" y="122"/>
                  </a:lnTo>
                  <a:lnTo>
                    <a:pt x="240" y="124"/>
                  </a:lnTo>
                  <a:lnTo>
                    <a:pt x="270" y="125"/>
                  </a:lnTo>
                  <a:lnTo>
                    <a:pt x="302" y="125"/>
                  </a:lnTo>
                  <a:lnTo>
                    <a:pt x="302" y="1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1" name="Freeform 459">
              <a:extLst>
                <a:ext uri="{FF2B5EF4-FFF2-40B4-BE49-F238E27FC236}">
                  <a16:creationId xmlns:a16="http://schemas.microsoft.com/office/drawing/2014/main" id="{2F9B377D-5B5E-4B31-AC3D-F709BB8B8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738" y="1454150"/>
              <a:ext cx="190500" cy="39688"/>
            </a:xfrm>
            <a:custGeom>
              <a:avLst/>
              <a:gdLst>
                <a:gd name="T0" fmla="*/ 302 w 602"/>
                <a:gd name="T1" fmla="*/ 124 h 124"/>
                <a:gd name="T2" fmla="*/ 333 w 602"/>
                <a:gd name="T3" fmla="*/ 124 h 124"/>
                <a:gd name="T4" fmla="*/ 364 w 602"/>
                <a:gd name="T5" fmla="*/ 123 h 124"/>
                <a:gd name="T6" fmla="*/ 393 w 602"/>
                <a:gd name="T7" fmla="*/ 121 h 124"/>
                <a:gd name="T8" fmla="*/ 421 w 602"/>
                <a:gd name="T9" fmla="*/ 119 h 124"/>
                <a:gd name="T10" fmla="*/ 448 w 602"/>
                <a:gd name="T11" fmla="*/ 115 h 124"/>
                <a:gd name="T12" fmla="*/ 472 w 602"/>
                <a:gd name="T13" fmla="*/ 111 h 124"/>
                <a:gd name="T14" fmla="*/ 495 w 602"/>
                <a:gd name="T15" fmla="*/ 108 h 124"/>
                <a:gd name="T16" fmla="*/ 516 w 602"/>
                <a:gd name="T17" fmla="*/ 104 h 124"/>
                <a:gd name="T18" fmla="*/ 536 w 602"/>
                <a:gd name="T19" fmla="*/ 98 h 124"/>
                <a:gd name="T20" fmla="*/ 553 w 602"/>
                <a:gd name="T21" fmla="*/ 94 h 124"/>
                <a:gd name="T22" fmla="*/ 567 w 602"/>
                <a:gd name="T23" fmla="*/ 89 h 124"/>
                <a:gd name="T24" fmla="*/ 580 w 602"/>
                <a:gd name="T25" fmla="*/ 83 h 124"/>
                <a:gd name="T26" fmla="*/ 589 w 602"/>
                <a:gd name="T27" fmla="*/ 79 h 124"/>
                <a:gd name="T28" fmla="*/ 597 w 602"/>
                <a:gd name="T29" fmla="*/ 74 h 124"/>
                <a:gd name="T30" fmla="*/ 599 w 602"/>
                <a:gd name="T31" fmla="*/ 71 h 124"/>
                <a:gd name="T32" fmla="*/ 601 w 602"/>
                <a:gd name="T33" fmla="*/ 69 h 124"/>
                <a:gd name="T34" fmla="*/ 602 w 602"/>
                <a:gd name="T35" fmla="*/ 66 h 124"/>
                <a:gd name="T36" fmla="*/ 602 w 602"/>
                <a:gd name="T37" fmla="*/ 64 h 124"/>
                <a:gd name="T38" fmla="*/ 602 w 602"/>
                <a:gd name="T39" fmla="*/ 0 h 124"/>
                <a:gd name="T40" fmla="*/ 589 w 602"/>
                <a:gd name="T41" fmla="*/ 7 h 124"/>
                <a:gd name="T42" fmla="*/ 573 w 602"/>
                <a:gd name="T43" fmla="*/ 14 h 124"/>
                <a:gd name="T44" fmla="*/ 556 w 602"/>
                <a:gd name="T45" fmla="*/ 19 h 124"/>
                <a:gd name="T46" fmla="*/ 537 w 602"/>
                <a:gd name="T47" fmla="*/ 24 h 124"/>
                <a:gd name="T48" fmla="*/ 517 w 602"/>
                <a:gd name="T49" fmla="*/ 29 h 124"/>
                <a:gd name="T50" fmla="*/ 497 w 602"/>
                <a:gd name="T51" fmla="*/ 33 h 124"/>
                <a:gd name="T52" fmla="*/ 476 w 602"/>
                <a:gd name="T53" fmla="*/ 36 h 124"/>
                <a:gd name="T54" fmla="*/ 454 w 602"/>
                <a:gd name="T55" fmla="*/ 39 h 124"/>
                <a:gd name="T56" fmla="*/ 410 w 602"/>
                <a:gd name="T57" fmla="*/ 44 h 124"/>
                <a:gd name="T58" fmla="*/ 369 w 602"/>
                <a:gd name="T59" fmla="*/ 47 h 124"/>
                <a:gd name="T60" fmla="*/ 332 w 602"/>
                <a:gd name="T61" fmla="*/ 49 h 124"/>
                <a:gd name="T62" fmla="*/ 302 w 602"/>
                <a:gd name="T63" fmla="*/ 49 h 124"/>
                <a:gd name="T64" fmla="*/ 271 w 602"/>
                <a:gd name="T65" fmla="*/ 49 h 124"/>
                <a:gd name="T66" fmla="*/ 233 w 602"/>
                <a:gd name="T67" fmla="*/ 47 h 124"/>
                <a:gd name="T68" fmla="*/ 192 w 602"/>
                <a:gd name="T69" fmla="*/ 44 h 124"/>
                <a:gd name="T70" fmla="*/ 148 w 602"/>
                <a:gd name="T71" fmla="*/ 39 h 124"/>
                <a:gd name="T72" fmla="*/ 127 w 602"/>
                <a:gd name="T73" fmla="*/ 36 h 124"/>
                <a:gd name="T74" fmla="*/ 106 w 602"/>
                <a:gd name="T75" fmla="*/ 33 h 124"/>
                <a:gd name="T76" fmla="*/ 85 w 602"/>
                <a:gd name="T77" fmla="*/ 29 h 124"/>
                <a:gd name="T78" fmla="*/ 66 w 602"/>
                <a:gd name="T79" fmla="*/ 24 h 124"/>
                <a:gd name="T80" fmla="*/ 47 w 602"/>
                <a:gd name="T81" fmla="*/ 19 h 124"/>
                <a:gd name="T82" fmla="*/ 29 w 602"/>
                <a:gd name="T83" fmla="*/ 14 h 124"/>
                <a:gd name="T84" fmla="*/ 14 w 602"/>
                <a:gd name="T85" fmla="*/ 7 h 124"/>
                <a:gd name="T86" fmla="*/ 0 w 602"/>
                <a:gd name="T87" fmla="*/ 0 h 124"/>
                <a:gd name="T88" fmla="*/ 0 w 602"/>
                <a:gd name="T89" fmla="*/ 64 h 124"/>
                <a:gd name="T90" fmla="*/ 0 w 602"/>
                <a:gd name="T91" fmla="*/ 66 h 124"/>
                <a:gd name="T92" fmla="*/ 2 w 602"/>
                <a:gd name="T93" fmla="*/ 69 h 124"/>
                <a:gd name="T94" fmla="*/ 4 w 602"/>
                <a:gd name="T95" fmla="*/ 71 h 124"/>
                <a:gd name="T96" fmla="*/ 6 w 602"/>
                <a:gd name="T97" fmla="*/ 74 h 124"/>
                <a:gd name="T98" fmla="*/ 13 w 602"/>
                <a:gd name="T99" fmla="*/ 79 h 124"/>
                <a:gd name="T100" fmla="*/ 23 w 602"/>
                <a:gd name="T101" fmla="*/ 83 h 124"/>
                <a:gd name="T102" fmla="*/ 36 w 602"/>
                <a:gd name="T103" fmla="*/ 89 h 124"/>
                <a:gd name="T104" fmla="*/ 50 w 602"/>
                <a:gd name="T105" fmla="*/ 94 h 124"/>
                <a:gd name="T106" fmla="*/ 67 w 602"/>
                <a:gd name="T107" fmla="*/ 98 h 124"/>
                <a:gd name="T108" fmla="*/ 86 w 602"/>
                <a:gd name="T109" fmla="*/ 104 h 124"/>
                <a:gd name="T110" fmla="*/ 108 w 602"/>
                <a:gd name="T111" fmla="*/ 108 h 124"/>
                <a:gd name="T112" fmla="*/ 130 w 602"/>
                <a:gd name="T113" fmla="*/ 111 h 124"/>
                <a:gd name="T114" fmla="*/ 155 w 602"/>
                <a:gd name="T115" fmla="*/ 115 h 124"/>
                <a:gd name="T116" fmla="*/ 182 w 602"/>
                <a:gd name="T117" fmla="*/ 119 h 124"/>
                <a:gd name="T118" fmla="*/ 210 w 602"/>
                <a:gd name="T119" fmla="*/ 121 h 124"/>
                <a:gd name="T120" fmla="*/ 240 w 602"/>
                <a:gd name="T121" fmla="*/ 123 h 124"/>
                <a:gd name="T122" fmla="*/ 270 w 602"/>
                <a:gd name="T123" fmla="*/ 124 h 124"/>
                <a:gd name="T124" fmla="*/ 302 w 602"/>
                <a:gd name="T12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2" h="124">
                  <a:moveTo>
                    <a:pt x="302" y="124"/>
                  </a:moveTo>
                  <a:lnTo>
                    <a:pt x="333" y="124"/>
                  </a:lnTo>
                  <a:lnTo>
                    <a:pt x="364" y="123"/>
                  </a:lnTo>
                  <a:lnTo>
                    <a:pt x="393" y="121"/>
                  </a:lnTo>
                  <a:lnTo>
                    <a:pt x="421" y="119"/>
                  </a:lnTo>
                  <a:lnTo>
                    <a:pt x="448" y="115"/>
                  </a:lnTo>
                  <a:lnTo>
                    <a:pt x="472" y="111"/>
                  </a:lnTo>
                  <a:lnTo>
                    <a:pt x="495" y="108"/>
                  </a:lnTo>
                  <a:lnTo>
                    <a:pt x="516" y="104"/>
                  </a:lnTo>
                  <a:lnTo>
                    <a:pt x="536" y="98"/>
                  </a:lnTo>
                  <a:lnTo>
                    <a:pt x="553" y="94"/>
                  </a:lnTo>
                  <a:lnTo>
                    <a:pt x="567" y="89"/>
                  </a:lnTo>
                  <a:lnTo>
                    <a:pt x="580" y="83"/>
                  </a:lnTo>
                  <a:lnTo>
                    <a:pt x="589" y="79"/>
                  </a:lnTo>
                  <a:lnTo>
                    <a:pt x="597" y="74"/>
                  </a:lnTo>
                  <a:lnTo>
                    <a:pt x="599" y="71"/>
                  </a:lnTo>
                  <a:lnTo>
                    <a:pt x="601" y="69"/>
                  </a:lnTo>
                  <a:lnTo>
                    <a:pt x="602" y="66"/>
                  </a:lnTo>
                  <a:lnTo>
                    <a:pt x="602" y="64"/>
                  </a:lnTo>
                  <a:lnTo>
                    <a:pt x="602" y="0"/>
                  </a:lnTo>
                  <a:lnTo>
                    <a:pt x="589" y="7"/>
                  </a:lnTo>
                  <a:lnTo>
                    <a:pt x="573" y="14"/>
                  </a:lnTo>
                  <a:lnTo>
                    <a:pt x="556" y="19"/>
                  </a:lnTo>
                  <a:lnTo>
                    <a:pt x="537" y="24"/>
                  </a:lnTo>
                  <a:lnTo>
                    <a:pt x="517" y="29"/>
                  </a:lnTo>
                  <a:lnTo>
                    <a:pt x="497" y="33"/>
                  </a:lnTo>
                  <a:lnTo>
                    <a:pt x="476" y="36"/>
                  </a:lnTo>
                  <a:lnTo>
                    <a:pt x="454" y="39"/>
                  </a:lnTo>
                  <a:lnTo>
                    <a:pt x="410" y="44"/>
                  </a:lnTo>
                  <a:lnTo>
                    <a:pt x="369" y="47"/>
                  </a:lnTo>
                  <a:lnTo>
                    <a:pt x="332" y="49"/>
                  </a:lnTo>
                  <a:lnTo>
                    <a:pt x="302" y="49"/>
                  </a:lnTo>
                  <a:lnTo>
                    <a:pt x="271" y="49"/>
                  </a:lnTo>
                  <a:lnTo>
                    <a:pt x="233" y="47"/>
                  </a:lnTo>
                  <a:lnTo>
                    <a:pt x="192" y="44"/>
                  </a:lnTo>
                  <a:lnTo>
                    <a:pt x="148" y="39"/>
                  </a:lnTo>
                  <a:lnTo>
                    <a:pt x="127" y="36"/>
                  </a:lnTo>
                  <a:lnTo>
                    <a:pt x="106" y="33"/>
                  </a:lnTo>
                  <a:lnTo>
                    <a:pt x="85" y="29"/>
                  </a:lnTo>
                  <a:lnTo>
                    <a:pt x="66" y="24"/>
                  </a:lnTo>
                  <a:lnTo>
                    <a:pt x="47" y="19"/>
                  </a:lnTo>
                  <a:lnTo>
                    <a:pt x="29" y="14"/>
                  </a:lnTo>
                  <a:lnTo>
                    <a:pt x="14" y="7"/>
                  </a:lnTo>
                  <a:lnTo>
                    <a:pt x="0" y="0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2" y="69"/>
                  </a:lnTo>
                  <a:lnTo>
                    <a:pt x="4" y="71"/>
                  </a:lnTo>
                  <a:lnTo>
                    <a:pt x="6" y="74"/>
                  </a:lnTo>
                  <a:lnTo>
                    <a:pt x="13" y="79"/>
                  </a:lnTo>
                  <a:lnTo>
                    <a:pt x="23" y="83"/>
                  </a:lnTo>
                  <a:lnTo>
                    <a:pt x="36" y="89"/>
                  </a:lnTo>
                  <a:lnTo>
                    <a:pt x="50" y="94"/>
                  </a:lnTo>
                  <a:lnTo>
                    <a:pt x="67" y="98"/>
                  </a:lnTo>
                  <a:lnTo>
                    <a:pt x="86" y="104"/>
                  </a:lnTo>
                  <a:lnTo>
                    <a:pt x="108" y="108"/>
                  </a:lnTo>
                  <a:lnTo>
                    <a:pt x="130" y="111"/>
                  </a:lnTo>
                  <a:lnTo>
                    <a:pt x="155" y="115"/>
                  </a:lnTo>
                  <a:lnTo>
                    <a:pt x="182" y="119"/>
                  </a:lnTo>
                  <a:lnTo>
                    <a:pt x="210" y="121"/>
                  </a:lnTo>
                  <a:lnTo>
                    <a:pt x="240" y="123"/>
                  </a:lnTo>
                  <a:lnTo>
                    <a:pt x="270" y="124"/>
                  </a:lnTo>
                  <a:lnTo>
                    <a:pt x="302" y="1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2" name="Freeform 460">
              <a:extLst>
                <a:ext uri="{FF2B5EF4-FFF2-40B4-BE49-F238E27FC236}">
                  <a16:creationId xmlns:a16="http://schemas.microsoft.com/office/drawing/2014/main" id="{83DF61AD-8ABC-4BBC-B30E-B150FD89C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738" y="1385888"/>
              <a:ext cx="190500" cy="41275"/>
            </a:xfrm>
            <a:custGeom>
              <a:avLst/>
              <a:gdLst>
                <a:gd name="T0" fmla="*/ 333 w 602"/>
                <a:gd name="T1" fmla="*/ 126 h 127"/>
                <a:gd name="T2" fmla="*/ 393 w 602"/>
                <a:gd name="T3" fmla="*/ 124 h 127"/>
                <a:gd name="T4" fmla="*/ 448 w 602"/>
                <a:gd name="T5" fmla="*/ 117 h 127"/>
                <a:gd name="T6" fmla="*/ 495 w 602"/>
                <a:gd name="T7" fmla="*/ 110 h 127"/>
                <a:gd name="T8" fmla="*/ 536 w 602"/>
                <a:gd name="T9" fmla="*/ 101 h 127"/>
                <a:gd name="T10" fmla="*/ 567 w 602"/>
                <a:gd name="T11" fmla="*/ 91 h 127"/>
                <a:gd name="T12" fmla="*/ 589 w 602"/>
                <a:gd name="T13" fmla="*/ 81 h 127"/>
                <a:gd name="T14" fmla="*/ 599 w 602"/>
                <a:gd name="T15" fmla="*/ 73 h 127"/>
                <a:gd name="T16" fmla="*/ 602 w 602"/>
                <a:gd name="T17" fmla="*/ 69 h 127"/>
                <a:gd name="T18" fmla="*/ 602 w 602"/>
                <a:gd name="T19" fmla="*/ 0 h 127"/>
                <a:gd name="T20" fmla="*/ 576 w 602"/>
                <a:gd name="T21" fmla="*/ 13 h 127"/>
                <a:gd name="T22" fmla="*/ 543 w 602"/>
                <a:gd name="T23" fmla="*/ 24 h 127"/>
                <a:gd name="T24" fmla="*/ 506 w 602"/>
                <a:gd name="T25" fmla="*/ 32 h 127"/>
                <a:gd name="T26" fmla="*/ 466 w 602"/>
                <a:gd name="T27" fmla="*/ 40 h 127"/>
                <a:gd name="T28" fmla="*/ 381 w 602"/>
                <a:gd name="T29" fmla="*/ 48 h 127"/>
                <a:gd name="T30" fmla="*/ 302 w 602"/>
                <a:gd name="T31" fmla="*/ 52 h 127"/>
                <a:gd name="T32" fmla="*/ 221 w 602"/>
                <a:gd name="T33" fmla="*/ 48 h 127"/>
                <a:gd name="T34" fmla="*/ 137 w 602"/>
                <a:gd name="T35" fmla="*/ 40 h 127"/>
                <a:gd name="T36" fmla="*/ 97 w 602"/>
                <a:gd name="T37" fmla="*/ 32 h 127"/>
                <a:gd name="T38" fmla="*/ 59 w 602"/>
                <a:gd name="T39" fmla="*/ 24 h 127"/>
                <a:gd name="T40" fmla="*/ 27 w 602"/>
                <a:gd name="T41" fmla="*/ 13 h 127"/>
                <a:gd name="T42" fmla="*/ 0 w 602"/>
                <a:gd name="T43" fmla="*/ 1 h 127"/>
                <a:gd name="T44" fmla="*/ 0 w 602"/>
                <a:gd name="T45" fmla="*/ 69 h 127"/>
                <a:gd name="T46" fmla="*/ 4 w 602"/>
                <a:gd name="T47" fmla="*/ 73 h 127"/>
                <a:gd name="T48" fmla="*/ 13 w 602"/>
                <a:gd name="T49" fmla="*/ 81 h 127"/>
                <a:gd name="T50" fmla="*/ 36 w 602"/>
                <a:gd name="T51" fmla="*/ 91 h 127"/>
                <a:gd name="T52" fmla="*/ 67 w 602"/>
                <a:gd name="T53" fmla="*/ 101 h 127"/>
                <a:gd name="T54" fmla="*/ 108 w 602"/>
                <a:gd name="T55" fmla="*/ 110 h 127"/>
                <a:gd name="T56" fmla="*/ 155 w 602"/>
                <a:gd name="T57" fmla="*/ 117 h 127"/>
                <a:gd name="T58" fmla="*/ 210 w 602"/>
                <a:gd name="T59" fmla="*/ 124 h 127"/>
                <a:gd name="T60" fmla="*/ 270 w 602"/>
                <a:gd name="T61" fmla="*/ 127 h 127"/>
                <a:gd name="T62" fmla="*/ 302 w 602"/>
                <a:gd name="T63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2" h="127">
                  <a:moveTo>
                    <a:pt x="302" y="127"/>
                  </a:moveTo>
                  <a:lnTo>
                    <a:pt x="333" y="126"/>
                  </a:lnTo>
                  <a:lnTo>
                    <a:pt x="364" y="125"/>
                  </a:lnTo>
                  <a:lnTo>
                    <a:pt x="393" y="124"/>
                  </a:lnTo>
                  <a:lnTo>
                    <a:pt x="421" y="120"/>
                  </a:lnTo>
                  <a:lnTo>
                    <a:pt x="448" y="117"/>
                  </a:lnTo>
                  <a:lnTo>
                    <a:pt x="472" y="114"/>
                  </a:lnTo>
                  <a:lnTo>
                    <a:pt x="495" y="110"/>
                  </a:lnTo>
                  <a:lnTo>
                    <a:pt x="516" y="105"/>
                  </a:lnTo>
                  <a:lnTo>
                    <a:pt x="536" y="101"/>
                  </a:lnTo>
                  <a:lnTo>
                    <a:pt x="553" y="96"/>
                  </a:lnTo>
                  <a:lnTo>
                    <a:pt x="567" y="91"/>
                  </a:lnTo>
                  <a:lnTo>
                    <a:pt x="580" y="86"/>
                  </a:lnTo>
                  <a:lnTo>
                    <a:pt x="589" y="81"/>
                  </a:lnTo>
                  <a:lnTo>
                    <a:pt x="597" y="76"/>
                  </a:lnTo>
                  <a:lnTo>
                    <a:pt x="599" y="73"/>
                  </a:lnTo>
                  <a:lnTo>
                    <a:pt x="601" y="71"/>
                  </a:lnTo>
                  <a:lnTo>
                    <a:pt x="602" y="69"/>
                  </a:lnTo>
                  <a:lnTo>
                    <a:pt x="602" y="67"/>
                  </a:lnTo>
                  <a:lnTo>
                    <a:pt x="602" y="0"/>
                  </a:lnTo>
                  <a:lnTo>
                    <a:pt x="590" y="8"/>
                  </a:lnTo>
                  <a:lnTo>
                    <a:pt x="576" y="13"/>
                  </a:lnTo>
                  <a:lnTo>
                    <a:pt x="560" y="18"/>
                  </a:lnTo>
                  <a:lnTo>
                    <a:pt x="543" y="24"/>
                  </a:lnTo>
                  <a:lnTo>
                    <a:pt x="525" y="28"/>
                  </a:lnTo>
                  <a:lnTo>
                    <a:pt x="506" y="32"/>
                  </a:lnTo>
                  <a:lnTo>
                    <a:pt x="486" y="37"/>
                  </a:lnTo>
                  <a:lnTo>
                    <a:pt x="466" y="40"/>
                  </a:lnTo>
                  <a:lnTo>
                    <a:pt x="423" y="45"/>
                  </a:lnTo>
                  <a:lnTo>
                    <a:pt x="381" y="48"/>
                  </a:lnTo>
                  <a:lnTo>
                    <a:pt x="340" y="51"/>
                  </a:lnTo>
                  <a:lnTo>
                    <a:pt x="302" y="52"/>
                  </a:lnTo>
                  <a:lnTo>
                    <a:pt x="263" y="51"/>
                  </a:lnTo>
                  <a:lnTo>
                    <a:pt x="221" y="48"/>
                  </a:lnTo>
                  <a:lnTo>
                    <a:pt x="180" y="45"/>
                  </a:lnTo>
                  <a:lnTo>
                    <a:pt x="137" y="40"/>
                  </a:lnTo>
                  <a:lnTo>
                    <a:pt x="116" y="37"/>
                  </a:lnTo>
                  <a:lnTo>
                    <a:pt x="97" y="32"/>
                  </a:lnTo>
                  <a:lnTo>
                    <a:pt x="78" y="28"/>
                  </a:lnTo>
                  <a:lnTo>
                    <a:pt x="59" y="24"/>
                  </a:lnTo>
                  <a:lnTo>
                    <a:pt x="42" y="18"/>
                  </a:lnTo>
                  <a:lnTo>
                    <a:pt x="27" y="13"/>
                  </a:lnTo>
                  <a:lnTo>
                    <a:pt x="12" y="8"/>
                  </a:lnTo>
                  <a:lnTo>
                    <a:pt x="0" y="1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6" y="75"/>
                  </a:lnTo>
                  <a:lnTo>
                    <a:pt x="13" y="81"/>
                  </a:lnTo>
                  <a:lnTo>
                    <a:pt x="23" y="86"/>
                  </a:lnTo>
                  <a:lnTo>
                    <a:pt x="36" y="91"/>
                  </a:lnTo>
                  <a:lnTo>
                    <a:pt x="50" y="96"/>
                  </a:lnTo>
                  <a:lnTo>
                    <a:pt x="67" y="101"/>
                  </a:lnTo>
                  <a:lnTo>
                    <a:pt x="86" y="105"/>
                  </a:lnTo>
                  <a:lnTo>
                    <a:pt x="108" y="110"/>
                  </a:lnTo>
                  <a:lnTo>
                    <a:pt x="130" y="114"/>
                  </a:lnTo>
                  <a:lnTo>
                    <a:pt x="155" y="117"/>
                  </a:lnTo>
                  <a:lnTo>
                    <a:pt x="182" y="120"/>
                  </a:lnTo>
                  <a:lnTo>
                    <a:pt x="210" y="124"/>
                  </a:lnTo>
                  <a:lnTo>
                    <a:pt x="240" y="125"/>
                  </a:lnTo>
                  <a:lnTo>
                    <a:pt x="270" y="127"/>
                  </a:lnTo>
                  <a:lnTo>
                    <a:pt x="302" y="127"/>
                  </a:lnTo>
                  <a:lnTo>
                    <a:pt x="302" y="1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3" name="Freeform 461">
              <a:extLst>
                <a:ext uri="{FF2B5EF4-FFF2-40B4-BE49-F238E27FC236}">
                  <a16:creationId xmlns:a16="http://schemas.microsoft.com/office/drawing/2014/main" id="{A50CC108-DF89-4FB0-ADAC-164067A0E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738" y="1487488"/>
              <a:ext cx="190500" cy="39688"/>
            </a:xfrm>
            <a:custGeom>
              <a:avLst/>
              <a:gdLst>
                <a:gd name="T0" fmla="*/ 602 w 602"/>
                <a:gd name="T1" fmla="*/ 0 h 125"/>
                <a:gd name="T2" fmla="*/ 573 w 602"/>
                <a:gd name="T3" fmla="*/ 14 h 125"/>
                <a:gd name="T4" fmla="*/ 537 w 602"/>
                <a:gd name="T5" fmla="*/ 24 h 125"/>
                <a:gd name="T6" fmla="*/ 497 w 602"/>
                <a:gd name="T7" fmla="*/ 33 h 125"/>
                <a:gd name="T8" fmla="*/ 454 w 602"/>
                <a:gd name="T9" fmla="*/ 39 h 125"/>
                <a:gd name="T10" fmla="*/ 369 w 602"/>
                <a:gd name="T11" fmla="*/ 47 h 125"/>
                <a:gd name="T12" fmla="*/ 302 w 602"/>
                <a:gd name="T13" fmla="*/ 49 h 125"/>
                <a:gd name="T14" fmla="*/ 233 w 602"/>
                <a:gd name="T15" fmla="*/ 47 h 125"/>
                <a:gd name="T16" fmla="*/ 148 w 602"/>
                <a:gd name="T17" fmla="*/ 39 h 125"/>
                <a:gd name="T18" fmla="*/ 106 w 602"/>
                <a:gd name="T19" fmla="*/ 33 h 125"/>
                <a:gd name="T20" fmla="*/ 66 w 602"/>
                <a:gd name="T21" fmla="*/ 24 h 125"/>
                <a:gd name="T22" fmla="*/ 29 w 602"/>
                <a:gd name="T23" fmla="*/ 14 h 125"/>
                <a:gd name="T24" fmla="*/ 0 w 602"/>
                <a:gd name="T25" fmla="*/ 0 h 125"/>
                <a:gd name="T26" fmla="*/ 2 w 602"/>
                <a:gd name="T27" fmla="*/ 69 h 125"/>
                <a:gd name="T28" fmla="*/ 11 w 602"/>
                <a:gd name="T29" fmla="*/ 79 h 125"/>
                <a:gd name="T30" fmla="*/ 32 w 602"/>
                <a:gd name="T31" fmla="*/ 89 h 125"/>
                <a:gd name="T32" fmla="*/ 59 w 602"/>
                <a:gd name="T33" fmla="*/ 98 h 125"/>
                <a:gd name="T34" fmla="*/ 96 w 602"/>
                <a:gd name="T35" fmla="*/ 107 h 125"/>
                <a:gd name="T36" fmla="*/ 140 w 602"/>
                <a:gd name="T37" fmla="*/ 116 h 125"/>
                <a:gd name="T38" fmla="*/ 190 w 602"/>
                <a:gd name="T39" fmla="*/ 121 h 125"/>
                <a:gd name="T40" fmla="*/ 248 w 602"/>
                <a:gd name="T41" fmla="*/ 124 h 125"/>
                <a:gd name="T42" fmla="*/ 283 w 602"/>
                <a:gd name="T43" fmla="*/ 119 h 125"/>
                <a:gd name="T44" fmla="*/ 292 w 602"/>
                <a:gd name="T45" fmla="*/ 106 h 125"/>
                <a:gd name="T46" fmla="*/ 305 w 602"/>
                <a:gd name="T47" fmla="*/ 94 h 125"/>
                <a:gd name="T48" fmla="*/ 320 w 602"/>
                <a:gd name="T49" fmla="*/ 84 h 125"/>
                <a:gd name="T50" fmla="*/ 350 w 602"/>
                <a:gd name="T51" fmla="*/ 70 h 125"/>
                <a:gd name="T52" fmla="*/ 400 w 602"/>
                <a:gd name="T53" fmla="*/ 55 h 125"/>
                <a:gd name="T54" fmla="*/ 458 w 602"/>
                <a:gd name="T55" fmla="*/ 45 h 125"/>
                <a:gd name="T56" fmla="*/ 514 w 602"/>
                <a:gd name="T57" fmla="*/ 38 h 125"/>
                <a:gd name="T58" fmla="*/ 561 w 602"/>
                <a:gd name="T59" fmla="*/ 35 h 125"/>
                <a:gd name="T60" fmla="*/ 594 w 602"/>
                <a:gd name="T61" fmla="*/ 35 h 125"/>
                <a:gd name="T62" fmla="*/ 602 w 602"/>
                <a:gd name="T63" fmla="*/ 3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2" h="125">
                  <a:moveTo>
                    <a:pt x="602" y="34"/>
                  </a:moveTo>
                  <a:lnTo>
                    <a:pt x="602" y="0"/>
                  </a:lnTo>
                  <a:lnTo>
                    <a:pt x="589" y="7"/>
                  </a:lnTo>
                  <a:lnTo>
                    <a:pt x="573" y="14"/>
                  </a:lnTo>
                  <a:lnTo>
                    <a:pt x="556" y="19"/>
                  </a:lnTo>
                  <a:lnTo>
                    <a:pt x="537" y="24"/>
                  </a:lnTo>
                  <a:lnTo>
                    <a:pt x="517" y="29"/>
                  </a:lnTo>
                  <a:lnTo>
                    <a:pt x="497" y="33"/>
                  </a:lnTo>
                  <a:lnTo>
                    <a:pt x="476" y="36"/>
                  </a:lnTo>
                  <a:lnTo>
                    <a:pt x="454" y="39"/>
                  </a:lnTo>
                  <a:lnTo>
                    <a:pt x="410" y="45"/>
                  </a:lnTo>
                  <a:lnTo>
                    <a:pt x="369" y="47"/>
                  </a:lnTo>
                  <a:lnTo>
                    <a:pt x="332" y="49"/>
                  </a:lnTo>
                  <a:lnTo>
                    <a:pt x="302" y="49"/>
                  </a:lnTo>
                  <a:lnTo>
                    <a:pt x="271" y="49"/>
                  </a:lnTo>
                  <a:lnTo>
                    <a:pt x="233" y="47"/>
                  </a:lnTo>
                  <a:lnTo>
                    <a:pt x="192" y="45"/>
                  </a:lnTo>
                  <a:lnTo>
                    <a:pt x="148" y="39"/>
                  </a:lnTo>
                  <a:lnTo>
                    <a:pt x="127" y="36"/>
                  </a:lnTo>
                  <a:lnTo>
                    <a:pt x="106" y="33"/>
                  </a:lnTo>
                  <a:lnTo>
                    <a:pt x="85" y="29"/>
                  </a:lnTo>
                  <a:lnTo>
                    <a:pt x="66" y="24"/>
                  </a:lnTo>
                  <a:lnTo>
                    <a:pt x="47" y="19"/>
                  </a:lnTo>
                  <a:lnTo>
                    <a:pt x="29" y="14"/>
                  </a:lnTo>
                  <a:lnTo>
                    <a:pt x="14" y="7"/>
                  </a:lnTo>
                  <a:lnTo>
                    <a:pt x="0" y="0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6" y="74"/>
                  </a:lnTo>
                  <a:lnTo>
                    <a:pt x="11" y="79"/>
                  </a:lnTo>
                  <a:lnTo>
                    <a:pt x="20" y="83"/>
                  </a:lnTo>
                  <a:lnTo>
                    <a:pt x="32" y="89"/>
                  </a:lnTo>
                  <a:lnTo>
                    <a:pt x="44" y="94"/>
                  </a:lnTo>
                  <a:lnTo>
                    <a:pt x="59" y="98"/>
                  </a:lnTo>
                  <a:lnTo>
                    <a:pt x="77" y="103"/>
                  </a:lnTo>
                  <a:lnTo>
                    <a:pt x="96" y="107"/>
                  </a:lnTo>
                  <a:lnTo>
                    <a:pt x="117" y="111"/>
                  </a:lnTo>
                  <a:lnTo>
                    <a:pt x="140" y="116"/>
                  </a:lnTo>
                  <a:lnTo>
                    <a:pt x="165" y="118"/>
                  </a:lnTo>
                  <a:lnTo>
                    <a:pt x="190" y="121"/>
                  </a:lnTo>
                  <a:lnTo>
                    <a:pt x="218" y="123"/>
                  </a:lnTo>
                  <a:lnTo>
                    <a:pt x="248" y="124"/>
                  </a:lnTo>
                  <a:lnTo>
                    <a:pt x="278" y="125"/>
                  </a:lnTo>
                  <a:lnTo>
                    <a:pt x="283" y="119"/>
                  </a:lnTo>
                  <a:lnTo>
                    <a:pt x="287" y="112"/>
                  </a:lnTo>
                  <a:lnTo>
                    <a:pt x="292" y="106"/>
                  </a:lnTo>
                  <a:lnTo>
                    <a:pt x="298" y="101"/>
                  </a:lnTo>
                  <a:lnTo>
                    <a:pt x="305" y="94"/>
                  </a:lnTo>
                  <a:lnTo>
                    <a:pt x="313" y="89"/>
                  </a:lnTo>
                  <a:lnTo>
                    <a:pt x="320" y="84"/>
                  </a:lnTo>
                  <a:lnTo>
                    <a:pt x="330" y="79"/>
                  </a:lnTo>
                  <a:lnTo>
                    <a:pt x="350" y="70"/>
                  </a:lnTo>
                  <a:lnTo>
                    <a:pt x="374" y="62"/>
                  </a:lnTo>
                  <a:lnTo>
                    <a:pt x="400" y="55"/>
                  </a:lnTo>
                  <a:lnTo>
                    <a:pt x="429" y="49"/>
                  </a:lnTo>
                  <a:lnTo>
                    <a:pt x="458" y="45"/>
                  </a:lnTo>
                  <a:lnTo>
                    <a:pt x="486" y="40"/>
                  </a:lnTo>
                  <a:lnTo>
                    <a:pt x="514" y="38"/>
                  </a:lnTo>
                  <a:lnTo>
                    <a:pt x="539" y="36"/>
                  </a:lnTo>
                  <a:lnTo>
                    <a:pt x="561" y="35"/>
                  </a:lnTo>
                  <a:lnTo>
                    <a:pt x="580" y="35"/>
                  </a:lnTo>
                  <a:lnTo>
                    <a:pt x="594" y="35"/>
                  </a:lnTo>
                  <a:lnTo>
                    <a:pt x="602" y="34"/>
                  </a:lnTo>
                  <a:lnTo>
                    <a:pt x="602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4" name="Freeform 462">
              <a:extLst>
                <a:ext uri="{FF2B5EF4-FFF2-40B4-BE49-F238E27FC236}">
                  <a16:creationId xmlns:a16="http://schemas.microsoft.com/office/drawing/2014/main" id="{9AC19516-662E-4CAC-AA8C-2AB94353B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738" y="1520825"/>
              <a:ext cx="85725" cy="49213"/>
            </a:xfrm>
            <a:custGeom>
              <a:avLst/>
              <a:gdLst>
                <a:gd name="T0" fmla="*/ 0 w 271"/>
                <a:gd name="T1" fmla="*/ 63 h 153"/>
                <a:gd name="T2" fmla="*/ 0 w 271"/>
                <a:gd name="T3" fmla="*/ 69 h 153"/>
                <a:gd name="T4" fmla="*/ 3 w 271"/>
                <a:gd name="T5" fmla="*/ 75 h 153"/>
                <a:gd name="T6" fmla="*/ 5 w 271"/>
                <a:gd name="T7" fmla="*/ 80 h 153"/>
                <a:gd name="T8" fmla="*/ 7 w 271"/>
                <a:gd name="T9" fmla="*/ 86 h 153"/>
                <a:gd name="T10" fmla="*/ 11 w 271"/>
                <a:gd name="T11" fmla="*/ 90 h 153"/>
                <a:gd name="T12" fmla="*/ 15 w 271"/>
                <a:gd name="T13" fmla="*/ 95 h 153"/>
                <a:gd name="T14" fmla="*/ 21 w 271"/>
                <a:gd name="T15" fmla="*/ 100 h 153"/>
                <a:gd name="T16" fmla="*/ 27 w 271"/>
                <a:gd name="T17" fmla="*/ 104 h 153"/>
                <a:gd name="T18" fmla="*/ 40 w 271"/>
                <a:gd name="T19" fmla="*/ 113 h 153"/>
                <a:gd name="T20" fmla="*/ 56 w 271"/>
                <a:gd name="T21" fmla="*/ 119 h 153"/>
                <a:gd name="T22" fmla="*/ 74 w 271"/>
                <a:gd name="T23" fmla="*/ 125 h 153"/>
                <a:gd name="T24" fmla="*/ 94 w 271"/>
                <a:gd name="T25" fmla="*/ 131 h 153"/>
                <a:gd name="T26" fmla="*/ 114 w 271"/>
                <a:gd name="T27" fmla="*/ 136 h 153"/>
                <a:gd name="T28" fmla="*/ 136 w 271"/>
                <a:gd name="T29" fmla="*/ 140 h 153"/>
                <a:gd name="T30" fmla="*/ 158 w 271"/>
                <a:gd name="T31" fmla="*/ 144 h 153"/>
                <a:gd name="T32" fmla="*/ 182 w 271"/>
                <a:gd name="T33" fmla="*/ 147 h 153"/>
                <a:gd name="T34" fmla="*/ 227 w 271"/>
                <a:gd name="T35" fmla="*/ 151 h 153"/>
                <a:gd name="T36" fmla="*/ 271 w 271"/>
                <a:gd name="T37" fmla="*/ 153 h 153"/>
                <a:gd name="T38" fmla="*/ 271 w 271"/>
                <a:gd name="T39" fmla="*/ 48 h 153"/>
                <a:gd name="T40" fmla="*/ 271 w 271"/>
                <a:gd name="T41" fmla="*/ 48 h 153"/>
                <a:gd name="T42" fmla="*/ 271 w 271"/>
                <a:gd name="T43" fmla="*/ 48 h 153"/>
                <a:gd name="T44" fmla="*/ 237 w 271"/>
                <a:gd name="T45" fmla="*/ 47 h 153"/>
                <a:gd name="T46" fmla="*/ 201 w 271"/>
                <a:gd name="T47" fmla="*/ 45 h 153"/>
                <a:gd name="T48" fmla="*/ 163 w 271"/>
                <a:gd name="T49" fmla="*/ 42 h 153"/>
                <a:gd name="T50" fmla="*/ 126 w 271"/>
                <a:gd name="T51" fmla="*/ 36 h 153"/>
                <a:gd name="T52" fmla="*/ 107 w 271"/>
                <a:gd name="T53" fmla="*/ 33 h 153"/>
                <a:gd name="T54" fmla="*/ 89 w 271"/>
                <a:gd name="T55" fmla="*/ 30 h 153"/>
                <a:gd name="T56" fmla="*/ 71 w 271"/>
                <a:gd name="T57" fmla="*/ 26 h 153"/>
                <a:gd name="T58" fmla="*/ 55 w 271"/>
                <a:gd name="T59" fmla="*/ 21 h 153"/>
                <a:gd name="T60" fmla="*/ 39 w 271"/>
                <a:gd name="T61" fmla="*/ 17 h 153"/>
                <a:gd name="T62" fmla="*/ 25 w 271"/>
                <a:gd name="T63" fmla="*/ 12 h 153"/>
                <a:gd name="T64" fmla="*/ 12 w 271"/>
                <a:gd name="T65" fmla="*/ 5 h 153"/>
                <a:gd name="T66" fmla="*/ 0 w 271"/>
                <a:gd name="T67" fmla="*/ 0 h 153"/>
                <a:gd name="T68" fmla="*/ 0 w 271"/>
                <a:gd name="T69" fmla="*/ 6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1" h="153">
                  <a:moveTo>
                    <a:pt x="0" y="63"/>
                  </a:moveTo>
                  <a:lnTo>
                    <a:pt x="0" y="69"/>
                  </a:lnTo>
                  <a:lnTo>
                    <a:pt x="3" y="75"/>
                  </a:lnTo>
                  <a:lnTo>
                    <a:pt x="5" y="80"/>
                  </a:lnTo>
                  <a:lnTo>
                    <a:pt x="7" y="86"/>
                  </a:lnTo>
                  <a:lnTo>
                    <a:pt x="11" y="90"/>
                  </a:lnTo>
                  <a:lnTo>
                    <a:pt x="15" y="95"/>
                  </a:lnTo>
                  <a:lnTo>
                    <a:pt x="21" y="100"/>
                  </a:lnTo>
                  <a:lnTo>
                    <a:pt x="27" y="104"/>
                  </a:lnTo>
                  <a:lnTo>
                    <a:pt x="40" y="113"/>
                  </a:lnTo>
                  <a:lnTo>
                    <a:pt x="56" y="119"/>
                  </a:lnTo>
                  <a:lnTo>
                    <a:pt x="74" y="125"/>
                  </a:lnTo>
                  <a:lnTo>
                    <a:pt x="94" y="131"/>
                  </a:lnTo>
                  <a:lnTo>
                    <a:pt x="114" y="136"/>
                  </a:lnTo>
                  <a:lnTo>
                    <a:pt x="136" y="140"/>
                  </a:lnTo>
                  <a:lnTo>
                    <a:pt x="158" y="144"/>
                  </a:lnTo>
                  <a:lnTo>
                    <a:pt x="182" y="147"/>
                  </a:lnTo>
                  <a:lnTo>
                    <a:pt x="227" y="151"/>
                  </a:lnTo>
                  <a:lnTo>
                    <a:pt x="271" y="153"/>
                  </a:lnTo>
                  <a:lnTo>
                    <a:pt x="271" y="48"/>
                  </a:lnTo>
                  <a:lnTo>
                    <a:pt x="271" y="48"/>
                  </a:lnTo>
                  <a:lnTo>
                    <a:pt x="271" y="48"/>
                  </a:lnTo>
                  <a:lnTo>
                    <a:pt x="237" y="47"/>
                  </a:lnTo>
                  <a:lnTo>
                    <a:pt x="201" y="45"/>
                  </a:lnTo>
                  <a:lnTo>
                    <a:pt x="163" y="42"/>
                  </a:lnTo>
                  <a:lnTo>
                    <a:pt x="126" y="36"/>
                  </a:lnTo>
                  <a:lnTo>
                    <a:pt x="107" y="33"/>
                  </a:lnTo>
                  <a:lnTo>
                    <a:pt x="89" y="30"/>
                  </a:lnTo>
                  <a:lnTo>
                    <a:pt x="71" y="26"/>
                  </a:lnTo>
                  <a:lnTo>
                    <a:pt x="55" y="21"/>
                  </a:lnTo>
                  <a:lnTo>
                    <a:pt x="39" y="17"/>
                  </a:lnTo>
                  <a:lnTo>
                    <a:pt x="25" y="12"/>
                  </a:lnTo>
                  <a:lnTo>
                    <a:pt x="12" y="5"/>
                  </a:lnTo>
                  <a:lnTo>
                    <a:pt x="0" y="0"/>
                  </a:lnTo>
                  <a:lnTo>
                    <a:pt x="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5" name="Freeform 463">
              <a:extLst>
                <a:ext uri="{FF2B5EF4-FFF2-40B4-BE49-F238E27FC236}">
                  <a16:creationId xmlns:a16="http://schemas.microsoft.com/office/drawing/2014/main" id="{B141D70F-D687-410C-8309-22FA3F807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988" y="1582738"/>
              <a:ext cx="192088" cy="49213"/>
            </a:xfrm>
            <a:custGeom>
              <a:avLst/>
              <a:gdLst>
                <a:gd name="T0" fmla="*/ 0 w 601"/>
                <a:gd name="T1" fmla="*/ 0 h 155"/>
                <a:gd name="T2" fmla="*/ 0 w 601"/>
                <a:gd name="T3" fmla="*/ 64 h 155"/>
                <a:gd name="T4" fmla="*/ 0 w 601"/>
                <a:gd name="T5" fmla="*/ 71 h 155"/>
                <a:gd name="T6" fmla="*/ 2 w 601"/>
                <a:gd name="T7" fmla="*/ 77 h 155"/>
                <a:gd name="T8" fmla="*/ 4 w 601"/>
                <a:gd name="T9" fmla="*/ 84 h 155"/>
                <a:gd name="T10" fmla="*/ 7 w 601"/>
                <a:gd name="T11" fmla="*/ 89 h 155"/>
                <a:gd name="T12" fmla="*/ 13 w 601"/>
                <a:gd name="T13" fmla="*/ 95 h 155"/>
                <a:gd name="T14" fmla="*/ 18 w 601"/>
                <a:gd name="T15" fmla="*/ 100 h 155"/>
                <a:gd name="T16" fmla="*/ 23 w 601"/>
                <a:gd name="T17" fmla="*/ 104 h 155"/>
                <a:gd name="T18" fmla="*/ 31 w 601"/>
                <a:gd name="T19" fmla="*/ 108 h 155"/>
                <a:gd name="T20" fmla="*/ 47 w 601"/>
                <a:gd name="T21" fmla="*/ 117 h 155"/>
                <a:gd name="T22" fmla="*/ 65 w 601"/>
                <a:gd name="T23" fmla="*/ 125 h 155"/>
                <a:gd name="T24" fmla="*/ 86 w 601"/>
                <a:gd name="T25" fmla="*/ 131 h 155"/>
                <a:gd name="T26" fmla="*/ 108 w 601"/>
                <a:gd name="T27" fmla="*/ 136 h 155"/>
                <a:gd name="T28" fmla="*/ 132 w 601"/>
                <a:gd name="T29" fmla="*/ 142 h 155"/>
                <a:gd name="T30" fmla="*/ 156 w 601"/>
                <a:gd name="T31" fmla="*/ 145 h 155"/>
                <a:gd name="T32" fmla="*/ 181 w 601"/>
                <a:gd name="T33" fmla="*/ 148 h 155"/>
                <a:gd name="T34" fmla="*/ 206 w 601"/>
                <a:gd name="T35" fmla="*/ 151 h 155"/>
                <a:gd name="T36" fmla="*/ 255 w 601"/>
                <a:gd name="T37" fmla="*/ 155 h 155"/>
                <a:gd name="T38" fmla="*/ 300 w 601"/>
                <a:gd name="T39" fmla="*/ 155 h 155"/>
                <a:gd name="T40" fmla="*/ 345 w 601"/>
                <a:gd name="T41" fmla="*/ 155 h 155"/>
                <a:gd name="T42" fmla="*/ 394 w 601"/>
                <a:gd name="T43" fmla="*/ 151 h 155"/>
                <a:gd name="T44" fmla="*/ 420 w 601"/>
                <a:gd name="T45" fmla="*/ 148 h 155"/>
                <a:gd name="T46" fmla="*/ 445 w 601"/>
                <a:gd name="T47" fmla="*/ 145 h 155"/>
                <a:gd name="T48" fmla="*/ 470 w 601"/>
                <a:gd name="T49" fmla="*/ 142 h 155"/>
                <a:gd name="T50" fmla="*/ 493 w 601"/>
                <a:gd name="T51" fmla="*/ 136 h 155"/>
                <a:gd name="T52" fmla="*/ 515 w 601"/>
                <a:gd name="T53" fmla="*/ 131 h 155"/>
                <a:gd name="T54" fmla="*/ 536 w 601"/>
                <a:gd name="T55" fmla="*/ 125 h 155"/>
                <a:gd name="T56" fmla="*/ 554 w 601"/>
                <a:gd name="T57" fmla="*/ 117 h 155"/>
                <a:gd name="T58" fmla="*/ 570 w 601"/>
                <a:gd name="T59" fmla="*/ 108 h 155"/>
                <a:gd name="T60" fmla="*/ 577 w 601"/>
                <a:gd name="T61" fmla="*/ 104 h 155"/>
                <a:gd name="T62" fmla="*/ 583 w 601"/>
                <a:gd name="T63" fmla="*/ 100 h 155"/>
                <a:gd name="T64" fmla="*/ 589 w 601"/>
                <a:gd name="T65" fmla="*/ 95 h 155"/>
                <a:gd name="T66" fmla="*/ 593 w 601"/>
                <a:gd name="T67" fmla="*/ 89 h 155"/>
                <a:gd name="T68" fmla="*/ 597 w 601"/>
                <a:gd name="T69" fmla="*/ 84 h 155"/>
                <a:gd name="T70" fmla="*/ 599 w 601"/>
                <a:gd name="T71" fmla="*/ 77 h 155"/>
                <a:gd name="T72" fmla="*/ 600 w 601"/>
                <a:gd name="T73" fmla="*/ 71 h 155"/>
                <a:gd name="T74" fmla="*/ 601 w 601"/>
                <a:gd name="T75" fmla="*/ 64 h 155"/>
                <a:gd name="T76" fmla="*/ 601 w 601"/>
                <a:gd name="T77" fmla="*/ 0 h 155"/>
                <a:gd name="T78" fmla="*/ 588 w 601"/>
                <a:gd name="T79" fmla="*/ 7 h 155"/>
                <a:gd name="T80" fmla="*/ 573 w 601"/>
                <a:gd name="T81" fmla="*/ 13 h 155"/>
                <a:gd name="T82" fmla="*/ 555 w 601"/>
                <a:gd name="T83" fmla="*/ 19 h 155"/>
                <a:gd name="T84" fmla="*/ 536 w 601"/>
                <a:gd name="T85" fmla="*/ 25 h 155"/>
                <a:gd name="T86" fmla="*/ 517 w 601"/>
                <a:gd name="T87" fmla="*/ 29 h 155"/>
                <a:gd name="T88" fmla="*/ 495 w 601"/>
                <a:gd name="T89" fmla="*/ 33 h 155"/>
                <a:gd name="T90" fmla="*/ 474 w 601"/>
                <a:gd name="T91" fmla="*/ 37 h 155"/>
                <a:gd name="T92" fmla="*/ 452 w 601"/>
                <a:gd name="T93" fmla="*/ 40 h 155"/>
                <a:gd name="T94" fmla="*/ 410 w 601"/>
                <a:gd name="T95" fmla="*/ 44 h 155"/>
                <a:gd name="T96" fmla="*/ 369 w 601"/>
                <a:gd name="T97" fmla="*/ 47 h 155"/>
                <a:gd name="T98" fmla="*/ 331 w 601"/>
                <a:gd name="T99" fmla="*/ 49 h 155"/>
                <a:gd name="T100" fmla="*/ 300 w 601"/>
                <a:gd name="T101" fmla="*/ 49 h 155"/>
                <a:gd name="T102" fmla="*/ 269 w 601"/>
                <a:gd name="T103" fmla="*/ 49 h 155"/>
                <a:gd name="T104" fmla="*/ 233 w 601"/>
                <a:gd name="T105" fmla="*/ 47 h 155"/>
                <a:gd name="T106" fmla="*/ 191 w 601"/>
                <a:gd name="T107" fmla="*/ 44 h 155"/>
                <a:gd name="T108" fmla="*/ 148 w 601"/>
                <a:gd name="T109" fmla="*/ 40 h 155"/>
                <a:gd name="T110" fmla="*/ 126 w 601"/>
                <a:gd name="T111" fmla="*/ 37 h 155"/>
                <a:gd name="T112" fmla="*/ 105 w 601"/>
                <a:gd name="T113" fmla="*/ 33 h 155"/>
                <a:gd name="T114" fmla="*/ 85 w 601"/>
                <a:gd name="T115" fmla="*/ 29 h 155"/>
                <a:gd name="T116" fmla="*/ 64 w 601"/>
                <a:gd name="T117" fmla="*/ 25 h 155"/>
                <a:gd name="T118" fmla="*/ 46 w 601"/>
                <a:gd name="T119" fmla="*/ 19 h 155"/>
                <a:gd name="T120" fmla="*/ 29 w 601"/>
                <a:gd name="T121" fmla="*/ 14 h 155"/>
                <a:gd name="T122" fmla="*/ 13 w 601"/>
                <a:gd name="T123" fmla="*/ 8 h 155"/>
                <a:gd name="T124" fmla="*/ 0 w 601"/>
                <a:gd name="T12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1" h="155">
                  <a:moveTo>
                    <a:pt x="0" y="0"/>
                  </a:moveTo>
                  <a:lnTo>
                    <a:pt x="0" y="64"/>
                  </a:lnTo>
                  <a:lnTo>
                    <a:pt x="0" y="71"/>
                  </a:lnTo>
                  <a:lnTo>
                    <a:pt x="2" y="77"/>
                  </a:lnTo>
                  <a:lnTo>
                    <a:pt x="4" y="84"/>
                  </a:lnTo>
                  <a:lnTo>
                    <a:pt x="7" y="89"/>
                  </a:lnTo>
                  <a:lnTo>
                    <a:pt x="13" y="95"/>
                  </a:lnTo>
                  <a:lnTo>
                    <a:pt x="18" y="100"/>
                  </a:lnTo>
                  <a:lnTo>
                    <a:pt x="23" y="104"/>
                  </a:lnTo>
                  <a:lnTo>
                    <a:pt x="31" y="108"/>
                  </a:lnTo>
                  <a:lnTo>
                    <a:pt x="47" y="117"/>
                  </a:lnTo>
                  <a:lnTo>
                    <a:pt x="65" y="125"/>
                  </a:lnTo>
                  <a:lnTo>
                    <a:pt x="86" y="131"/>
                  </a:lnTo>
                  <a:lnTo>
                    <a:pt x="108" y="136"/>
                  </a:lnTo>
                  <a:lnTo>
                    <a:pt x="132" y="142"/>
                  </a:lnTo>
                  <a:lnTo>
                    <a:pt x="156" y="145"/>
                  </a:lnTo>
                  <a:lnTo>
                    <a:pt x="181" y="148"/>
                  </a:lnTo>
                  <a:lnTo>
                    <a:pt x="206" y="151"/>
                  </a:lnTo>
                  <a:lnTo>
                    <a:pt x="255" y="155"/>
                  </a:lnTo>
                  <a:lnTo>
                    <a:pt x="300" y="155"/>
                  </a:lnTo>
                  <a:lnTo>
                    <a:pt x="345" y="155"/>
                  </a:lnTo>
                  <a:lnTo>
                    <a:pt x="394" y="151"/>
                  </a:lnTo>
                  <a:lnTo>
                    <a:pt x="420" y="148"/>
                  </a:lnTo>
                  <a:lnTo>
                    <a:pt x="445" y="145"/>
                  </a:lnTo>
                  <a:lnTo>
                    <a:pt x="470" y="142"/>
                  </a:lnTo>
                  <a:lnTo>
                    <a:pt x="493" y="136"/>
                  </a:lnTo>
                  <a:lnTo>
                    <a:pt x="515" y="131"/>
                  </a:lnTo>
                  <a:lnTo>
                    <a:pt x="536" y="125"/>
                  </a:lnTo>
                  <a:lnTo>
                    <a:pt x="554" y="117"/>
                  </a:lnTo>
                  <a:lnTo>
                    <a:pt x="570" y="108"/>
                  </a:lnTo>
                  <a:lnTo>
                    <a:pt x="577" y="104"/>
                  </a:lnTo>
                  <a:lnTo>
                    <a:pt x="583" y="100"/>
                  </a:lnTo>
                  <a:lnTo>
                    <a:pt x="589" y="95"/>
                  </a:lnTo>
                  <a:lnTo>
                    <a:pt x="593" y="89"/>
                  </a:lnTo>
                  <a:lnTo>
                    <a:pt x="597" y="84"/>
                  </a:lnTo>
                  <a:lnTo>
                    <a:pt x="599" y="77"/>
                  </a:lnTo>
                  <a:lnTo>
                    <a:pt x="600" y="71"/>
                  </a:lnTo>
                  <a:lnTo>
                    <a:pt x="601" y="64"/>
                  </a:lnTo>
                  <a:lnTo>
                    <a:pt x="601" y="0"/>
                  </a:lnTo>
                  <a:lnTo>
                    <a:pt x="588" y="7"/>
                  </a:lnTo>
                  <a:lnTo>
                    <a:pt x="573" y="13"/>
                  </a:lnTo>
                  <a:lnTo>
                    <a:pt x="555" y="19"/>
                  </a:lnTo>
                  <a:lnTo>
                    <a:pt x="536" y="25"/>
                  </a:lnTo>
                  <a:lnTo>
                    <a:pt x="517" y="29"/>
                  </a:lnTo>
                  <a:lnTo>
                    <a:pt x="495" y="33"/>
                  </a:lnTo>
                  <a:lnTo>
                    <a:pt x="474" y="37"/>
                  </a:lnTo>
                  <a:lnTo>
                    <a:pt x="452" y="40"/>
                  </a:lnTo>
                  <a:lnTo>
                    <a:pt x="410" y="44"/>
                  </a:lnTo>
                  <a:lnTo>
                    <a:pt x="369" y="47"/>
                  </a:lnTo>
                  <a:lnTo>
                    <a:pt x="331" y="49"/>
                  </a:lnTo>
                  <a:lnTo>
                    <a:pt x="300" y="49"/>
                  </a:lnTo>
                  <a:lnTo>
                    <a:pt x="269" y="49"/>
                  </a:lnTo>
                  <a:lnTo>
                    <a:pt x="233" y="47"/>
                  </a:lnTo>
                  <a:lnTo>
                    <a:pt x="191" y="44"/>
                  </a:lnTo>
                  <a:lnTo>
                    <a:pt x="148" y="40"/>
                  </a:lnTo>
                  <a:lnTo>
                    <a:pt x="126" y="37"/>
                  </a:lnTo>
                  <a:lnTo>
                    <a:pt x="105" y="33"/>
                  </a:lnTo>
                  <a:lnTo>
                    <a:pt x="85" y="29"/>
                  </a:lnTo>
                  <a:lnTo>
                    <a:pt x="64" y="25"/>
                  </a:lnTo>
                  <a:lnTo>
                    <a:pt x="46" y="19"/>
                  </a:lnTo>
                  <a:lnTo>
                    <a:pt x="29" y="14"/>
                  </a:lnTo>
                  <a:lnTo>
                    <a:pt x="13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6" name="Freeform 464">
              <a:extLst>
                <a:ext uri="{FF2B5EF4-FFF2-40B4-BE49-F238E27FC236}">
                  <a16:creationId xmlns:a16="http://schemas.microsoft.com/office/drawing/2014/main" id="{DFB09E73-CDEE-44F4-8570-F0F02E493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988" y="1549400"/>
              <a:ext cx="192088" cy="39688"/>
            </a:xfrm>
            <a:custGeom>
              <a:avLst/>
              <a:gdLst>
                <a:gd name="T0" fmla="*/ 0 w 601"/>
                <a:gd name="T1" fmla="*/ 65 h 125"/>
                <a:gd name="T2" fmla="*/ 1 w 601"/>
                <a:gd name="T3" fmla="*/ 70 h 125"/>
                <a:gd name="T4" fmla="*/ 5 w 601"/>
                <a:gd name="T5" fmla="*/ 75 h 125"/>
                <a:gd name="T6" fmla="*/ 22 w 601"/>
                <a:gd name="T7" fmla="*/ 85 h 125"/>
                <a:gd name="T8" fmla="*/ 49 w 601"/>
                <a:gd name="T9" fmla="*/ 94 h 125"/>
                <a:gd name="T10" fmla="*/ 86 w 601"/>
                <a:gd name="T11" fmla="*/ 104 h 125"/>
                <a:gd name="T12" fmla="*/ 130 w 601"/>
                <a:gd name="T13" fmla="*/ 113 h 125"/>
                <a:gd name="T14" fmla="*/ 181 w 601"/>
                <a:gd name="T15" fmla="*/ 119 h 125"/>
                <a:gd name="T16" fmla="*/ 238 w 601"/>
                <a:gd name="T17" fmla="*/ 124 h 125"/>
                <a:gd name="T18" fmla="*/ 300 w 601"/>
                <a:gd name="T19" fmla="*/ 125 h 125"/>
                <a:gd name="T20" fmla="*/ 362 w 601"/>
                <a:gd name="T21" fmla="*/ 124 h 125"/>
                <a:gd name="T22" fmla="*/ 420 w 601"/>
                <a:gd name="T23" fmla="*/ 119 h 125"/>
                <a:gd name="T24" fmla="*/ 471 w 601"/>
                <a:gd name="T25" fmla="*/ 113 h 125"/>
                <a:gd name="T26" fmla="*/ 516 w 601"/>
                <a:gd name="T27" fmla="*/ 104 h 125"/>
                <a:gd name="T28" fmla="*/ 551 w 601"/>
                <a:gd name="T29" fmla="*/ 94 h 125"/>
                <a:gd name="T30" fmla="*/ 579 w 601"/>
                <a:gd name="T31" fmla="*/ 85 h 125"/>
                <a:gd name="T32" fmla="*/ 595 w 601"/>
                <a:gd name="T33" fmla="*/ 75 h 125"/>
                <a:gd name="T34" fmla="*/ 600 w 601"/>
                <a:gd name="T35" fmla="*/ 70 h 125"/>
                <a:gd name="T36" fmla="*/ 601 w 601"/>
                <a:gd name="T37" fmla="*/ 65 h 125"/>
                <a:gd name="T38" fmla="*/ 589 w 601"/>
                <a:gd name="T39" fmla="*/ 6 h 125"/>
                <a:gd name="T40" fmla="*/ 560 w 601"/>
                <a:gd name="T41" fmla="*/ 18 h 125"/>
                <a:gd name="T42" fmla="*/ 524 w 601"/>
                <a:gd name="T43" fmla="*/ 28 h 125"/>
                <a:gd name="T44" fmla="*/ 486 w 601"/>
                <a:gd name="T45" fmla="*/ 35 h 125"/>
                <a:gd name="T46" fmla="*/ 422 w 601"/>
                <a:gd name="T47" fmla="*/ 44 h 125"/>
                <a:gd name="T48" fmla="*/ 339 w 601"/>
                <a:gd name="T49" fmla="*/ 49 h 125"/>
                <a:gd name="T50" fmla="*/ 261 w 601"/>
                <a:gd name="T51" fmla="*/ 49 h 125"/>
                <a:gd name="T52" fmla="*/ 178 w 601"/>
                <a:gd name="T53" fmla="*/ 44 h 125"/>
                <a:gd name="T54" fmla="*/ 116 w 601"/>
                <a:gd name="T55" fmla="*/ 35 h 125"/>
                <a:gd name="T56" fmla="*/ 77 w 601"/>
                <a:gd name="T57" fmla="*/ 28 h 125"/>
                <a:gd name="T58" fmla="*/ 42 w 601"/>
                <a:gd name="T59" fmla="*/ 18 h 125"/>
                <a:gd name="T60" fmla="*/ 12 w 601"/>
                <a:gd name="T61" fmla="*/ 6 h 125"/>
                <a:gd name="T62" fmla="*/ 0 w 601"/>
                <a:gd name="T6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1" h="125">
                  <a:moveTo>
                    <a:pt x="0" y="0"/>
                  </a:moveTo>
                  <a:lnTo>
                    <a:pt x="0" y="65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5" y="75"/>
                  </a:lnTo>
                  <a:lnTo>
                    <a:pt x="13" y="79"/>
                  </a:lnTo>
                  <a:lnTo>
                    <a:pt x="22" y="85"/>
                  </a:lnTo>
                  <a:lnTo>
                    <a:pt x="34" y="90"/>
                  </a:lnTo>
                  <a:lnTo>
                    <a:pt x="49" y="94"/>
                  </a:lnTo>
                  <a:lnTo>
                    <a:pt x="66" y="100"/>
                  </a:lnTo>
                  <a:lnTo>
                    <a:pt x="86" y="104"/>
                  </a:lnTo>
                  <a:lnTo>
                    <a:pt x="107" y="108"/>
                  </a:lnTo>
                  <a:lnTo>
                    <a:pt x="130" y="113"/>
                  </a:lnTo>
                  <a:lnTo>
                    <a:pt x="154" y="117"/>
                  </a:lnTo>
                  <a:lnTo>
                    <a:pt x="181" y="119"/>
                  </a:lnTo>
                  <a:lnTo>
                    <a:pt x="209" y="122"/>
                  </a:lnTo>
                  <a:lnTo>
                    <a:pt x="238" y="124"/>
                  </a:lnTo>
                  <a:lnTo>
                    <a:pt x="269" y="125"/>
                  </a:lnTo>
                  <a:lnTo>
                    <a:pt x="300" y="125"/>
                  </a:lnTo>
                  <a:lnTo>
                    <a:pt x="332" y="125"/>
                  </a:lnTo>
                  <a:lnTo>
                    <a:pt x="362" y="124"/>
                  </a:lnTo>
                  <a:lnTo>
                    <a:pt x="392" y="122"/>
                  </a:lnTo>
                  <a:lnTo>
                    <a:pt x="420" y="119"/>
                  </a:lnTo>
                  <a:lnTo>
                    <a:pt x="446" y="117"/>
                  </a:lnTo>
                  <a:lnTo>
                    <a:pt x="471" y="113"/>
                  </a:lnTo>
                  <a:lnTo>
                    <a:pt x="494" y="108"/>
                  </a:lnTo>
                  <a:lnTo>
                    <a:pt x="516" y="104"/>
                  </a:lnTo>
                  <a:lnTo>
                    <a:pt x="535" y="100"/>
                  </a:lnTo>
                  <a:lnTo>
                    <a:pt x="551" y="94"/>
                  </a:lnTo>
                  <a:lnTo>
                    <a:pt x="566" y="90"/>
                  </a:lnTo>
                  <a:lnTo>
                    <a:pt x="579" y="85"/>
                  </a:lnTo>
                  <a:lnTo>
                    <a:pt x="589" y="79"/>
                  </a:lnTo>
                  <a:lnTo>
                    <a:pt x="595" y="75"/>
                  </a:lnTo>
                  <a:lnTo>
                    <a:pt x="598" y="72"/>
                  </a:lnTo>
                  <a:lnTo>
                    <a:pt x="600" y="70"/>
                  </a:lnTo>
                  <a:lnTo>
                    <a:pt x="601" y="67"/>
                  </a:lnTo>
                  <a:lnTo>
                    <a:pt x="601" y="65"/>
                  </a:lnTo>
                  <a:lnTo>
                    <a:pt x="601" y="0"/>
                  </a:lnTo>
                  <a:lnTo>
                    <a:pt x="589" y="6"/>
                  </a:lnTo>
                  <a:lnTo>
                    <a:pt x="575" y="12"/>
                  </a:lnTo>
                  <a:lnTo>
                    <a:pt x="560" y="18"/>
                  </a:lnTo>
                  <a:lnTo>
                    <a:pt x="542" y="22"/>
                  </a:lnTo>
                  <a:lnTo>
                    <a:pt x="524" y="28"/>
                  </a:lnTo>
                  <a:lnTo>
                    <a:pt x="505" y="31"/>
                  </a:lnTo>
                  <a:lnTo>
                    <a:pt x="486" y="35"/>
                  </a:lnTo>
                  <a:lnTo>
                    <a:pt x="464" y="39"/>
                  </a:lnTo>
                  <a:lnTo>
                    <a:pt x="422" y="44"/>
                  </a:lnTo>
                  <a:lnTo>
                    <a:pt x="381" y="47"/>
                  </a:lnTo>
                  <a:lnTo>
                    <a:pt x="339" y="49"/>
                  </a:lnTo>
                  <a:lnTo>
                    <a:pt x="300" y="50"/>
                  </a:lnTo>
                  <a:lnTo>
                    <a:pt x="261" y="49"/>
                  </a:lnTo>
                  <a:lnTo>
                    <a:pt x="221" y="47"/>
                  </a:lnTo>
                  <a:lnTo>
                    <a:pt x="178" y="44"/>
                  </a:lnTo>
                  <a:lnTo>
                    <a:pt x="136" y="39"/>
                  </a:lnTo>
                  <a:lnTo>
                    <a:pt x="116" y="35"/>
                  </a:lnTo>
                  <a:lnTo>
                    <a:pt x="95" y="32"/>
                  </a:lnTo>
                  <a:lnTo>
                    <a:pt x="77" y="28"/>
                  </a:lnTo>
                  <a:lnTo>
                    <a:pt x="59" y="22"/>
                  </a:lnTo>
                  <a:lnTo>
                    <a:pt x="42" y="18"/>
                  </a:lnTo>
                  <a:lnTo>
                    <a:pt x="26" y="13"/>
                  </a:lnTo>
                  <a:lnTo>
                    <a:pt x="12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7" name="Freeform 465">
              <a:extLst>
                <a:ext uri="{FF2B5EF4-FFF2-40B4-BE49-F238E27FC236}">
                  <a16:creationId xmlns:a16="http://schemas.microsoft.com/office/drawing/2014/main" id="{46A4128F-D3FF-4682-A651-EFB494E44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738" y="1344613"/>
              <a:ext cx="190500" cy="49213"/>
            </a:xfrm>
            <a:custGeom>
              <a:avLst/>
              <a:gdLst>
                <a:gd name="T0" fmla="*/ 337 w 602"/>
                <a:gd name="T1" fmla="*/ 151 h 152"/>
                <a:gd name="T2" fmla="*/ 403 w 602"/>
                <a:gd name="T3" fmla="*/ 147 h 152"/>
                <a:gd name="T4" fmla="*/ 458 w 602"/>
                <a:gd name="T5" fmla="*/ 141 h 152"/>
                <a:gd name="T6" fmla="*/ 506 w 602"/>
                <a:gd name="T7" fmla="*/ 132 h 152"/>
                <a:gd name="T8" fmla="*/ 544 w 602"/>
                <a:gd name="T9" fmla="*/ 122 h 152"/>
                <a:gd name="T10" fmla="*/ 572 w 602"/>
                <a:gd name="T11" fmla="*/ 112 h 152"/>
                <a:gd name="T12" fmla="*/ 591 w 602"/>
                <a:gd name="T13" fmla="*/ 102 h 152"/>
                <a:gd name="T14" fmla="*/ 601 w 602"/>
                <a:gd name="T15" fmla="*/ 95 h 152"/>
                <a:gd name="T16" fmla="*/ 602 w 602"/>
                <a:gd name="T17" fmla="*/ 85 h 152"/>
                <a:gd name="T18" fmla="*/ 599 w 602"/>
                <a:gd name="T19" fmla="*/ 74 h 152"/>
                <a:gd name="T20" fmla="*/ 591 w 602"/>
                <a:gd name="T21" fmla="*/ 65 h 152"/>
                <a:gd name="T22" fmla="*/ 582 w 602"/>
                <a:gd name="T23" fmla="*/ 55 h 152"/>
                <a:gd name="T24" fmla="*/ 561 w 602"/>
                <a:gd name="T25" fmla="*/ 42 h 152"/>
                <a:gd name="T26" fmla="*/ 527 w 602"/>
                <a:gd name="T27" fmla="*/ 28 h 152"/>
                <a:gd name="T28" fmla="*/ 484 w 602"/>
                <a:gd name="T29" fmla="*/ 18 h 152"/>
                <a:gd name="T30" fmla="*/ 436 w 602"/>
                <a:gd name="T31" fmla="*/ 9 h 152"/>
                <a:gd name="T32" fmla="*/ 383 w 602"/>
                <a:gd name="T33" fmla="*/ 4 h 152"/>
                <a:gd name="T34" fmla="*/ 329 w 602"/>
                <a:gd name="T35" fmla="*/ 1 h 152"/>
                <a:gd name="T36" fmla="*/ 274 w 602"/>
                <a:gd name="T37" fmla="*/ 1 h 152"/>
                <a:gd name="T38" fmla="*/ 219 w 602"/>
                <a:gd name="T39" fmla="*/ 4 h 152"/>
                <a:gd name="T40" fmla="*/ 168 w 602"/>
                <a:gd name="T41" fmla="*/ 9 h 152"/>
                <a:gd name="T42" fmla="*/ 118 w 602"/>
                <a:gd name="T43" fmla="*/ 18 h 152"/>
                <a:gd name="T44" fmla="*/ 76 w 602"/>
                <a:gd name="T45" fmla="*/ 28 h 152"/>
                <a:gd name="T46" fmla="*/ 41 w 602"/>
                <a:gd name="T47" fmla="*/ 42 h 152"/>
                <a:gd name="T48" fmla="*/ 21 w 602"/>
                <a:gd name="T49" fmla="*/ 55 h 152"/>
                <a:gd name="T50" fmla="*/ 11 w 602"/>
                <a:gd name="T51" fmla="*/ 65 h 152"/>
                <a:gd name="T52" fmla="*/ 5 w 602"/>
                <a:gd name="T53" fmla="*/ 74 h 152"/>
                <a:gd name="T54" fmla="*/ 0 w 602"/>
                <a:gd name="T55" fmla="*/ 85 h 152"/>
                <a:gd name="T56" fmla="*/ 2 w 602"/>
                <a:gd name="T57" fmla="*/ 95 h 152"/>
                <a:gd name="T58" fmla="*/ 11 w 602"/>
                <a:gd name="T59" fmla="*/ 102 h 152"/>
                <a:gd name="T60" fmla="*/ 30 w 602"/>
                <a:gd name="T61" fmla="*/ 112 h 152"/>
                <a:gd name="T62" fmla="*/ 59 w 602"/>
                <a:gd name="T63" fmla="*/ 122 h 152"/>
                <a:gd name="T64" fmla="*/ 97 w 602"/>
                <a:gd name="T65" fmla="*/ 131 h 152"/>
                <a:gd name="T66" fmla="*/ 144 w 602"/>
                <a:gd name="T67" fmla="*/ 141 h 152"/>
                <a:gd name="T68" fmla="*/ 200 w 602"/>
                <a:gd name="T69" fmla="*/ 147 h 152"/>
                <a:gd name="T70" fmla="*/ 265 w 602"/>
                <a:gd name="T71" fmla="*/ 15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02" h="152">
                  <a:moveTo>
                    <a:pt x="302" y="152"/>
                  </a:moveTo>
                  <a:lnTo>
                    <a:pt x="337" y="151"/>
                  </a:lnTo>
                  <a:lnTo>
                    <a:pt x="370" y="149"/>
                  </a:lnTo>
                  <a:lnTo>
                    <a:pt x="403" y="147"/>
                  </a:lnTo>
                  <a:lnTo>
                    <a:pt x="432" y="144"/>
                  </a:lnTo>
                  <a:lnTo>
                    <a:pt x="458" y="141"/>
                  </a:lnTo>
                  <a:lnTo>
                    <a:pt x="483" y="137"/>
                  </a:lnTo>
                  <a:lnTo>
                    <a:pt x="506" y="132"/>
                  </a:lnTo>
                  <a:lnTo>
                    <a:pt x="526" y="127"/>
                  </a:lnTo>
                  <a:lnTo>
                    <a:pt x="544" y="122"/>
                  </a:lnTo>
                  <a:lnTo>
                    <a:pt x="559" y="117"/>
                  </a:lnTo>
                  <a:lnTo>
                    <a:pt x="572" y="112"/>
                  </a:lnTo>
                  <a:lnTo>
                    <a:pt x="583" y="107"/>
                  </a:lnTo>
                  <a:lnTo>
                    <a:pt x="591" y="102"/>
                  </a:lnTo>
                  <a:lnTo>
                    <a:pt x="598" y="98"/>
                  </a:lnTo>
                  <a:lnTo>
                    <a:pt x="601" y="95"/>
                  </a:lnTo>
                  <a:lnTo>
                    <a:pt x="602" y="92"/>
                  </a:lnTo>
                  <a:lnTo>
                    <a:pt x="602" y="85"/>
                  </a:lnTo>
                  <a:lnTo>
                    <a:pt x="601" y="80"/>
                  </a:lnTo>
                  <a:lnTo>
                    <a:pt x="599" y="74"/>
                  </a:lnTo>
                  <a:lnTo>
                    <a:pt x="596" y="69"/>
                  </a:lnTo>
                  <a:lnTo>
                    <a:pt x="591" y="65"/>
                  </a:lnTo>
                  <a:lnTo>
                    <a:pt x="587" y="59"/>
                  </a:lnTo>
                  <a:lnTo>
                    <a:pt x="582" y="55"/>
                  </a:lnTo>
                  <a:lnTo>
                    <a:pt x="575" y="51"/>
                  </a:lnTo>
                  <a:lnTo>
                    <a:pt x="561" y="42"/>
                  </a:lnTo>
                  <a:lnTo>
                    <a:pt x="545" y="35"/>
                  </a:lnTo>
                  <a:lnTo>
                    <a:pt x="527" y="28"/>
                  </a:lnTo>
                  <a:lnTo>
                    <a:pt x="507" y="23"/>
                  </a:lnTo>
                  <a:lnTo>
                    <a:pt x="484" y="18"/>
                  </a:lnTo>
                  <a:lnTo>
                    <a:pt x="461" y="13"/>
                  </a:lnTo>
                  <a:lnTo>
                    <a:pt x="436" y="9"/>
                  </a:lnTo>
                  <a:lnTo>
                    <a:pt x="409" y="6"/>
                  </a:lnTo>
                  <a:lnTo>
                    <a:pt x="383" y="4"/>
                  </a:lnTo>
                  <a:lnTo>
                    <a:pt x="355" y="3"/>
                  </a:lnTo>
                  <a:lnTo>
                    <a:pt x="329" y="1"/>
                  </a:lnTo>
                  <a:lnTo>
                    <a:pt x="302" y="0"/>
                  </a:lnTo>
                  <a:lnTo>
                    <a:pt x="274" y="1"/>
                  </a:lnTo>
                  <a:lnTo>
                    <a:pt x="247" y="3"/>
                  </a:lnTo>
                  <a:lnTo>
                    <a:pt x="219" y="4"/>
                  </a:lnTo>
                  <a:lnTo>
                    <a:pt x="193" y="6"/>
                  </a:lnTo>
                  <a:lnTo>
                    <a:pt x="168" y="9"/>
                  </a:lnTo>
                  <a:lnTo>
                    <a:pt x="142" y="13"/>
                  </a:lnTo>
                  <a:lnTo>
                    <a:pt x="118" y="18"/>
                  </a:lnTo>
                  <a:lnTo>
                    <a:pt x="97" y="23"/>
                  </a:lnTo>
                  <a:lnTo>
                    <a:pt x="76" y="28"/>
                  </a:lnTo>
                  <a:lnTo>
                    <a:pt x="57" y="35"/>
                  </a:lnTo>
                  <a:lnTo>
                    <a:pt x="41" y="42"/>
                  </a:lnTo>
                  <a:lnTo>
                    <a:pt x="27" y="51"/>
                  </a:lnTo>
                  <a:lnTo>
                    <a:pt x="21" y="55"/>
                  </a:lnTo>
                  <a:lnTo>
                    <a:pt x="15" y="59"/>
                  </a:lnTo>
                  <a:lnTo>
                    <a:pt x="11" y="65"/>
                  </a:lnTo>
                  <a:lnTo>
                    <a:pt x="7" y="69"/>
                  </a:lnTo>
                  <a:lnTo>
                    <a:pt x="5" y="74"/>
                  </a:lnTo>
                  <a:lnTo>
                    <a:pt x="3" y="80"/>
                  </a:lnTo>
                  <a:lnTo>
                    <a:pt x="0" y="85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5" y="98"/>
                  </a:lnTo>
                  <a:lnTo>
                    <a:pt x="11" y="102"/>
                  </a:lnTo>
                  <a:lnTo>
                    <a:pt x="20" y="107"/>
                  </a:lnTo>
                  <a:lnTo>
                    <a:pt x="30" y="112"/>
                  </a:lnTo>
                  <a:lnTo>
                    <a:pt x="43" y="117"/>
                  </a:lnTo>
                  <a:lnTo>
                    <a:pt x="59" y="122"/>
                  </a:lnTo>
                  <a:lnTo>
                    <a:pt x="77" y="127"/>
                  </a:lnTo>
                  <a:lnTo>
                    <a:pt x="97" y="131"/>
                  </a:lnTo>
                  <a:lnTo>
                    <a:pt x="119" y="137"/>
                  </a:lnTo>
                  <a:lnTo>
                    <a:pt x="144" y="141"/>
                  </a:lnTo>
                  <a:lnTo>
                    <a:pt x="171" y="144"/>
                  </a:lnTo>
                  <a:lnTo>
                    <a:pt x="200" y="147"/>
                  </a:lnTo>
                  <a:lnTo>
                    <a:pt x="232" y="149"/>
                  </a:lnTo>
                  <a:lnTo>
                    <a:pt x="265" y="151"/>
                  </a:lnTo>
                  <a:lnTo>
                    <a:pt x="302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2231DA95-1ED8-4425-B908-03E27317A108}"/>
              </a:ext>
            </a:extLst>
          </p:cNvPr>
          <p:cNvGrpSpPr/>
          <p:nvPr/>
        </p:nvGrpSpPr>
        <p:grpSpPr>
          <a:xfrm>
            <a:off x="7576917" y="4592550"/>
            <a:ext cx="380334" cy="382447"/>
            <a:chOff x="2025650" y="4786313"/>
            <a:chExt cx="285750" cy="287338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59" name="Freeform 565">
              <a:extLst>
                <a:ext uri="{FF2B5EF4-FFF2-40B4-BE49-F238E27FC236}">
                  <a16:creationId xmlns:a16="http://schemas.microsoft.com/office/drawing/2014/main" id="{8960D95C-CF44-4640-BE14-BB004531D6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5650" y="4786313"/>
              <a:ext cx="285750" cy="287338"/>
            </a:xfrm>
            <a:custGeom>
              <a:avLst/>
              <a:gdLst>
                <a:gd name="T0" fmla="*/ 812 w 903"/>
                <a:gd name="T1" fmla="*/ 500 h 903"/>
                <a:gd name="T2" fmla="*/ 810 w 903"/>
                <a:gd name="T3" fmla="*/ 505 h 903"/>
                <a:gd name="T4" fmla="*/ 806 w 903"/>
                <a:gd name="T5" fmla="*/ 509 h 903"/>
                <a:gd name="T6" fmla="*/ 800 w 903"/>
                <a:gd name="T7" fmla="*/ 511 h 903"/>
                <a:gd name="T8" fmla="*/ 105 w 903"/>
                <a:gd name="T9" fmla="*/ 511 h 903"/>
                <a:gd name="T10" fmla="*/ 99 w 903"/>
                <a:gd name="T11" fmla="*/ 510 h 903"/>
                <a:gd name="T12" fmla="*/ 95 w 903"/>
                <a:gd name="T13" fmla="*/ 507 h 903"/>
                <a:gd name="T14" fmla="*/ 92 w 903"/>
                <a:gd name="T15" fmla="*/ 502 h 903"/>
                <a:gd name="T16" fmla="*/ 90 w 903"/>
                <a:gd name="T17" fmla="*/ 496 h 903"/>
                <a:gd name="T18" fmla="*/ 90 w 903"/>
                <a:gd name="T19" fmla="*/ 105 h 903"/>
                <a:gd name="T20" fmla="*/ 92 w 903"/>
                <a:gd name="T21" fmla="*/ 100 h 903"/>
                <a:gd name="T22" fmla="*/ 95 w 903"/>
                <a:gd name="T23" fmla="*/ 94 h 903"/>
                <a:gd name="T24" fmla="*/ 99 w 903"/>
                <a:gd name="T25" fmla="*/ 91 h 903"/>
                <a:gd name="T26" fmla="*/ 105 w 903"/>
                <a:gd name="T27" fmla="*/ 90 h 903"/>
                <a:gd name="T28" fmla="*/ 800 w 903"/>
                <a:gd name="T29" fmla="*/ 90 h 903"/>
                <a:gd name="T30" fmla="*/ 806 w 903"/>
                <a:gd name="T31" fmla="*/ 92 h 903"/>
                <a:gd name="T32" fmla="*/ 810 w 903"/>
                <a:gd name="T33" fmla="*/ 96 h 903"/>
                <a:gd name="T34" fmla="*/ 812 w 903"/>
                <a:gd name="T35" fmla="*/ 102 h 903"/>
                <a:gd name="T36" fmla="*/ 813 w 903"/>
                <a:gd name="T37" fmla="*/ 496 h 903"/>
                <a:gd name="T38" fmla="*/ 15 w 903"/>
                <a:gd name="T39" fmla="*/ 0 h 903"/>
                <a:gd name="T40" fmla="*/ 9 w 903"/>
                <a:gd name="T41" fmla="*/ 1 h 903"/>
                <a:gd name="T42" fmla="*/ 5 w 903"/>
                <a:gd name="T43" fmla="*/ 4 h 903"/>
                <a:gd name="T44" fmla="*/ 1 w 903"/>
                <a:gd name="T45" fmla="*/ 8 h 903"/>
                <a:gd name="T46" fmla="*/ 0 w 903"/>
                <a:gd name="T47" fmla="*/ 15 h 903"/>
                <a:gd name="T48" fmla="*/ 0 w 903"/>
                <a:gd name="T49" fmla="*/ 590 h 903"/>
                <a:gd name="T50" fmla="*/ 2 w 903"/>
                <a:gd name="T51" fmla="*/ 595 h 903"/>
                <a:gd name="T52" fmla="*/ 7 w 903"/>
                <a:gd name="T53" fmla="*/ 599 h 903"/>
                <a:gd name="T54" fmla="*/ 12 w 903"/>
                <a:gd name="T55" fmla="*/ 602 h 903"/>
                <a:gd name="T56" fmla="*/ 437 w 903"/>
                <a:gd name="T57" fmla="*/ 602 h 903"/>
                <a:gd name="T58" fmla="*/ 260 w 903"/>
                <a:gd name="T59" fmla="*/ 877 h 903"/>
                <a:gd name="T60" fmla="*/ 257 w 903"/>
                <a:gd name="T61" fmla="*/ 883 h 903"/>
                <a:gd name="T62" fmla="*/ 256 w 903"/>
                <a:gd name="T63" fmla="*/ 888 h 903"/>
                <a:gd name="T64" fmla="*/ 257 w 903"/>
                <a:gd name="T65" fmla="*/ 893 h 903"/>
                <a:gd name="T66" fmla="*/ 260 w 903"/>
                <a:gd name="T67" fmla="*/ 899 h 903"/>
                <a:gd name="T68" fmla="*/ 265 w 903"/>
                <a:gd name="T69" fmla="*/ 902 h 903"/>
                <a:gd name="T70" fmla="*/ 271 w 903"/>
                <a:gd name="T71" fmla="*/ 903 h 903"/>
                <a:gd name="T72" fmla="*/ 277 w 903"/>
                <a:gd name="T73" fmla="*/ 902 h 903"/>
                <a:gd name="T74" fmla="*/ 281 w 903"/>
                <a:gd name="T75" fmla="*/ 899 h 903"/>
                <a:gd name="T76" fmla="*/ 621 w 903"/>
                <a:gd name="T77" fmla="*/ 899 h 903"/>
                <a:gd name="T78" fmla="*/ 627 w 903"/>
                <a:gd name="T79" fmla="*/ 902 h 903"/>
                <a:gd name="T80" fmla="*/ 632 w 903"/>
                <a:gd name="T81" fmla="*/ 903 h 903"/>
                <a:gd name="T82" fmla="*/ 637 w 903"/>
                <a:gd name="T83" fmla="*/ 902 h 903"/>
                <a:gd name="T84" fmla="*/ 643 w 903"/>
                <a:gd name="T85" fmla="*/ 899 h 903"/>
                <a:gd name="T86" fmla="*/ 646 w 903"/>
                <a:gd name="T87" fmla="*/ 893 h 903"/>
                <a:gd name="T88" fmla="*/ 647 w 903"/>
                <a:gd name="T89" fmla="*/ 888 h 903"/>
                <a:gd name="T90" fmla="*/ 646 w 903"/>
                <a:gd name="T91" fmla="*/ 883 h 903"/>
                <a:gd name="T92" fmla="*/ 643 w 903"/>
                <a:gd name="T93" fmla="*/ 877 h 903"/>
                <a:gd name="T94" fmla="*/ 467 w 903"/>
                <a:gd name="T95" fmla="*/ 602 h 903"/>
                <a:gd name="T96" fmla="*/ 892 w 903"/>
                <a:gd name="T97" fmla="*/ 602 h 903"/>
                <a:gd name="T98" fmla="*/ 897 w 903"/>
                <a:gd name="T99" fmla="*/ 599 h 903"/>
                <a:gd name="T100" fmla="*/ 900 w 903"/>
                <a:gd name="T101" fmla="*/ 595 h 903"/>
                <a:gd name="T102" fmla="*/ 902 w 903"/>
                <a:gd name="T103" fmla="*/ 590 h 903"/>
                <a:gd name="T104" fmla="*/ 903 w 903"/>
                <a:gd name="T105" fmla="*/ 15 h 903"/>
                <a:gd name="T106" fmla="*/ 902 w 903"/>
                <a:gd name="T107" fmla="*/ 8 h 903"/>
                <a:gd name="T108" fmla="*/ 899 w 903"/>
                <a:gd name="T109" fmla="*/ 4 h 903"/>
                <a:gd name="T110" fmla="*/ 894 w 903"/>
                <a:gd name="T111" fmla="*/ 1 h 903"/>
                <a:gd name="T112" fmla="*/ 888 w 903"/>
                <a:gd name="T113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03" h="903">
                  <a:moveTo>
                    <a:pt x="813" y="496"/>
                  </a:moveTo>
                  <a:lnTo>
                    <a:pt x="812" y="500"/>
                  </a:lnTo>
                  <a:lnTo>
                    <a:pt x="811" y="502"/>
                  </a:lnTo>
                  <a:lnTo>
                    <a:pt x="810" y="505"/>
                  </a:lnTo>
                  <a:lnTo>
                    <a:pt x="808" y="507"/>
                  </a:lnTo>
                  <a:lnTo>
                    <a:pt x="806" y="509"/>
                  </a:lnTo>
                  <a:lnTo>
                    <a:pt x="804" y="510"/>
                  </a:lnTo>
                  <a:lnTo>
                    <a:pt x="800" y="511"/>
                  </a:lnTo>
                  <a:lnTo>
                    <a:pt x="797" y="511"/>
                  </a:lnTo>
                  <a:lnTo>
                    <a:pt x="105" y="511"/>
                  </a:lnTo>
                  <a:lnTo>
                    <a:pt x="102" y="511"/>
                  </a:lnTo>
                  <a:lnTo>
                    <a:pt x="99" y="510"/>
                  </a:lnTo>
                  <a:lnTo>
                    <a:pt x="97" y="509"/>
                  </a:lnTo>
                  <a:lnTo>
                    <a:pt x="95" y="507"/>
                  </a:lnTo>
                  <a:lnTo>
                    <a:pt x="93" y="505"/>
                  </a:lnTo>
                  <a:lnTo>
                    <a:pt x="92" y="502"/>
                  </a:lnTo>
                  <a:lnTo>
                    <a:pt x="90" y="500"/>
                  </a:lnTo>
                  <a:lnTo>
                    <a:pt x="90" y="496"/>
                  </a:lnTo>
                  <a:lnTo>
                    <a:pt x="90" y="316"/>
                  </a:lnTo>
                  <a:lnTo>
                    <a:pt x="90" y="105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3" y="96"/>
                  </a:lnTo>
                  <a:lnTo>
                    <a:pt x="95" y="94"/>
                  </a:lnTo>
                  <a:lnTo>
                    <a:pt x="97" y="92"/>
                  </a:lnTo>
                  <a:lnTo>
                    <a:pt x="99" y="91"/>
                  </a:lnTo>
                  <a:lnTo>
                    <a:pt x="102" y="90"/>
                  </a:lnTo>
                  <a:lnTo>
                    <a:pt x="105" y="90"/>
                  </a:lnTo>
                  <a:lnTo>
                    <a:pt x="798" y="90"/>
                  </a:lnTo>
                  <a:lnTo>
                    <a:pt x="800" y="90"/>
                  </a:lnTo>
                  <a:lnTo>
                    <a:pt x="804" y="91"/>
                  </a:lnTo>
                  <a:lnTo>
                    <a:pt x="806" y="92"/>
                  </a:lnTo>
                  <a:lnTo>
                    <a:pt x="808" y="94"/>
                  </a:lnTo>
                  <a:lnTo>
                    <a:pt x="810" y="96"/>
                  </a:lnTo>
                  <a:lnTo>
                    <a:pt x="811" y="100"/>
                  </a:lnTo>
                  <a:lnTo>
                    <a:pt x="812" y="102"/>
                  </a:lnTo>
                  <a:lnTo>
                    <a:pt x="813" y="105"/>
                  </a:lnTo>
                  <a:lnTo>
                    <a:pt x="813" y="496"/>
                  </a:lnTo>
                  <a:close/>
                  <a:moveTo>
                    <a:pt x="888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5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587"/>
                  </a:lnTo>
                  <a:lnTo>
                    <a:pt x="0" y="590"/>
                  </a:lnTo>
                  <a:lnTo>
                    <a:pt x="1" y="593"/>
                  </a:lnTo>
                  <a:lnTo>
                    <a:pt x="2" y="595"/>
                  </a:lnTo>
                  <a:lnTo>
                    <a:pt x="5" y="597"/>
                  </a:lnTo>
                  <a:lnTo>
                    <a:pt x="7" y="599"/>
                  </a:lnTo>
                  <a:lnTo>
                    <a:pt x="9" y="601"/>
                  </a:lnTo>
                  <a:lnTo>
                    <a:pt x="12" y="602"/>
                  </a:lnTo>
                  <a:lnTo>
                    <a:pt x="15" y="602"/>
                  </a:lnTo>
                  <a:lnTo>
                    <a:pt x="437" y="602"/>
                  </a:lnTo>
                  <a:lnTo>
                    <a:pt x="437" y="701"/>
                  </a:lnTo>
                  <a:lnTo>
                    <a:pt x="260" y="877"/>
                  </a:lnTo>
                  <a:lnTo>
                    <a:pt x="259" y="879"/>
                  </a:lnTo>
                  <a:lnTo>
                    <a:pt x="257" y="883"/>
                  </a:lnTo>
                  <a:lnTo>
                    <a:pt x="256" y="885"/>
                  </a:lnTo>
                  <a:lnTo>
                    <a:pt x="256" y="888"/>
                  </a:lnTo>
                  <a:lnTo>
                    <a:pt x="256" y="891"/>
                  </a:lnTo>
                  <a:lnTo>
                    <a:pt x="257" y="893"/>
                  </a:lnTo>
                  <a:lnTo>
                    <a:pt x="259" y="897"/>
                  </a:lnTo>
                  <a:lnTo>
                    <a:pt x="260" y="899"/>
                  </a:lnTo>
                  <a:lnTo>
                    <a:pt x="263" y="901"/>
                  </a:lnTo>
                  <a:lnTo>
                    <a:pt x="265" y="902"/>
                  </a:lnTo>
                  <a:lnTo>
                    <a:pt x="268" y="903"/>
                  </a:lnTo>
                  <a:lnTo>
                    <a:pt x="271" y="903"/>
                  </a:lnTo>
                  <a:lnTo>
                    <a:pt x="274" y="903"/>
                  </a:lnTo>
                  <a:lnTo>
                    <a:pt x="277" y="902"/>
                  </a:lnTo>
                  <a:lnTo>
                    <a:pt x="279" y="901"/>
                  </a:lnTo>
                  <a:lnTo>
                    <a:pt x="281" y="899"/>
                  </a:lnTo>
                  <a:lnTo>
                    <a:pt x="452" y="728"/>
                  </a:lnTo>
                  <a:lnTo>
                    <a:pt x="621" y="899"/>
                  </a:lnTo>
                  <a:lnTo>
                    <a:pt x="623" y="901"/>
                  </a:lnTo>
                  <a:lnTo>
                    <a:pt x="627" y="902"/>
                  </a:lnTo>
                  <a:lnTo>
                    <a:pt x="629" y="903"/>
                  </a:lnTo>
                  <a:lnTo>
                    <a:pt x="632" y="903"/>
                  </a:lnTo>
                  <a:lnTo>
                    <a:pt x="635" y="903"/>
                  </a:lnTo>
                  <a:lnTo>
                    <a:pt x="637" y="902"/>
                  </a:lnTo>
                  <a:lnTo>
                    <a:pt x="641" y="901"/>
                  </a:lnTo>
                  <a:lnTo>
                    <a:pt x="643" y="899"/>
                  </a:lnTo>
                  <a:lnTo>
                    <a:pt x="645" y="897"/>
                  </a:lnTo>
                  <a:lnTo>
                    <a:pt x="646" y="893"/>
                  </a:lnTo>
                  <a:lnTo>
                    <a:pt x="647" y="891"/>
                  </a:lnTo>
                  <a:lnTo>
                    <a:pt x="647" y="888"/>
                  </a:lnTo>
                  <a:lnTo>
                    <a:pt x="647" y="885"/>
                  </a:lnTo>
                  <a:lnTo>
                    <a:pt x="646" y="883"/>
                  </a:lnTo>
                  <a:lnTo>
                    <a:pt x="645" y="879"/>
                  </a:lnTo>
                  <a:lnTo>
                    <a:pt x="643" y="877"/>
                  </a:lnTo>
                  <a:lnTo>
                    <a:pt x="467" y="701"/>
                  </a:lnTo>
                  <a:lnTo>
                    <a:pt x="467" y="602"/>
                  </a:lnTo>
                  <a:lnTo>
                    <a:pt x="888" y="602"/>
                  </a:lnTo>
                  <a:lnTo>
                    <a:pt x="892" y="602"/>
                  </a:lnTo>
                  <a:lnTo>
                    <a:pt x="894" y="601"/>
                  </a:lnTo>
                  <a:lnTo>
                    <a:pt x="897" y="599"/>
                  </a:lnTo>
                  <a:lnTo>
                    <a:pt x="899" y="597"/>
                  </a:lnTo>
                  <a:lnTo>
                    <a:pt x="900" y="595"/>
                  </a:lnTo>
                  <a:lnTo>
                    <a:pt x="902" y="593"/>
                  </a:lnTo>
                  <a:lnTo>
                    <a:pt x="902" y="590"/>
                  </a:lnTo>
                  <a:lnTo>
                    <a:pt x="903" y="587"/>
                  </a:lnTo>
                  <a:lnTo>
                    <a:pt x="903" y="15"/>
                  </a:lnTo>
                  <a:lnTo>
                    <a:pt x="902" y="12"/>
                  </a:lnTo>
                  <a:lnTo>
                    <a:pt x="902" y="8"/>
                  </a:lnTo>
                  <a:lnTo>
                    <a:pt x="900" y="6"/>
                  </a:lnTo>
                  <a:lnTo>
                    <a:pt x="899" y="4"/>
                  </a:lnTo>
                  <a:lnTo>
                    <a:pt x="897" y="2"/>
                  </a:lnTo>
                  <a:lnTo>
                    <a:pt x="894" y="1"/>
                  </a:lnTo>
                  <a:lnTo>
                    <a:pt x="892" y="0"/>
                  </a:lnTo>
                  <a:lnTo>
                    <a:pt x="8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0" name="Freeform 566">
              <a:extLst>
                <a:ext uri="{FF2B5EF4-FFF2-40B4-BE49-F238E27FC236}">
                  <a16:creationId xmlns:a16="http://schemas.microsoft.com/office/drawing/2014/main" id="{DE6114A9-E7F0-48DC-99C8-47B3BC2D2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225" y="4843463"/>
              <a:ext cx="200025" cy="73025"/>
            </a:xfrm>
            <a:custGeom>
              <a:avLst/>
              <a:gdLst>
                <a:gd name="T0" fmla="*/ 151 w 632"/>
                <a:gd name="T1" fmla="*/ 151 h 226"/>
                <a:gd name="T2" fmla="*/ 157 w 632"/>
                <a:gd name="T3" fmla="*/ 149 h 226"/>
                <a:gd name="T4" fmla="*/ 161 w 632"/>
                <a:gd name="T5" fmla="*/ 146 h 226"/>
                <a:gd name="T6" fmla="*/ 288 w 632"/>
                <a:gd name="T7" fmla="*/ 217 h 226"/>
                <a:gd name="T8" fmla="*/ 292 w 632"/>
                <a:gd name="T9" fmla="*/ 223 h 226"/>
                <a:gd name="T10" fmla="*/ 299 w 632"/>
                <a:gd name="T11" fmla="*/ 226 h 226"/>
                <a:gd name="T12" fmla="*/ 302 w 632"/>
                <a:gd name="T13" fmla="*/ 226 h 226"/>
                <a:gd name="T14" fmla="*/ 307 w 632"/>
                <a:gd name="T15" fmla="*/ 225 h 226"/>
                <a:gd name="T16" fmla="*/ 313 w 632"/>
                <a:gd name="T17" fmla="*/ 222 h 226"/>
                <a:gd name="T18" fmla="*/ 471 w 632"/>
                <a:gd name="T19" fmla="*/ 191 h 226"/>
                <a:gd name="T20" fmla="*/ 477 w 632"/>
                <a:gd name="T21" fmla="*/ 195 h 226"/>
                <a:gd name="T22" fmla="*/ 483 w 632"/>
                <a:gd name="T23" fmla="*/ 196 h 226"/>
                <a:gd name="T24" fmla="*/ 488 w 632"/>
                <a:gd name="T25" fmla="*/ 194 h 226"/>
                <a:gd name="T26" fmla="*/ 494 w 632"/>
                <a:gd name="T27" fmla="*/ 191 h 226"/>
                <a:gd name="T28" fmla="*/ 631 w 632"/>
                <a:gd name="T29" fmla="*/ 23 h 226"/>
                <a:gd name="T30" fmla="*/ 632 w 632"/>
                <a:gd name="T31" fmla="*/ 16 h 226"/>
                <a:gd name="T32" fmla="*/ 632 w 632"/>
                <a:gd name="T33" fmla="*/ 11 h 226"/>
                <a:gd name="T34" fmla="*/ 629 w 632"/>
                <a:gd name="T35" fmla="*/ 5 h 226"/>
                <a:gd name="T36" fmla="*/ 625 w 632"/>
                <a:gd name="T37" fmla="*/ 2 h 226"/>
                <a:gd name="T38" fmla="*/ 619 w 632"/>
                <a:gd name="T39" fmla="*/ 0 h 226"/>
                <a:gd name="T40" fmla="*/ 613 w 632"/>
                <a:gd name="T41" fmla="*/ 1 h 226"/>
                <a:gd name="T42" fmla="*/ 607 w 632"/>
                <a:gd name="T43" fmla="*/ 3 h 226"/>
                <a:gd name="T44" fmla="*/ 481 w 632"/>
                <a:gd name="T45" fmla="*/ 159 h 226"/>
                <a:gd name="T46" fmla="*/ 415 w 632"/>
                <a:gd name="T47" fmla="*/ 93 h 226"/>
                <a:gd name="T48" fmla="*/ 409 w 632"/>
                <a:gd name="T49" fmla="*/ 91 h 226"/>
                <a:gd name="T50" fmla="*/ 404 w 632"/>
                <a:gd name="T51" fmla="*/ 91 h 226"/>
                <a:gd name="T52" fmla="*/ 398 w 632"/>
                <a:gd name="T53" fmla="*/ 93 h 226"/>
                <a:gd name="T54" fmla="*/ 307 w 632"/>
                <a:gd name="T55" fmla="*/ 185 h 226"/>
                <a:gd name="T56" fmla="*/ 247 w 632"/>
                <a:gd name="T57" fmla="*/ 39 h 226"/>
                <a:gd name="T58" fmla="*/ 242 w 632"/>
                <a:gd name="T59" fmla="*/ 34 h 226"/>
                <a:gd name="T60" fmla="*/ 234 w 632"/>
                <a:gd name="T61" fmla="*/ 33 h 226"/>
                <a:gd name="T62" fmla="*/ 227 w 632"/>
                <a:gd name="T63" fmla="*/ 35 h 226"/>
                <a:gd name="T64" fmla="*/ 144 w 632"/>
                <a:gd name="T65" fmla="*/ 121 h 226"/>
                <a:gd name="T66" fmla="*/ 12 w 632"/>
                <a:gd name="T67" fmla="*/ 121 h 226"/>
                <a:gd name="T68" fmla="*/ 7 w 632"/>
                <a:gd name="T69" fmla="*/ 123 h 226"/>
                <a:gd name="T70" fmla="*/ 3 w 632"/>
                <a:gd name="T71" fmla="*/ 128 h 226"/>
                <a:gd name="T72" fmla="*/ 0 w 632"/>
                <a:gd name="T73" fmla="*/ 133 h 226"/>
                <a:gd name="T74" fmla="*/ 0 w 632"/>
                <a:gd name="T75" fmla="*/ 138 h 226"/>
                <a:gd name="T76" fmla="*/ 3 w 632"/>
                <a:gd name="T77" fmla="*/ 144 h 226"/>
                <a:gd name="T78" fmla="*/ 7 w 632"/>
                <a:gd name="T79" fmla="*/ 148 h 226"/>
                <a:gd name="T80" fmla="*/ 12 w 632"/>
                <a:gd name="T81" fmla="*/ 150 h 226"/>
                <a:gd name="T82" fmla="*/ 15 w 632"/>
                <a:gd name="T83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2" h="226">
                  <a:moveTo>
                    <a:pt x="15" y="151"/>
                  </a:moveTo>
                  <a:lnTo>
                    <a:pt x="151" y="151"/>
                  </a:lnTo>
                  <a:lnTo>
                    <a:pt x="154" y="150"/>
                  </a:lnTo>
                  <a:lnTo>
                    <a:pt x="157" y="149"/>
                  </a:lnTo>
                  <a:lnTo>
                    <a:pt x="159" y="148"/>
                  </a:lnTo>
                  <a:lnTo>
                    <a:pt x="161" y="146"/>
                  </a:lnTo>
                  <a:lnTo>
                    <a:pt x="230" y="75"/>
                  </a:lnTo>
                  <a:lnTo>
                    <a:pt x="288" y="217"/>
                  </a:lnTo>
                  <a:lnTo>
                    <a:pt x="289" y="220"/>
                  </a:lnTo>
                  <a:lnTo>
                    <a:pt x="292" y="223"/>
                  </a:lnTo>
                  <a:lnTo>
                    <a:pt x="294" y="224"/>
                  </a:lnTo>
                  <a:lnTo>
                    <a:pt x="299" y="226"/>
                  </a:lnTo>
                  <a:lnTo>
                    <a:pt x="300" y="226"/>
                  </a:lnTo>
                  <a:lnTo>
                    <a:pt x="302" y="226"/>
                  </a:lnTo>
                  <a:lnTo>
                    <a:pt x="304" y="226"/>
                  </a:lnTo>
                  <a:lnTo>
                    <a:pt x="307" y="225"/>
                  </a:lnTo>
                  <a:lnTo>
                    <a:pt x="309" y="223"/>
                  </a:lnTo>
                  <a:lnTo>
                    <a:pt x="313" y="222"/>
                  </a:lnTo>
                  <a:lnTo>
                    <a:pt x="407" y="127"/>
                  </a:lnTo>
                  <a:lnTo>
                    <a:pt x="471" y="191"/>
                  </a:lnTo>
                  <a:lnTo>
                    <a:pt x="473" y="193"/>
                  </a:lnTo>
                  <a:lnTo>
                    <a:pt x="477" y="195"/>
                  </a:lnTo>
                  <a:lnTo>
                    <a:pt x="480" y="196"/>
                  </a:lnTo>
                  <a:lnTo>
                    <a:pt x="483" y="196"/>
                  </a:lnTo>
                  <a:lnTo>
                    <a:pt x="486" y="195"/>
                  </a:lnTo>
                  <a:lnTo>
                    <a:pt x="488" y="194"/>
                  </a:lnTo>
                  <a:lnTo>
                    <a:pt x="492" y="193"/>
                  </a:lnTo>
                  <a:lnTo>
                    <a:pt x="494" y="191"/>
                  </a:lnTo>
                  <a:lnTo>
                    <a:pt x="629" y="25"/>
                  </a:lnTo>
                  <a:lnTo>
                    <a:pt x="631" y="23"/>
                  </a:lnTo>
                  <a:lnTo>
                    <a:pt x="632" y="19"/>
                  </a:lnTo>
                  <a:lnTo>
                    <a:pt x="632" y="16"/>
                  </a:lnTo>
                  <a:lnTo>
                    <a:pt x="632" y="14"/>
                  </a:lnTo>
                  <a:lnTo>
                    <a:pt x="632" y="11"/>
                  </a:lnTo>
                  <a:lnTo>
                    <a:pt x="631" y="9"/>
                  </a:lnTo>
                  <a:lnTo>
                    <a:pt x="629" y="5"/>
                  </a:lnTo>
                  <a:lnTo>
                    <a:pt x="627" y="3"/>
                  </a:lnTo>
                  <a:lnTo>
                    <a:pt x="625" y="2"/>
                  </a:lnTo>
                  <a:lnTo>
                    <a:pt x="621" y="1"/>
                  </a:lnTo>
                  <a:lnTo>
                    <a:pt x="619" y="0"/>
                  </a:lnTo>
                  <a:lnTo>
                    <a:pt x="616" y="0"/>
                  </a:lnTo>
                  <a:lnTo>
                    <a:pt x="613" y="1"/>
                  </a:lnTo>
                  <a:lnTo>
                    <a:pt x="611" y="2"/>
                  </a:lnTo>
                  <a:lnTo>
                    <a:pt x="607" y="3"/>
                  </a:lnTo>
                  <a:lnTo>
                    <a:pt x="605" y="5"/>
                  </a:lnTo>
                  <a:lnTo>
                    <a:pt x="481" y="159"/>
                  </a:lnTo>
                  <a:lnTo>
                    <a:pt x="418" y="95"/>
                  </a:lnTo>
                  <a:lnTo>
                    <a:pt x="415" y="93"/>
                  </a:lnTo>
                  <a:lnTo>
                    <a:pt x="412" y="91"/>
                  </a:lnTo>
                  <a:lnTo>
                    <a:pt x="409" y="91"/>
                  </a:lnTo>
                  <a:lnTo>
                    <a:pt x="407" y="90"/>
                  </a:lnTo>
                  <a:lnTo>
                    <a:pt x="404" y="91"/>
                  </a:lnTo>
                  <a:lnTo>
                    <a:pt x="400" y="91"/>
                  </a:lnTo>
                  <a:lnTo>
                    <a:pt x="398" y="93"/>
                  </a:lnTo>
                  <a:lnTo>
                    <a:pt x="396" y="95"/>
                  </a:lnTo>
                  <a:lnTo>
                    <a:pt x="307" y="185"/>
                  </a:lnTo>
                  <a:lnTo>
                    <a:pt x="249" y="42"/>
                  </a:lnTo>
                  <a:lnTo>
                    <a:pt x="247" y="39"/>
                  </a:lnTo>
                  <a:lnTo>
                    <a:pt x="244" y="36"/>
                  </a:lnTo>
                  <a:lnTo>
                    <a:pt x="242" y="34"/>
                  </a:lnTo>
                  <a:lnTo>
                    <a:pt x="237" y="33"/>
                  </a:lnTo>
                  <a:lnTo>
                    <a:pt x="234" y="33"/>
                  </a:lnTo>
                  <a:lnTo>
                    <a:pt x="230" y="33"/>
                  </a:lnTo>
                  <a:lnTo>
                    <a:pt x="227" y="35"/>
                  </a:lnTo>
                  <a:lnTo>
                    <a:pt x="224" y="38"/>
                  </a:lnTo>
                  <a:lnTo>
                    <a:pt x="144" y="121"/>
                  </a:lnTo>
                  <a:lnTo>
                    <a:pt x="15" y="121"/>
                  </a:lnTo>
                  <a:lnTo>
                    <a:pt x="12" y="121"/>
                  </a:lnTo>
                  <a:lnTo>
                    <a:pt x="9" y="122"/>
                  </a:lnTo>
                  <a:lnTo>
                    <a:pt x="7" y="123"/>
                  </a:lnTo>
                  <a:lnTo>
                    <a:pt x="5" y="126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3" y="144"/>
                  </a:lnTo>
                  <a:lnTo>
                    <a:pt x="5" y="146"/>
                  </a:lnTo>
                  <a:lnTo>
                    <a:pt x="7" y="148"/>
                  </a:lnTo>
                  <a:lnTo>
                    <a:pt x="9" y="150"/>
                  </a:lnTo>
                  <a:lnTo>
                    <a:pt x="12" y="150"/>
                  </a:lnTo>
                  <a:lnTo>
                    <a:pt x="15" y="151"/>
                  </a:lnTo>
                  <a:lnTo>
                    <a:pt x="15" y="1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B93F3FBE-64DE-4671-8672-349F587907E5}"/>
              </a:ext>
            </a:extLst>
          </p:cNvPr>
          <p:cNvGrpSpPr/>
          <p:nvPr/>
        </p:nvGrpSpPr>
        <p:grpSpPr>
          <a:xfrm>
            <a:off x="5730757" y="1291882"/>
            <a:ext cx="867813" cy="4709761"/>
            <a:chOff x="5687366" y="1316334"/>
            <a:chExt cx="954594" cy="5180737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E46E0DA4-D518-4C4F-BE18-19EA5AC44440}"/>
                </a:ext>
              </a:extLst>
            </p:cNvPr>
            <p:cNvGrpSpPr/>
            <p:nvPr/>
          </p:nvGrpSpPr>
          <p:grpSpPr>
            <a:xfrm>
              <a:off x="5687366" y="4909870"/>
              <a:ext cx="954593" cy="1587201"/>
              <a:chOff x="4995705" y="1657979"/>
              <a:chExt cx="2200589" cy="1095270"/>
            </a:xfrm>
            <a:solidFill>
              <a:srgbClr val="F0424D"/>
            </a:solidFill>
          </p:grpSpPr>
          <p:sp>
            <p:nvSpPr>
              <p:cNvPr id="13" name="Flowchart: Magnetic Disk 12">
                <a:extLst>
                  <a:ext uri="{FF2B5EF4-FFF2-40B4-BE49-F238E27FC236}">
                    <a16:creationId xmlns:a16="http://schemas.microsoft.com/office/drawing/2014/main" id="{03AD6FD7-B186-4615-8BBB-46D287FA2325}"/>
                  </a:ext>
                </a:extLst>
              </p:cNvPr>
              <p:cNvSpPr/>
              <p:nvPr/>
            </p:nvSpPr>
            <p:spPr>
              <a:xfrm>
                <a:off x="4995705" y="1657979"/>
                <a:ext cx="2200589" cy="1095270"/>
              </a:xfrm>
              <a:prstGeom prst="flowChartMagneticDisk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DE416938-6AD7-47A3-A26A-0F92B3564E91}"/>
                  </a:ext>
                </a:extLst>
              </p:cNvPr>
              <p:cNvSpPr/>
              <p:nvPr/>
            </p:nvSpPr>
            <p:spPr>
              <a:xfrm>
                <a:off x="4995705" y="1657979"/>
                <a:ext cx="2200589" cy="34164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35A3F58C-B352-45B8-BF34-6CE64BA4A1CD}"/>
                </a:ext>
              </a:extLst>
            </p:cNvPr>
            <p:cNvGrpSpPr/>
            <p:nvPr/>
          </p:nvGrpSpPr>
          <p:grpSpPr>
            <a:xfrm>
              <a:off x="5687367" y="3712024"/>
              <a:ext cx="954593" cy="1587201"/>
              <a:chOff x="4995705" y="1657979"/>
              <a:chExt cx="2200589" cy="1095270"/>
            </a:xfrm>
          </p:grpSpPr>
          <p:sp>
            <p:nvSpPr>
              <p:cNvPr id="16" name="Flowchart: Magnetic Disk 15">
                <a:extLst>
                  <a:ext uri="{FF2B5EF4-FFF2-40B4-BE49-F238E27FC236}">
                    <a16:creationId xmlns:a16="http://schemas.microsoft.com/office/drawing/2014/main" id="{A56B63D3-7563-4A50-9420-2A5256FABE39}"/>
                  </a:ext>
                </a:extLst>
              </p:cNvPr>
              <p:cNvSpPr/>
              <p:nvPr/>
            </p:nvSpPr>
            <p:spPr>
              <a:xfrm>
                <a:off x="4995705" y="1657979"/>
                <a:ext cx="2200589" cy="1095270"/>
              </a:xfrm>
              <a:prstGeom prst="flowChartMagneticDisk">
                <a:avLst/>
              </a:prstGeom>
              <a:solidFill>
                <a:srgbClr val="F042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B2D512ED-39F9-4FC9-98B3-F9E7005971E5}"/>
                  </a:ext>
                </a:extLst>
              </p:cNvPr>
              <p:cNvSpPr/>
              <p:nvPr/>
            </p:nvSpPr>
            <p:spPr>
              <a:xfrm>
                <a:off x="4995705" y="1657979"/>
                <a:ext cx="2200589" cy="341644"/>
              </a:xfrm>
              <a:prstGeom prst="ellipse">
                <a:avLst/>
              </a:prstGeom>
              <a:solidFill>
                <a:srgbClr val="F4707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AEEC047-2C2D-496C-BDF1-AEED66428F7A}"/>
                </a:ext>
              </a:extLst>
            </p:cNvPr>
            <p:cNvGrpSpPr/>
            <p:nvPr/>
          </p:nvGrpSpPr>
          <p:grpSpPr>
            <a:xfrm>
              <a:off x="5687366" y="2514179"/>
              <a:ext cx="954593" cy="1587201"/>
              <a:chOff x="4995705" y="1657979"/>
              <a:chExt cx="2200589" cy="1095270"/>
            </a:xfrm>
            <a:solidFill>
              <a:srgbClr val="F0424D"/>
            </a:solidFill>
          </p:grpSpPr>
          <p:sp>
            <p:nvSpPr>
              <p:cNvPr id="10" name="Flowchart: Magnetic Disk 9">
                <a:extLst>
                  <a:ext uri="{FF2B5EF4-FFF2-40B4-BE49-F238E27FC236}">
                    <a16:creationId xmlns:a16="http://schemas.microsoft.com/office/drawing/2014/main" id="{10B286B0-6669-4AFD-8E15-8DD5961922BB}"/>
                  </a:ext>
                </a:extLst>
              </p:cNvPr>
              <p:cNvSpPr/>
              <p:nvPr/>
            </p:nvSpPr>
            <p:spPr>
              <a:xfrm>
                <a:off x="4995705" y="1657979"/>
                <a:ext cx="2200589" cy="1095270"/>
              </a:xfrm>
              <a:prstGeom prst="flowChartMagneticDisk">
                <a:avLst/>
              </a:prstGeom>
              <a:solidFill>
                <a:srgbClr val="01506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78298FFF-B2E7-419B-AE6D-71718D2E4813}"/>
                  </a:ext>
                </a:extLst>
              </p:cNvPr>
              <p:cNvSpPr/>
              <p:nvPr/>
            </p:nvSpPr>
            <p:spPr>
              <a:xfrm>
                <a:off x="4995705" y="1657979"/>
                <a:ext cx="2200589" cy="341644"/>
              </a:xfrm>
              <a:prstGeom prst="ellipse">
                <a:avLst/>
              </a:prstGeom>
              <a:solidFill>
                <a:srgbClr val="01394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088948E5-44A7-473D-9889-0842CF6686A4}"/>
                </a:ext>
              </a:extLst>
            </p:cNvPr>
            <p:cNvGrpSpPr/>
            <p:nvPr/>
          </p:nvGrpSpPr>
          <p:grpSpPr>
            <a:xfrm>
              <a:off x="5687367" y="1316334"/>
              <a:ext cx="954593" cy="1587201"/>
              <a:chOff x="4995705" y="1657979"/>
              <a:chExt cx="2200589" cy="1095270"/>
            </a:xfrm>
          </p:grpSpPr>
          <p:sp>
            <p:nvSpPr>
              <p:cNvPr id="5" name="Flowchart: Magnetic Disk 4">
                <a:extLst>
                  <a:ext uri="{FF2B5EF4-FFF2-40B4-BE49-F238E27FC236}">
                    <a16:creationId xmlns:a16="http://schemas.microsoft.com/office/drawing/2014/main" id="{DB7E56E7-EAE6-4B9E-9896-2C322689C24D}"/>
                  </a:ext>
                </a:extLst>
              </p:cNvPr>
              <p:cNvSpPr/>
              <p:nvPr/>
            </p:nvSpPr>
            <p:spPr>
              <a:xfrm>
                <a:off x="4995705" y="1657979"/>
                <a:ext cx="2200589" cy="1095270"/>
              </a:xfrm>
              <a:prstGeom prst="flowChartMagneticDisk">
                <a:avLst/>
              </a:prstGeom>
              <a:solidFill>
                <a:srgbClr val="51A4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6" name="Oval 5">
                <a:extLst>
                  <a:ext uri="{FF2B5EF4-FFF2-40B4-BE49-F238E27FC236}">
                    <a16:creationId xmlns:a16="http://schemas.microsoft.com/office/drawing/2014/main" id="{9357B19C-592F-499B-89CC-1C9DBD024FC1}"/>
                  </a:ext>
                </a:extLst>
              </p:cNvPr>
              <p:cNvSpPr/>
              <p:nvPr/>
            </p:nvSpPr>
            <p:spPr>
              <a:xfrm>
                <a:off x="4995705" y="1657979"/>
                <a:ext cx="2200589" cy="341644"/>
              </a:xfrm>
              <a:prstGeom prst="ellipse">
                <a:avLst/>
              </a:prstGeom>
              <a:solidFill>
                <a:srgbClr val="87C1C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3" name="Slide Number Placeholder 44">
            <a:extLst>
              <a:ext uri="{FF2B5EF4-FFF2-40B4-BE49-F238E27FC236}">
                <a16:creationId xmlns:a16="http://schemas.microsoft.com/office/drawing/2014/main" id="{AC008650-2B52-499A-17FA-82E2045769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839200" y="6435860"/>
            <a:ext cx="2743200" cy="206104"/>
          </a:xfrm>
        </p:spPr>
        <p:txBody>
          <a:bodyPr/>
          <a:lstStyle/>
          <a:p>
            <a:pPr algn="l" rtl="1"/>
            <a:r>
              <a:rPr lang="en-US" sz="1400">
                <a:cs typeface="B Nazanin" panose="00000700000000000000" pitchFamily="2" charset="-78"/>
              </a:rPr>
              <a:t>Slide </a:t>
            </a:r>
            <a:fld id="{E5B7074C-F896-4FCC-A076-1A1F9F1E809B}" type="slidenum">
              <a:rPr lang="en-US" sz="1400" smtClean="0">
                <a:cs typeface="B Nazanin" panose="00000700000000000000" pitchFamily="2" charset="-78"/>
              </a:rPr>
              <a:pPr algn="l" rtl="1"/>
              <a:t>6</a:t>
            </a:fld>
            <a:endParaRPr lang="en-US" sz="14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277115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4EF1266-2816-4CDC-B29A-7CD5A5E35F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93546" y="730039"/>
            <a:ext cx="4069584" cy="1225135"/>
          </a:xfrm>
        </p:spPr>
        <p:txBody>
          <a:bodyPr lIns="0" tIns="0" rIns="0" bIns="0">
            <a:normAutofit/>
          </a:bodyPr>
          <a:lstStyle/>
          <a:p>
            <a:pPr algn="r" rtl="1"/>
            <a:r>
              <a:rPr lang="fa-IR" sz="3600" dirty="0">
                <a:cs typeface="B Nazanin" panose="00000700000000000000" pitchFamily="2" charset="-78"/>
              </a:rPr>
              <a:t>عنوان در اینجا</a:t>
            </a:r>
            <a:endParaRPr lang="en-US" sz="3600" dirty="0">
              <a:cs typeface="B Nazanin" panose="00000700000000000000" pitchFamily="2" charset="-78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C875257-4AA0-4BB1-BC5E-5600650DDD2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572000" cy="6858000"/>
          </a:xfrm>
          <a:prstGeom prst="rect">
            <a:avLst/>
          </a:prstGeom>
        </p:spPr>
      </p:pic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FE21D79-DCFC-4862-B011-292E5CFCCAA8}"/>
              </a:ext>
            </a:extLst>
          </p:cNvPr>
          <p:cNvCxnSpPr/>
          <p:nvPr/>
        </p:nvCxnSpPr>
        <p:spPr>
          <a:xfrm>
            <a:off x="4572000" y="2110154"/>
            <a:ext cx="3788229" cy="0"/>
          </a:xfrm>
          <a:prstGeom prst="line">
            <a:avLst/>
          </a:prstGeom>
          <a:ln>
            <a:solidFill>
              <a:srgbClr val="01394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B1095CE-FF40-43E8-AF1B-775EEE64A728}"/>
              </a:ext>
            </a:extLst>
          </p:cNvPr>
          <p:cNvCxnSpPr>
            <a:cxnSpLocks/>
          </p:cNvCxnSpPr>
          <p:nvPr/>
        </p:nvCxnSpPr>
        <p:spPr>
          <a:xfrm>
            <a:off x="3205424" y="2110154"/>
            <a:ext cx="1366576" cy="0"/>
          </a:xfrm>
          <a:prstGeom prst="line">
            <a:avLst/>
          </a:prstGeom>
          <a:ln>
            <a:solidFill>
              <a:srgbClr val="F0424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>
            <a:extLst>
              <a:ext uri="{FF2B5EF4-FFF2-40B4-BE49-F238E27FC236}">
                <a16:creationId xmlns:a16="http://schemas.microsoft.com/office/drawing/2014/main" id="{2CA64E62-727B-436D-93D6-1519BC180AE4}"/>
              </a:ext>
            </a:extLst>
          </p:cNvPr>
          <p:cNvSpPr/>
          <p:nvPr/>
        </p:nvSpPr>
        <p:spPr>
          <a:xfrm>
            <a:off x="4893546" y="2303474"/>
            <a:ext cx="6260409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spcBef>
                <a:spcPts val="600"/>
              </a:spcBef>
            </a:pPr>
            <a:r>
              <a:rPr lang="fa-IR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C110E5D8-1C68-40BE-8103-AF37720531C1}"/>
              </a:ext>
            </a:extLst>
          </p:cNvPr>
          <p:cNvSpPr/>
          <p:nvPr/>
        </p:nvSpPr>
        <p:spPr>
          <a:xfrm>
            <a:off x="4893546" y="3121265"/>
            <a:ext cx="6260409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spcBef>
                <a:spcPts val="600"/>
              </a:spcBef>
            </a:pPr>
            <a:r>
              <a:rPr lang="fa-IR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7CBC8696-7AC5-446A-B5B9-A9860F38185A}"/>
              </a:ext>
            </a:extLst>
          </p:cNvPr>
          <p:cNvSpPr/>
          <p:nvPr/>
        </p:nvSpPr>
        <p:spPr>
          <a:xfrm>
            <a:off x="4893546" y="3939056"/>
            <a:ext cx="6260409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spcBef>
                <a:spcPts val="600"/>
              </a:spcBef>
            </a:pPr>
            <a:r>
              <a:rPr lang="fa-IR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E1580411-8C05-4CBE-953F-309144D5406C}"/>
              </a:ext>
            </a:extLst>
          </p:cNvPr>
          <p:cNvSpPr/>
          <p:nvPr/>
        </p:nvSpPr>
        <p:spPr>
          <a:xfrm>
            <a:off x="4893546" y="4756847"/>
            <a:ext cx="6260409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spcBef>
                <a:spcPts val="600"/>
              </a:spcBef>
            </a:pPr>
            <a:r>
              <a:rPr lang="fa-IR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480E259D-5E91-43A7-A2D4-1038D1C5824D}"/>
              </a:ext>
            </a:extLst>
          </p:cNvPr>
          <p:cNvSpPr/>
          <p:nvPr/>
        </p:nvSpPr>
        <p:spPr>
          <a:xfrm>
            <a:off x="4893546" y="5574638"/>
            <a:ext cx="6260409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spcBef>
                <a:spcPts val="600"/>
              </a:spcBef>
            </a:pPr>
            <a:r>
              <a:rPr lang="fa-IR" sz="12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7F79A4DC-03A5-4E3E-97E2-F2B238C4302F}"/>
              </a:ext>
            </a:extLst>
          </p:cNvPr>
          <p:cNvCxnSpPr>
            <a:cxnSpLocks/>
          </p:cNvCxnSpPr>
          <p:nvPr/>
        </p:nvCxnSpPr>
        <p:spPr>
          <a:xfrm>
            <a:off x="2964264" y="2798025"/>
            <a:ext cx="1607736" cy="0"/>
          </a:xfrm>
          <a:prstGeom prst="line">
            <a:avLst/>
          </a:prstGeom>
          <a:ln>
            <a:solidFill>
              <a:srgbClr val="87C1C7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0FA4993-4E4F-4ED7-A579-A3D6C1819BF0}"/>
              </a:ext>
            </a:extLst>
          </p:cNvPr>
          <p:cNvCxnSpPr>
            <a:cxnSpLocks/>
          </p:cNvCxnSpPr>
          <p:nvPr/>
        </p:nvCxnSpPr>
        <p:spPr>
          <a:xfrm>
            <a:off x="2652765" y="3598420"/>
            <a:ext cx="1919235" cy="0"/>
          </a:xfrm>
          <a:prstGeom prst="line">
            <a:avLst/>
          </a:prstGeom>
          <a:ln>
            <a:solidFill>
              <a:srgbClr val="87C1C7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AF4FA8F-A910-4395-948C-95E8A8F3157C}"/>
              </a:ext>
            </a:extLst>
          </p:cNvPr>
          <p:cNvCxnSpPr>
            <a:cxnSpLocks/>
          </p:cNvCxnSpPr>
          <p:nvPr/>
        </p:nvCxnSpPr>
        <p:spPr>
          <a:xfrm>
            <a:off x="2210637" y="4398815"/>
            <a:ext cx="2361363" cy="0"/>
          </a:xfrm>
          <a:prstGeom prst="line">
            <a:avLst/>
          </a:prstGeom>
          <a:ln>
            <a:solidFill>
              <a:srgbClr val="87C1C7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75E349BA-2B6C-437F-9BE2-1046B64FA876}"/>
              </a:ext>
            </a:extLst>
          </p:cNvPr>
          <p:cNvCxnSpPr>
            <a:cxnSpLocks/>
          </p:cNvCxnSpPr>
          <p:nvPr/>
        </p:nvCxnSpPr>
        <p:spPr>
          <a:xfrm>
            <a:off x="1738365" y="5199210"/>
            <a:ext cx="2833635" cy="0"/>
          </a:xfrm>
          <a:prstGeom prst="line">
            <a:avLst/>
          </a:prstGeom>
          <a:ln>
            <a:solidFill>
              <a:srgbClr val="87C1C7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99FF017-FBE3-4990-B5C8-3BD10427CC71}"/>
              </a:ext>
            </a:extLst>
          </p:cNvPr>
          <p:cNvCxnSpPr>
            <a:cxnSpLocks/>
          </p:cNvCxnSpPr>
          <p:nvPr/>
        </p:nvCxnSpPr>
        <p:spPr>
          <a:xfrm>
            <a:off x="964642" y="5999606"/>
            <a:ext cx="3607358" cy="0"/>
          </a:xfrm>
          <a:prstGeom prst="line">
            <a:avLst/>
          </a:prstGeom>
          <a:ln>
            <a:solidFill>
              <a:srgbClr val="87C1C7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A14CC8D-63C9-44BD-A819-832E3C061EBE}"/>
              </a:ext>
            </a:extLst>
          </p:cNvPr>
          <p:cNvCxnSpPr>
            <a:cxnSpLocks/>
          </p:cNvCxnSpPr>
          <p:nvPr/>
        </p:nvCxnSpPr>
        <p:spPr>
          <a:xfrm>
            <a:off x="4893546" y="2994187"/>
            <a:ext cx="5868239" cy="0"/>
          </a:xfrm>
          <a:prstGeom prst="line">
            <a:avLst/>
          </a:prstGeom>
          <a:ln>
            <a:solidFill>
              <a:srgbClr val="EFF0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B47E754C-B814-4BAF-A534-E9C96C239522}"/>
              </a:ext>
            </a:extLst>
          </p:cNvPr>
          <p:cNvCxnSpPr>
            <a:cxnSpLocks/>
          </p:cNvCxnSpPr>
          <p:nvPr/>
        </p:nvCxnSpPr>
        <p:spPr>
          <a:xfrm>
            <a:off x="4893546" y="3799730"/>
            <a:ext cx="5868239" cy="0"/>
          </a:xfrm>
          <a:prstGeom prst="line">
            <a:avLst/>
          </a:prstGeom>
          <a:ln>
            <a:solidFill>
              <a:srgbClr val="EFF0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C1AAC3D0-FCF1-4129-8B28-3709C2D1D409}"/>
              </a:ext>
            </a:extLst>
          </p:cNvPr>
          <p:cNvCxnSpPr>
            <a:cxnSpLocks/>
          </p:cNvCxnSpPr>
          <p:nvPr/>
        </p:nvCxnSpPr>
        <p:spPr>
          <a:xfrm>
            <a:off x="4893546" y="4625369"/>
            <a:ext cx="5868239" cy="0"/>
          </a:xfrm>
          <a:prstGeom prst="line">
            <a:avLst/>
          </a:prstGeom>
          <a:ln>
            <a:solidFill>
              <a:srgbClr val="EFF0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2C8BE4D8-34DE-4FB4-8B8A-CCE9171EFA2A}"/>
              </a:ext>
            </a:extLst>
          </p:cNvPr>
          <p:cNvCxnSpPr>
            <a:cxnSpLocks/>
          </p:cNvCxnSpPr>
          <p:nvPr/>
        </p:nvCxnSpPr>
        <p:spPr>
          <a:xfrm>
            <a:off x="4893546" y="5425888"/>
            <a:ext cx="5868239" cy="0"/>
          </a:xfrm>
          <a:prstGeom prst="line">
            <a:avLst/>
          </a:prstGeom>
          <a:ln>
            <a:solidFill>
              <a:srgbClr val="EFF0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A157A7C6-1508-43BD-836D-CE3F00C8799F}"/>
              </a:ext>
            </a:extLst>
          </p:cNvPr>
          <p:cNvSpPr/>
          <p:nvPr/>
        </p:nvSpPr>
        <p:spPr>
          <a:xfrm>
            <a:off x="3172775" y="2059316"/>
            <a:ext cx="439607" cy="107599"/>
          </a:xfrm>
          <a:prstGeom prst="roundRect">
            <a:avLst>
              <a:gd name="adj" fmla="val 50000"/>
            </a:avLst>
          </a:prstGeom>
          <a:solidFill>
            <a:srgbClr val="F042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8" name="Footer Placeholder 47">
            <a:extLst>
              <a:ext uri="{FF2B5EF4-FFF2-40B4-BE49-F238E27FC236}">
                <a16:creationId xmlns:a16="http://schemas.microsoft.com/office/drawing/2014/main" id="{39863987-AEC2-40C5-BF9D-84EFB813D5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 rtl="1"/>
            <a:r>
              <a:rPr lang="en-US">
                <a:cs typeface="B Nazanin" panose="00000700000000000000" pitchFamily="2" charset="-78"/>
              </a:rPr>
              <a:t>Replace with your footer here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Slide Number Placeholder 44">
            <a:extLst>
              <a:ext uri="{FF2B5EF4-FFF2-40B4-BE49-F238E27FC236}">
                <a16:creationId xmlns:a16="http://schemas.microsoft.com/office/drawing/2014/main" id="{075B23BF-788A-9D39-419A-5F4B6FF2F5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839200" y="6435860"/>
            <a:ext cx="2743200" cy="206104"/>
          </a:xfrm>
        </p:spPr>
        <p:txBody>
          <a:bodyPr/>
          <a:lstStyle/>
          <a:p>
            <a:pPr algn="l" rtl="1"/>
            <a:r>
              <a:rPr lang="en-US" sz="1400">
                <a:cs typeface="B Nazanin" panose="00000700000000000000" pitchFamily="2" charset="-78"/>
              </a:rPr>
              <a:t>Slide </a:t>
            </a:r>
            <a:fld id="{E5B7074C-F896-4FCC-A076-1A1F9F1E809B}" type="slidenum">
              <a:rPr lang="en-US" sz="1400" smtClean="0">
                <a:cs typeface="B Nazanin" panose="00000700000000000000" pitchFamily="2" charset="-78"/>
              </a:rPr>
              <a:pPr algn="l" rtl="1"/>
              <a:t>7</a:t>
            </a:fld>
            <a:endParaRPr lang="en-US" sz="14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658952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" name="Picture 80">
            <a:extLst>
              <a:ext uri="{FF2B5EF4-FFF2-40B4-BE49-F238E27FC236}">
                <a16:creationId xmlns:a16="http://schemas.microsoft.com/office/drawing/2014/main" id="{AC5B33A0-64BB-436A-9EB0-EAB6CCD650DB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3346332"/>
            <a:ext cx="12192000" cy="3525736"/>
          </a:xfrm>
          <a:prstGeom prst="rect">
            <a:avLst/>
          </a:prstGeom>
        </p:spPr>
      </p:pic>
      <p:sp>
        <p:nvSpPr>
          <p:cNvPr id="82" name="Rectangle 81">
            <a:extLst>
              <a:ext uri="{FF2B5EF4-FFF2-40B4-BE49-F238E27FC236}">
                <a16:creationId xmlns:a16="http://schemas.microsoft.com/office/drawing/2014/main" id="{4CC68A94-7D2D-44CA-AB09-DD7021DCB7DA}"/>
              </a:ext>
            </a:extLst>
          </p:cNvPr>
          <p:cNvSpPr/>
          <p:nvPr/>
        </p:nvSpPr>
        <p:spPr>
          <a:xfrm>
            <a:off x="0" y="3342247"/>
            <a:ext cx="12192000" cy="3533906"/>
          </a:xfrm>
          <a:prstGeom prst="rect">
            <a:avLst/>
          </a:prstGeom>
          <a:solidFill>
            <a:schemeClr val="tx1">
              <a:alpha val="2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4401BD6-9896-4C68-9546-436E758512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عنوان های ستون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51D40EC8-F5AF-4980-A121-5F123F9EBFE5}"/>
              </a:ext>
            </a:extLst>
          </p:cNvPr>
          <p:cNvGrpSpPr/>
          <p:nvPr/>
        </p:nvGrpSpPr>
        <p:grpSpPr>
          <a:xfrm>
            <a:off x="1243890" y="1575555"/>
            <a:ext cx="9704220" cy="2672888"/>
            <a:chOff x="1224847" y="1406743"/>
            <a:chExt cx="9704220" cy="2408095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A97E4883-9FE2-441C-B0B9-6DF5B6F16556}"/>
                </a:ext>
              </a:extLst>
            </p:cNvPr>
            <p:cNvGrpSpPr/>
            <p:nvPr/>
          </p:nvGrpSpPr>
          <p:grpSpPr>
            <a:xfrm>
              <a:off x="9680741" y="3150504"/>
              <a:ext cx="1248326" cy="664334"/>
              <a:chOff x="1506071" y="4826148"/>
              <a:chExt cx="1086522" cy="578225"/>
            </a:xfrm>
            <a:solidFill>
              <a:srgbClr val="01394F"/>
            </a:solidFill>
          </p:grpSpPr>
          <p:grpSp>
            <p:nvGrpSpPr>
              <p:cNvPr id="51" name="Group 50">
                <a:extLst>
                  <a:ext uri="{FF2B5EF4-FFF2-40B4-BE49-F238E27FC236}">
                    <a16:creationId xmlns:a16="http://schemas.microsoft.com/office/drawing/2014/main" id="{A2D24F62-74F4-4758-889D-6EA66E88254C}"/>
                  </a:ext>
                </a:extLst>
              </p:cNvPr>
              <p:cNvGrpSpPr/>
              <p:nvPr/>
            </p:nvGrpSpPr>
            <p:grpSpPr>
              <a:xfrm>
                <a:off x="1506071" y="4826148"/>
                <a:ext cx="1086522" cy="434341"/>
                <a:chOff x="1506071" y="4826148"/>
                <a:chExt cx="1086522" cy="434341"/>
              </a:xfrm>
              <a:grpFill/>
            </p:grpSpPr>
            <p:sp>
              <p:nvSpPr>
                <p:cNvPr id="53" name="Rectangle 52">
                  <a:extLst>
                    <a:ext uri="{FF2B5EF4-FFF2-40B4-BE49-F238E27FC236}">
                      <a16:creationId xmlns:a16="http://schemas.microsoft.com/office/drawing/2014/main" id="{6850E3AE-0A35-400A-9A06-48A9539BE8A9}"/>
                    </a:ext>
                  </a:extLst>
                </p:cNvPr>
                <p:cNvSpPr/>
                <p:nvPr/>
              </p:nvSpPr>
              <p:spPr>
                <a:xfrm>
                  <a:off x="1506071" y="4970032"/>
                  <a:ext cx="1086522" cy="29045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4" name="Oval 53">
                  <a:extLst>
                    <a:ext uri="{FF2B5EF4-FFF2-40B4-BE49-F238E27FC236}">
                      <a16:creationId xmlns:a16="http://schemas.microsoft.com/office/drawing/2014/main" id="{88F7A240-826D-4EBA-B00E-5FA189BF8B80}"/>
                    </a:ext>
                  </a:extLst>
                </p:cNvPr>
                <p:cNvSpPr/>
                <p:nvPr/>
              </p:nvSpPr>
              <p:spPr>
                <a:xfrm>
                  <a:off x="1506071" y="4826148"/>
                  <a:ext cx="1086522" cy="290456"/>
                </a:xfrm>
                <a:prstGeom prst="ellipse">
                  <a:avLst/>
                </a:prstGeom>
                <a:solidFill>
                  <a:srgbClr val="01506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F5D5E027-5AA9-4F17-A984-A596485C43A6}"/>
                  </a:ext>
                </a:extLst>
              </p:cNvPr>
              <p:cNvSpPr/>
              <p:nvPr/>
            </p:nvSpPr>
            <p:spPr>
              <a:xfrm>
                <a:off x="1506071" y="5113917"/>
                <a:ext cx="1086522" cy="29045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B44BED1F-AF93-461B-B3E7-D28B0E72A955}"/>
                </a:ext>
              </a:extLst>
            </p:cNvPr>
            <p:cNvSpPr/>
            <p:nvPr/>
          </p:nvSpPr>
          <p:spPr>
            <a:xfrm>
              <a:off x="9812108" y="1538480"/>
              <a:ext cx="985593" cy="1771139"/>
            </a:xfrm>
            <a:prstGeom prst="rect">
              <a:avLst/>
            </a:prstGeom>
            <a:solidFill>
              <a:srgbClr val="0139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05</a:t>
              </a:r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447D01B4-6FE0-4959-8AF3-F16D4DCB082B}"/>
                </a:ext>
              </a:extLst>
            </p:cNvPr>
            <p:cNvSpPr/>
            <p:nvPr/>
          </p:nvSpPr>
          <p:spPr>
            <a:xfrm>
              <a:off x="9812108" y="1406743"/>
              <a:ext cx="985593" cy="263475"/>
            </a:xfrm>
            <a:prstGeom prst="ellipse">
              <a:avLst/>
            </a:prstGeom>
            <a:solidFill>
              <a:srgbClr val="0150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4CBF9484-FA82-4410-8BC9-619B05DACF4E}"/>
                </a:ext>
              </a:extLst>
            </p:cNvPr>
            <p:cNvSpPr/>
            <p:nvPr/>
          </p:nvSpPr>
          <p:spPr>
            <a:xfrm>
              <a:off x="9812108" y="3170563"/>
              <a:ext cx="985593" cy="263475"/>
            </a:xfrm>
            <a:prstGeom prst="ellipse">
              <a:avLst/>
            </a:prstGeom>
            <a:solidFill>
              <a:srgbClr val="0139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B24489F2-6AF1-4DF8-8994-3F5D40B6AD83}"/>
                </a:ext>
              </a:extLst>
            </p:cNvPr>
            <p:cNvGrpSpPr/>
            <p:nvPr/>
          </p:nvGrpSpPr>
          <p:grpSpPr>
            <a:xfrm>
              <a:off x="7566768" y="3150504"/>
              <a:ext cx="1248326" cy="664334"/>
              <a:chOff x="1506071" y="4826148"/>
              <a:chExt cx="1086522" cy="578225"/>
            </a:xfrm>
          </p:grpSpPr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E843AFD1-8D00-443A-B86E-182CD36420AD}"/>
                  </a:ext>
                </a:extLst>
              </p:cNvPr>
              <p:cNvGrpSpPr/>
              <p:nvPr/>
            </p:nvGrpSpPr>
            <p:grpSpPr>
              <a:xfrm>
                <a:off x="1506071" y="4826148"/>
                <a:ext cx="1086522" cy="434341"/>
                <a:chOff x="1506071" y="4826148"/>
                <a:chExt cx="1086522" cy="434341"/>
              </a:xfrm>
            </p:grpSpPr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25A557AD-2551-4B2D-A714-DD0CE56BA1BD}"/>
                    </a:ext>
                  </a:extLst>
                </p:cNvPr>
                <p:cNvSpPr/>
                <p:nvPr/>
              </p:nvSpPr>
              <p:spPr>
                <a:xfrm>
                  <a:off x="1506071" y="4970032"/>
                  <a:ext cx="1086522" cy="290457"/>
                </a:xfrm>
                <a:prstGeom prst="rect">
                  <a:avLst/>
                </a:prstGeom>
                <a:solidFill>
                  <a:srgbClr val="51A4A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5" name="Oval 44">
                  <a:extLst>
                    <a:ext uri="{FF2B5EF4-FFF2-40B4-BE49-F238E27FC236}">
                      <a16:creationId xmlns:a16="http://schemas.microsoft.com/office/drawing/2014/main" id="{DBB623C4-971C-4274-8E38-375D36A9EA23}"/>
                    </a:ext>
                  </a:extLst>
                </p:cNvPr>
                <p:cNvSpPr/>
                <p:nvPr/>
              </p:nvSpPr>
              <p:spPr>
                <a:xfrm>
                  <a:off x="1506071" y="4826148"/>
                  <a:ext cx="1086522" cy="290456"/>
                </a:xfrm>
                <a:prstGeom prst="ellipse">
                  <a:avLst/>
                </a:prstGeom>
                <a:solidFill>
                  <a:srgbClr val="87C1C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F475BB75-8C13-417B-AC50-F530FE8D5B1A}"/>
                  </a:ext>
                </a:extLst>
              </p:cNvPr>
              <p:cNvSpPr/>
              <p:nvPr/>
            </p:nvSpPr>
            <p:spPr>
              <a:xfrm>
                <a:off x="1506071" y="5113917"/>
                <a:ext cx="1086522" cy="290456"/>
              </a:xfrm>
              <a:prstGeom prst="ellipse">
                <a:avLst/>
              </a:prstGeom>
              <a:solidFill>
                <a:srgbClr val="51A4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FDB02F1D-3537-4851-9E2D-BB9E12D617D1}"/>
                </a:ext>
              </a:extLst>
            </p:cNvPr>
            <p:cNvSpPr/>
            <p:nvPr/>
          </p:nvSpPr>
          <p:spPr>
            <a:xfrm>
              <a:off x="7698135" y="1538480"/>
              <a:ext cx="985593" cy="1771139"/>
            </a:xfrm>
            <a:prstGeom prst="rect">
              <a:avLst/>
            </a:prstGeom>
            <a:solidFill>
              <a:srgbClr val="51A4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04</a:t>
              </a:r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CDEB04FC-50BE-4F1D-8515-C77C0570EAC3}"/>
                </a:ext>
              </a:extLst>
            </p:cNvPr>
            <p:cNvSpPr/>
            <p:nvPr/>
          </p:nvSpPr>
          <p:spPr>
            <a:xfrm>
              <a:off x="7698135" y="1406743"/>
              <a:ext cx="985593" cy="263475"/>
            </a:xfrm>
            <a:prstGeom prst="ellipse">
              <a:avLst/>
            </a:prstGeom>
            <a:solidFill>
              <a:srgbClr val="74B7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E242B771-453B-48D8-B593-14D642D06598}"/>
                </a:ext>
              </a:extLst>
            </p:cNvPr>
            <p:cNvSpPr/>
            <p:nvPr/>
          </p:nvSpPr>
          <p:spPr>
            <a:xfrm>
              <a:off x="7698135" y="3170563"/>
              <a:ext cx="985593" cy="263475"/>
            </a:xfrm>
            <a:prstGeom prst="ellipse">
              <a:avLst/>
            </a:prstGeom>
            <a:solidFill>
              <a:srgbClr val="51A4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9400A741-1249-40A9-B948-C7772026DD02}"/>
                </a:ext>
              </a:extLst>
            </p:cNvPr>
            <p:cNvGrpSpPr/>
            <p:nvPr/>
          </p:nvGrpSpPr>
          <p:grpSpPr>
            <a:xfrm>
              <a:off x="1224847" y="3150504"/>
              <a:ext cx="1248326" cy="664334"/>
              <a:chOff x="1506071" y="4826148"/>
              <a:chExt cx="1086522" cy="578225"/>
            </a:xfrm>
            <a:solidFill>
              <a:srgbClr val="01394F"/>
            </a:solidFill>
          </p:grpSpPr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8FFAB02C-CDE5-47B1-BFA4-FA8BC98D27AD}"/>
                  </a:ext>
                </a:extLst>
              </p:cNvPr>
              <p:cNvGrpSpPr/>
              <p:nvPr/>
            </p:nvGrpSpPr>
            <p:grpSpPr>
              <a:xfrm>
                <a:off x="1506071" y="4826148"/>
                <a:ext cx="1086522" cy="434341"/>
                <a:chOff x="1506071" y="4826148"/>
                <a:chExt cx="1086522" cy="434341"/>
              </a:xfrm>
              <a:grpFill/>
            </p:grpSpPr>
            <p:sp>
              <p:nvSpPr>
                <p:cNvPr id="35" name="Rectangle 34">
                  <a:extLst>
                    <a:ext uri="{FF2B5EF4-FFF2-40B4-BE49-F238E27FC236}">
                      <a16:creationId xmlns:a16="http://schemas.microsoft.com/office/drawing/2014/main" id="{06C69579-4E9F-4C3D-95A2-600C0F95E775}"/>
                    </a:ext>
                  </a:extLst>
                </p:cNvPr>
                <p:cNvSpPr/>
                <p:nvPr/>
              </p:nvSpPr>
              <p:spPr>
                <a:xfrm>
                  <a:off x="1506071" y="4970032"/>
                  <a:ext cx="1086522" cy="29045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6" name="Oval 35">
                  <a:extLst>
                    <a:ext uri="{FF2B5EF4-FFF2-40B4-BE49-F238E27FC236}">
                      <a16:creationId xmlns:a16="http://schemas.microsoft.com/office/drawing/2014/main" id="{E38950A9-3BE9-4189-9E6B-80846FBE8BB8}"/>
                    </a:ext>
                  </a:extLst>
                </p:cNvPr>
                <p:cNvSpPr/>
                <p:nvPr/>
              </p:nvSpPr>
              <p:spPr>
                <a:xfrm>
                  <a:off x="1506071" y="4826148"/>
                  <a:ext cx="1086522" cy="290456"/>
                </a:xfrm>
                <a:prstGeom prst="ellipse">
                  <a:avLst/>
                </a:prstGeom>
                <a:solidFill>
                  <a:srgbClr val="01506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3F84D399-8DA1-46C2-913B-0BF5DBC9F601}"/>
                  </a:ext>
                </a:extLst>
              </p:cNvPr>
              <p:cNvSpPr/>
              <p:nvPr/>
            </p:nvSpPr>
            <p:spPr>
              <a:xfrm>
                <a:off x="1506071" y="5113917"/>
                <a:ext cx="1086522" cy="29045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098CC93E-2952-423E-8786-A023AA5E1E27}"/>
                </a:ext>
              </a:extLst>
            </p:cNvPr>
            <p:cNvSpPr/>
            <p:nvPr/>
          </p:nvSpPr>
          <p:spPr>
            <a:xfrm>
              <a:off x="1356214" y="1538480"/>
              <a:ext cx="985593" cy="1771139"/>
            </a:xfrm>
            <a:prstGeom prst="rect">
              <a:avLst/>
            </a:prstGeom>
            <a:solidFill>
              <a:srgbClr val="0139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01</a:t>
              </a: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1AB3F161-95B1-4C77-9836-8A57E16DB73B}"/>
                </a:ext>
              </a:extLst>
            </p:cNvPr>
            <p:cNvSpPr/>
            <p:nvPr/>
          </p:nvSpPr>
          <p:spPr>
            <a:xfrm>
              <a:off x="1356214" y="1406743"/>
              <a:ext cx="985593" cy="263475"/>
            </a:xfrm>
            <a:prstGeom prst="ellipse">
              <a:avLst/>
            </a:prstGeom>
            <a:solidFill>
              <a:srgbClr val="0150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0DA3AFB7-55EA-4262-9BB8-5C95A8544016}"/>
                </a:ext>
              </a:extLst>
            </p:cNvPr>
            <p:cNvSpPr/>
            <p:nvPr/>
          </p:nvSpPr>
          <p:spPr>
            <a:xfrm>
              <a:off x="1356214" y="3170563"/>
              <a:ext cx="985593" cy="263475"/>
            </a:xfrm>
            <a:prstGeom prst="ellipse">
              <a:avLst/>
            </a:prstGeom>
            <a:solidFill>
              <a:srgbClr val="0139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F225704F-917D-416D-8C01-64250D7C060F}"/>
                </a:ext>
              </a:extLst>
            </p:cNvPr>
            <p:cNvGrpSpPr/>
            <p:nvPr/>
          </p:nvGrpSpPr>
          <p:grpSpPr>
            <a:xfrm>
              <a:off x="3338821" y="3150504"/>
              <a:ext cx="1248326" cy="664334"/>
              <a:chOff x="1506071" y="4826148"/>
              <a:chExt cx="1086522" cy="578225"/>
            </a:xfrm>
          </p:grpSpPr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71C4487A-FB47-43C1-AE0F-F7282C0BEC70}"/>
                  </a:ext>
                </a:extLst>
              </p:cNvPr>
              <p:cNvGrpSpPr/>
              <p:nvPr/>
            </p:nvGrpSpPr>
            <p:grpSpPr>
              <a:xfrm>
                <a:off x="1506071" y="4826148"/>
                <a:ext cx="1086522" cy="434341"/>
                <a:chOff x="1506071" y="4826148"/>
                <a:chExt cx="1086522" cy="434341"/>
              </a:xfrm>
            </p:grpSpPr>
            <p:sp>
              <p:nvSpPr>
                <p:cNvPr id="26" name="Rectangle 25">
                  <a:extLst>
                    <a:ext uri="{FF2B5EF4-FFF2-40B4-BE49-F238E27FC236}">
                      <a16:creationId xmlns:a16="http://schemas.microsoft.com/office/drawing/2014/main" id="{66BE181F-B482-4186-AF94-9834E57A7898}"/>
                    </a:ext>
                  </a:extLst>
                </p:cNvPr>
                <p:cNvSpPr/>
                <p:nvPr/>
              </p:nvSpPr>
              <p:spPr>
                <a:xfrm>
                  <a:off x="1506071" y="4970032"/>
                  <a:ext cx="1086522" cy="290457"/>
                </a:xfrm>
                <a:prstGeom prst="rect">
                  <a:avLst/>
                </a:prstGeom>
                <a:solidFill>
                  <a:srgbClr val="51A4A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7" name="Oval 26">
                  <a:extLst>
                    <a:ext uri="{FF2B5EF4-FFF2-40B4-BE49-F238E27FC236}">
                      <a16:creationId xmlns:a16="http://schemas.microsoft.com/office/drawing/2014/main" id="{8F9FDDB2-34F3-472B-B0DF-B80409F836B3}"/>
                    </a:ext>
                  </a:extLst>
                </p:cNvPr>
                <p:cNvSpPr/>
                <p:nvPr/>
              </p:nvSpPr>
              <p:spPr>
                <a:xfrm>
                  <a:off x="1506071" y="4826148"/>
                  <a:ext cx="1086522" cy="290456"/>
                </a:xfrm>
                <a:prstGeom prst="ellipse">
                  <a:avLst/>
                </a:prstGeom>
                <a:solidFill>
                  <a:srgbClr val="87C1C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589E5B5D-BF5F-44D8-97A9-2B869B47505C}"/>
                  </a:ext>
                </a:extLst>
              </p:cNvPr>
              <p:cNvSpPr/>
              <p:nvPr/>
            </p:nvSpPr>
            <p:spPr>
              <a:xfrm>
                <a:off x="1506071" y="5113917"/>
                <a:ext cx="1086522" cy="290456"/>
              </a:xfrm>
              <a:prstGeom prst="ellipse">
                <a:avLst/>
              </a:prstGeom>
              <a:solidFill>
                <a:srgbClr val="51A4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80BA3B07-01A9-4FA7-98F0-CDDF0097F04E}"/>
                </a:ext>
              </a:extLst>
            </p:cNvPr>
            <p:cNvSpPr/>
            <p:nvPr/>
          </p:nvSpPr>
          <p:spPr>
            <a:xfrm>
              <a:off x="3470188" y="1538480"/>
              <a:ext cx="985593" cy="1771139"/>
            </a:xfrm>
            <a:prstGeom prst="rect">
              <a:avLst/>
            </a:prstGeom>
            <a:solidFill>
              <a:srgbClr val="51A4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02</a:t>
              </a: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7FBE7816-BD25-4BDC-BD52-32AF6C717E1D}"/>
                </a:ext>
              </a:extLst>
            </p:cNvPr>
            <p:cNvSpPr/>
            <p:nvPr/>
          </p:nvSpPr>
          <p:spPr>
            <a:xfrm>
              <a:off x="3470188" y="1406743"/>
              <a:ext cx="985593" cy="263475"/>
            </a:xfrm>
            <a:prstGeom prst="ellipse">
              <a:avLst/>
            </a:prstGeom>
            <a:solidFill>
              <a:srgbClr val="74B7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CC795238-1395-406D-85DE-CD574007E349}"/>
                </a:ext>
              </a:extLst>
            </p:cNvPr>
            <p:cNvSpPr/>
            <p:nvPr/>
          </p:nvSpPr>
          <p:spPr>
            <a:xfrm>
              <a:off x="3470188" y="3170563"/>
              <a:ext cx="985593" cy="263475"/>
            </a:xfrm>
            <a:prstGeom prst="ellipse">
              <a:avLst/>
            </a:prstGeom>
            <a:solidFill>
              <a:srgbClr val="51A4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F1C6798-10FC-4C67-983D-06503D3D3E48}"/>
                </a:ext>
              </a:extLst>
            </p:cNvPr>
            <p:cNvGrpSpPr/>
            <p:nvPr/>
          </p:nvGrpSpPr>
          <p:grpSpPr>
            <a:xfrm>
              <a:off x="5452794" y="3150504"/>
              <a:ext cx="1248326" cy="664334"/>
              <a:chOff x="1506071" y="4826148"/>
              <a:chExt cx="1086522" cy="578225"/>
            </a:xfrm>
            <a:solidFill>
              <a:srgbClr val="01394F"/>
            </a:solidFill>
          </p:grpSpPr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C376D96A-3EAD-444C-BE5E-6451875ABB9A}"/>
                  </a:ext>
                </a:extLst>
              </p:cNvPr>
              <p:cNvGrpSpPr/>
              <p:nvPr/>
            </p:nvGrpSpPr>
            <p:grpSpPr>
              <a:xfrm>
                <a:off x="1506071" y="4826148"/>
                <a:ext cx="1086522" cy="434341"/>
                <a:chOff x="1506071" y="4826148"/>
                <a:chExt cx="1086522" cy="434341"/>
              </a:xfrm>
              <a:grpFill/>
            </p:grpSpPr>
            <p:sp>
              <p:nvSpPr>
                <p:cNvPr id="17" name="Rectangle 16">
                  <a:extLst>
                    <a:ext uri="{FF2B5EF4-FFF2-40B4-BE49-F238E27FC236}">
                      <a16:creationId xmlns:a16="http://schemas.microsoft.com/office/drawing/2014/main" id="{D516D950-5B9E-449C-85E7-B634504F02F1}"/>
                    </a:ext>
                  </a:extLst>
                </p:cNvPr>
                <p:cNvSpPr/>
                <p:nvPr/>
              </p:nvSpPr>
              <p:spPr>
                <a:xfrm>
                  <a:off x="1506071" y="4970032"/>
                  <a:ext cx="1086522" cy="29045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8" name="Oval 17">
                  <a:extLst>
                    <a:ext uri="{FF2B5EF4-FFF2-40B4-BE49-F238E27FC236}">
                      <a16:creationId xmlns:a16="http://schemas.microsoft.com/office/drawing/2014/main" id="{928E0C7C-63B3-41FC-896E-D5B040ED989B}"/>
                    </a:ext>
                  </a:extLst>
                </p:cNvPr>
                <p:cNvSpPr/>
                <p:nvPr/>
              </p:nvSpPr>
              <p:spPr>
                <a:xfrm>
                  <a:off x="1506071" y="4826148"/>
                  <a:ext cx="1086522" cy="290456"/>
                </a:xfrm>
                <a:prstGeom prst="ellipse">
                  <a:avLst/>
                </a:prstGeom>
                <a:solidFill>
                  <a:srgbClr val="01506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B356B040-9D1B-442B-9209-685EADE10EC0}"/>
                  </a:ext>
                </a:extLst>
              </p:cNvPr>
              <p:cNvSpPr/>
              <p:nvPr/>
            </p:nvSpPr>
            <p:spPr>
              <a:xfrm>
                <a:off x="1506071" y="5113917"/>
                <a:ext cx="1086522" cy="29045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5B9CE29E-E0D0-4141-9CD8-BE45EA7924BB}"/>
                </a:ext>
              </a:extLst>
            </p:cNvPr>
            <p:cNvSpPr/>
            <p:nvPr/>
          </p:nvSpPr>
          <p:spPr>
            <a:xfrm>
              <a:off x="5584161" y="1538480"/>
              <a:ext cx="985593" cy="1771139"/>
            </a:xfrm>
            <a:prstGeom prst="rect">
              <a:avLst/>
            </a:prstGeom>
            <a:solidFill>
              <a:srgbClr val="0139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03</a:t>
              </a:r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8B6744C7-5890-4CB2-A22B-EA5D41890EDA}"/>
                </a:ext>
              </a:extLst>
            </p:cNvPr>
            <p:cNvSpPr/>
            <p:nvPr/>
          </p:nvSpPr>
          <p:spPr>
            <a:xfrm>
              <a:off x="5584161" y="1406743"/>
              <a:ext cx="985593" cy="263475"/>
            </a:xfrm>
            <a:prstGeom prst="ellipse">
              <a:avLst/>
            </a:prstGeom>
            <a:solidFill>
              <a:srgbClr val="0150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EF4BD481-B27B-4238-9735-018C374C69D1}"/>
                </a:ext>
              </a:extLst>
            </p:cNvPr>
            <p:cNvSpPr/>
            <p:nvPr/>
          </p:nvSpPr>
          <p:spPr>
            <a:xfrm>
              <a:off x="5584161" y="3170563"/>
              <a:ext cx="985593" cy="263475"/>
            </a:xfrm>
            <a:prstGeom prst="ellipse">
              <a:avLst/>
            </a:prstGeom>
            <a:solidFill>
              <a:srgbClr val="0139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83" name="Rectangle 82">
            <a:extLst>
              <a:ext uri="{FF2B5EF4-FFF2-40B4-BE49-F238E27FC236}">
                <a16:creationId xmlns:a16="http://schemas.microsoft.com/office/drawing/2014/main" id="{657F0450-BB55-4B43-8B1F-8D6FC870495E}"/>
              </a:ext>
            </a:extLst>
          </p:cNvPr>
          <p:cNvSpPr/>
          <p:nvPr/>
        </p:nvSpPr>
        <p:spPr>
          <a:xfrm>
            <a:off x="1029297" y="4426854"/>
            <a:ext cx="1646129" cy="1384995"/>
          </a:xfrm>
          <a:prstGeom prst="rect">
            <a:avLst/>
          </a:prstGeom>
        </p:spPr>
        <p:txBody>
          <a:bodyPr wrap="square" lIns="0" tIns="0" rIns="0" bIns="91440">
            <a:spAutoFit/>
          </a:bodyPr>
          <a:lstStyle/>
          <a:p>
            <a:pPr algn="ctr">
              <a:spcBef>
                <a:spcPts val="600"/>
              </a:spcBef>
            </a:pPr>
            <a:r>
              <a:rPr lang="fa-IR" sz="1400" b="0" i="0" dirty="0">
                <a:solidFill>
                  <a:schemeClr val="bg1"/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b="0" i="0" dirty="0">
              <a:solidFill>
                <a:schemeClr val="bg1"/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2D6E27F2-DF6C-4779-8FBE-7CFB2504A913}"/>
              </a:ext>
            </a:extLst>
          </p:cNvPr>
          <p:cNvSpPr/>
          <p:nvPr/>
        </p:nvSpPr>
        <p:spPr>
          <a:xfrm>
            <a:off x="3151116" y="4426854"/>
            <a:ext cx="1646129" cy="1384995"/>
          </a:xfrm>
          <a:prstGeom prst="rect">
            <a:avLst/>
          </a:prstGeom>
        </p:spPr>
        <p:txBody>
          <a:bodyPr wrap="square" lIns="0" tIns="0" rIns="0" bIns="91440">
            <a:spAutoFit/>
          </a:bodyPr>
          <a:lstStyle/>
          <a:p>
            <a:pPr algn="ctr">
              <a:spcBef>
                <a:spcPts val="600"/>
              </a:spcBef>
            </a:pPr>
            <a:r>
              <a:rPr lang="fa-IR" sz="1400" b="0" i="0" dirty="0">
                <a:solidFill>
                  <a:schemeClr val="bg1"/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b="0" i="0" dirty="0">
              <a:solidFill>
                <a:schemeClr val="bg1"/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10AD589E-3AA2-4670-91F6-2C36426D3F83}"/>
              </a:ext>
            </a:extLst>
          </p:cNvPr>
          <p:cNvSpPr/>
          <p:nvPr/>
        </p:nvSpPr>
        <p:spPr>
          <a:xfrm>
            <a:off x="7394754" y="4426854"/>
            <a:ext cx="1646129" cy="1384995"/>
          </a:xfrm>
          <a:prstGeom prst="rect">
            <a:avLst/>
          </a:prstGeom>
        </p:spPr>
        <p:txBody>
          <a:bodyPr wrap="square" lIns="0" tIns="0" rIns="0" bIns="91440">
            <a:spAutoFit/>
          </a:bodyPr>
          <a:lstStyle/>
          <a:p>
            <a:pPr algn="ctr">
              <a:spcBef>
                <a:spcPts val="600"/>
              </a:spcBef>
            </a:pPr>
            <a:r>
              <a:rPr lang="fa-IR" sz="1400" b="0" i="0" dirty="0">
                <a:solidFill>
                  <a:schemeClr val="bg1"/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b="0" i="0" dirty="0">
              <a:solidFill>
                <a:schemeClr val="bg1"/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B022C322-A627-400B-ABFB-7106B6F42E3C}"/>
              </a:ext>
            </a:extLst>
          </p:cNvPr>
          <p:cNvSpPr/>
          <p:nvPr/>
        </p:nvSpPr>
        <p:spPr>
          <a:xfrm>
            <a:off x="9516575" y="4426854"/>
            <a:ext cx="1646129" cy="1384995"/>
          </a:xfrm>
          <a:prstGeom prst="rect">
            <a:avLst/>
          </a:prstGeom>
        </p:spPr>
        <p:txBody>
          <a:bodyPr wrap="square" lIns="0" tIns="0" rIns="0" bIns="91440">
            <a:spAutoFit/>
          </a:bodyPr>
          <a:lstStyle/>
          <a:p>
            <a:pPr algn="ctr">
              <a:spcBef>
                <a:spcPts val="600"/>
              </a:spcBef>
            </a:pPr>
            <a:r>
              <a:rPr lang="fa-IR" sz="1400" b="0" i="0" dirty="0">
                <a:solidFill>
                  <a:schemeClr val="bg1"/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b="0" i="0" dirty="0">
              <a:solidFill>
                <a:schemeClr val="bg1"/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A084BECB-3BD0-423A-B736-B79E1BC847C2}"/>
              </a:ext>
            </a:extLst>
          </p:cNvPr>
          <p:cNvSpPr/>
          <p:nvPr/>
        </p:nvSpPr>
        <p:spPr>
          <a:xfrm>
            <a:off x="5272935" y="4426854"/>
            <a:ext cx="1646129" cy="1384995"/>
          </a:xfrm>
          <a:prstGeom prst="rect">
            <a:avLst/>
          </a:prstGeom>
        </p:spPr>
        <p:txBody>
          <a:bodyPr wrap="square" lIns="0" tIns="0" rIns="0" bIns="91440">
            <a:spAutoFit/>
          </a:bodyPr>
          <a:lstStyle/>
          <a:p>
            <a:pPr algn="ctr">
              <a:spcBef>
                <a:spcPts val="600"/>
              </a:spcBef>
            </a:pPr>
            <a:r>
              <a:rPr lang="fa-IR" sz="1400" b="0" i="0" dirty="0">
                <a:solidFill>
                  <a:schemeClr val="bg1"/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b="0" i="0" dirty="0">
              <a:solidFill>
                <a:schemeClr val="bg1"/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91" name="Group 90">
            <a:extLst>
              <a:ext uri="{FF2B5EF4-FFF2-40B4-BE49-F238E27FC236}">
                <a16:creationId xmlns:a16="http://schemas.microsoft.com/office/drawing/2014/main" id="{044D9B19-F0AB-44A2-A0DE-3A081EE76F7F}"/>
              </a:ext>
            </a:extLst>
          </p:cNvPr>
          <p:cNvGrpSpPr/>
          <p:nvPr/>
        </p:nvGrpSpPr>
        <p:grpSpPr>
          <a:xfrm>
            <a:off x="1650828" y="6098192"/>
            <a:ext cx="403066" cy="58781"/>
            <a:chOff x="3636085" y="5916705"/>
            <a:chExt cx="590129" cy="86062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8D535A66-E6A6-4A7C-8D64-DB3BB5E72F03}"/>
                </a:ext>
              </a:extLst>
            </p:cNvPr>
            <p:cNvSpPr/>
            <p:nvPr/>
          </p:nvSpPr>
          <p:spPr>
            <a:xfrm>
              <a:off x="3636085" y="5916706"/>
              <a:ext cx="86061" cy="86061"/>
            </a:xfrm>
            <a:prstGeom prst="ellipse">
              <a:avLst/>
            </a:prstGeom>
            <a:solidFill>
              <a:srgbClr val="F042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43610535-731F-45BA-8537-6A86C3FF6CD6}"/>
                </a:ext>
              </a:extLst>
            </p:cNvPr>
            <p:cNvSpPr/>
            <p:nvPr/>
          </p:nvSpPr>
          <p:spPr>
            <a:xfrm>
              <a:off x="3888119" y="5916706"/>
              <a:ext cx="86061" cy="86061"/>
            </a:xfrm>
            <a:prstGeom prst="ellipse">
              <a:avLst/>
            </a:prstGeom>
            <a:solidFill>
              <a:srgbClr val="87C1C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2B5E6B13-7E0D-4326-946C-67BC673B5F3A}"/>
                </a:ext>
              </a:extLst>
            </p:cNvPr>
            <p:cNvSpPr/>
            <p:nvPr/>
          </p:nvSpPr>
          <p:spPr>
            <a:xfrm>
              <a:off x="4140153" y="5916705"/>
              <a:ext cx="86061" cy="86061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14B2F5C7-D981-410D-B7F6-FD9ABD3ADA2F}"/>
              </a:ext>
            </a:extLst>
          </p:cNvPr>
          <p:cNvGrpSpPr/>
          <p:nvPr/>
        </p:nvGrpSpPr>
        <p:grpSpPr>
          <a:xfrm>
            <a:off x="3772648" y="6098192"/>
            <a:ext cx="403066" cy="58781"/>
            <a:chOff x="3636085" y="5916705"/>
            <a:chExt cx="590129" cy="86062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0F09A851-FD1D-43CF-A8B0-FA1D480C23FB}"/>
                </a:ext>
              </a:extLst>
            </p:cNvPr>
            <p:cNvSpPr/>
            <p:nvPr/>
          </p:nvSpPr>
          <p:spPr>
            <a:xfrm>
              <a:off x="3636085" y="5916706"/>
              <a:ext cx="86061" cy="86061"/>
            </a:xfrm>
            <a:prstGeom prst="ellipse">
              <a:avLst/>
            </a:prstGeom>
            <a:solidFill>
              <a:srgbClr val="F042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CD1075D8-5047-4255-93F8-8871E9780BB4}"/>
                </a:ext>
              </a:extLst>
            </p:cNvPr>
            <p:cNvSpPr/>
            <p:nvPr/>
          </p:nvSpPr>
          <p:spPr>
            <a:xfrm>
              <a:off x="3888119" y="5916706"/>
              <a:ext cx="86061" cy="86061"/>
            </a:xfrm>
            <a:prstGeom prst="ellipse">
              <a:avLst/>
            </a:prstGeom>
            <a:solidFill>
              <a:srgbClr val="87C1C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0621571D-0690-42E9-8FFC-209A366C8FDB}"/>
                </a:ext>
              </a:extLst>
            </p:cNvPr>
            <p:cNvSpPr/>
            <p:nvPr/>
          </p:nvSpPr>
          <p:spPr>
            <a:xfrm>
              <a:off x="4140153" y="5916705"/>
              <a:ext cx="86061" cy="86061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09BF7E10-791A-4F80-8F07-9596124AEFDA}"/>
              </a:ext>
            </a:extLst>
          </p:cNvPr>
          <p:cNvGrpSpPr/>
          <p:nvPr/>
        </p:nvGrpSpPr>
        <p:grpSpPr>
          <a:xfrm>
            <a:off x="5894468" y="6098192"/>
            <a:ext cx="403066" cy="58781"/>
            <a:chOff x="3636085" y="5916705"/>
            <a:chExt cx="590129" cy="86062"/>
          </a:xfrm>
        </p:grpSpPr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E9B75C50-B9A6-4551-A57D-5ACD29A2868F}"/>
                </a:ext>
              </a:extLst>
            </p:cNvPr>
            <p:cNvSpPr/>
            <p:nvPr/>
          </p:nvSpPr>
          <p:spPr>
            <a:xfrm>
              <a:off x="3636085" y="5916706"/>
              <a:ext cx="86061" cy="86061"/>
            </a:xfrm>
            <a:prstGeom prst="ellipse">
              <a:avLst/>
            </a:prstGeom>
            <a:solidFill>
              <a:srgbClr val="F042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A7189618-EE5F-4F62-B0AE-D2C3E76D9DBD}"/>
                </a:ext>
              </a:extLst>
            </p:cNvPr>
            <p:cNvSpPr/>
            <p:nvPr/>
          </p:nvSpPr>
          <p:spPr>
            <a:xfrm>
              <a:off x="3888119" y="5916706"/>
              <a:ext cx="86061" cy="86061"/>
            </a:xfrm>
            <a:prstGeom prst="ellipse">
              <a:avLst/>
            </a:prstGeom>
            <a:solidFill>
              <a:srgbClr val="87C1C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2B03F112-84FE-433B-B5ED-0159B6F490EC}"/>
                </a:ext>
              </a:extLst>
            </p:cNvPr>
            <p:cNvSpPr/>
            <p:nvPr/>
          </p:nvSpPr>
          <p:spPr>
            <a:xfrm>
              <a:off x="4140153" y="5916705"/>
              <a:ext cx="86061" cy="86061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18A4335F-5A03-4B98-B125-137BF0A79D8E}"/>
              </a:ext>
            </a:extLst>
          </p:cNvPr>
          <p:cNvGrpSpPr/>
          <p:nvPr/>
        </p:nvGrpSpPr>
        <p:grpSpPr>
          <a:xfrm>
            <a:off x="8016288" y="6098192"/>
            <a:ext cx="403066" cy="58781"/>
            <a:chOff x="3636085" y="5916705"/>
            <a:chExt cx="590129" cy="86062"/>
          </a:xfrm>
        </p:grpSpPr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57C6E790-6474-4614-9010-EBC0103D9969}"/>
                </a:ext>
              </a:extLst>
            </p:cNvPr>
            <p:cNvSpPr/>
            <p:nvPr/>
          </p:nvSpPr>
          <p:spPr>
            <a:xfrm>
              <a:off x="3636085" y="5916706"/>
              <a:ext cx="86061" cy="86061"/>
            </a:xfrm>
            <a:prstGeom prst="ellipse">
              <a:avLst/>
            </a:prstGeom>
            <a:solidFill>
              <a:srgbClr val="F042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21E682F3-0C94-4DDB-92AF-B119693F607F}"/>
                </a:ext>
              </a:extLst>
            </p:cNvPr>
            <p:cNvSpPr/>
            <p:nvPr/>
          </p:nvSpPr>
          <p:spPr>
            <a:xfrm>
              <a:off x="3888119" y="5916706"/>
              <a:ext cx="86061" cy="86061"/>
            </a:xfrm>
            <a:prstGeom prst="ellipse">
              <a:avLst/>
            </a:prstGeom>
            <a:solidFill>
              <a:srgbClr val="87C1C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56DC089C-9B7E-4856-8D6C-AA3EFD1A92A3}"/>
                </a:ext>
              </a:extLst>
            </p:cNvPr>
            <p:cNvSpPr/>
            <p:nvPr/>
          </p:nvSpPr>
          <p:spPr>
            <a:xfrm>
              <a:off x="4140153" y="5916705"/>
              <a:ext cx="86061" cy="86061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C3FF05BC-B2DE-4BC7-B7E5-A714C4E2B247}"/>
              </a:ext>
            </a:extLst>
          </p:cNvPr>
          <p:cNvGrpSpPr/>
          <p:nvPr/>
        </p:nvGrpSpPr>
        <p:grpSpPr>
          <a:xfrm>
            <a:off x="10138106" y="6098192"/>
            <a:ext cx="403066" cy="58781"/>
            <a:chOff x="3636085" y="5916705"/>
            <a:chExt cx="590129" cy="86062"/>
          </a:xfrm>
        </p:grpSpPr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89EE5374-BC47-4739-992A-87104482751D}"/>
                </a:ext>
              </a:extLst>
            </p:cNvPr>
            <p:cNvSpPr/>
            <p:nvPr/>
          </p:nvSpPr>
          <p:spPr>
            <a:xfrm>
              <a:off x="3636085" y="5916706"/>
              <a:ext cx="86061" cy="86061"/>
            </a:xfrm>
            <a:prstGeom prst="ellipse">
              <a:avLst/>
            </a:prstGeom>
            <a:solidFill>
              <a:srgbClr val="F042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86E36193-97C0-4B83-A63B-1FC81E41255F}"/>
                </a:ext>
              </a:extLst>
            </p:cNvPr>
            <p:cNvSpPr/>
            <p:nvPr/>
          </p:nvSpPr>
          <p:spPr>
            <a:xfrm>
              <a:off x="3888119" y="5916706"/>
              <a:ext cx="86061" cy="86061"/>
            </a:xfrm>
            <a:prstGeom prst="ellipse">
              <a:avLst/>
            </a:prstGeom>
            <a:solidFill>
              <a:srgbClr val="87C1C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857C78C3-568E-4DFE-9631-8548283944D1}"/>
                </a:ext>
              </a:extLst>
            </p:cNvPr>
            <p:cNvSpPr/>
            <p:nvPr/>
          </p:nvSpPr>
          <p:spPr>
            <a:xfrm>
              <a:off x="4140153" y="5916705"/>
              <a:ext cx="86061" cy="86061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3" name="Slide Number Placeholder 44">
            <a:extLst>
              <a:ext uri="{FF2B5EF4-FFF2-40B4-BE49-F238E27FC236}">
                <a16:creationId xmlns:a16="http://schemas.microsoft.com/office/drawing/2014/main" id="{2F3D49C6-558F-6507-D19F-9FB9140C5E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839200" y="6435860"/>
            <a:ext cx="2743200" cy="206104"/>
          </a:xfrm>
        </p:spPr>
        <p:txBody>
          <a:bodyPr/>
          <a:lstStyle/>
          <a:p>
            <a:pPr algn="l" rtl="1"/>
            <a:r>
              <a:rPr lang="en-US" sz="1400">
                <a:cs typeface="B Nazanin" panose="00000700000000000000" pitchFamily="2" charset="-78"/>
              </a:rPr>
              <a:t>Slide </a:t>
            </a:r>
            <a:fld id="{E5B7074C-F896-4FCC-A076-1A1F9F1E809B}" type="slidenum">
              <a:rPr lang="en-US" sz="1400" smtClean="0">
                <a:cs typeface="B Nazanin" panose="00000700000000000000" pitchFamily="2" charset="-78"/>
              </a:rPr>
              <a:pPr algn="l" rtl="1"/>
              <a:t>8</a:t>
            </a:fld>
            <a:endParaRPr lang="en-US" sz="14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6884503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BD358EA9-9677-46F1-9AA5-91F29FC885AC}"/>
              </a:ext>
            </a:extLst>
          </p:cNvPr>
          <p:cNvSpPr/>
          <p:nvPr/>
        </p:nvSpPr>
        <p:spPr>
          <a:xfrm rot="2700000">
            <a:off x="856238" y="1912368"/>
            <a:ext cx="3325249" cy="3325249"/>
          </a:xfrm>
          <a:prstGeom prst="roundRect">
            <a:avLst/>
          </a:prstGeom>
          <a:solidFill>
            <a:srgbClr val="F042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CF43D536-CC07-484E-B609-C17CAF5B4ABF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" y="733926"/>
            <a:ext cx="3842649" cy="5586420"/>
          </a:xfrm>
          <a:custGeom>
            <a:avLst/>
            <a:gdLst>
              <a:gd name="connsiteX0" fmla="*/ 1140554 w 4176277"/>
              <a:gd name="connsiteY0" fmla="*/ 0 h 6071447"/>
              <a:gd name="connsiteX1" fmla="*/ 1701261 w 4176277"/>
              <a:gd name="connsiteY1" fmla="*/ 232252 h 6071447"/>
              <a:gd name="connsiteX2" fmla="*/ 3944025 w 4176277"/>
              <a:gd name="connsiteY2" fmla="*/ 2475016 h 6071447"/>
              <a:gd name="connsiteX3" fmla="*/ 3944025 w 4176277"/>
              <a:gd name="connsiteY3" fmla="*/ 3596431 h 6071447"/>
              <a:gd name="connsiteX4" fmla="*/ 1701261 w 4176277"/>
              <a:gd name="connsiteY4" fmla="*/ 5839195 h 6071447"/>
              <a:gd name="connsiteX5" fmla="*/ 579846 w 4176277"/>
              <a:gd name="connsiteY5" fmla="*/ 5839195 h 6071447"/>
              <a:gd name="connsiteX6" fmla="*/ 0 w 4176277"/>
              <a:gd name="connsiteY6" fmla="*/ 5259349 h 6071447"/>
              <a:gd name="connsiteX7" fmla="*/ 0 w 4176277"/>
              <a:gd name="connsiteY7" fmla="*/ 812099 h 6071447"/>
              <a:gd name="connsiteX8" fmla="*/ 579846 w 4176277"/>
              <a:gd name="connsiteY8" fmla="*/ 232252 h 6071447"/>
              <a:gd name="connsiteX9" fmla="*/ 1140554 w 4176277"/>
              <a:gd name="connsiteY9" fmla="*/ 0 h 6071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76277" h="6071447">
                <a:moveTo>
                  <a:pt x="1140554" y="0"/>
                </a:moveTo>
                <a:cubicBezTo>
                  <a:pt x="1343490" y="0"/>
                  <a:pt x="1546426" y="77417"/>
                  <a:pt x="1701261" y="232252"/>
                </a:cubicBezTo>
                <a:lnTo>
                  <a:pt x="3944025" y="2475016"/>
                </a:lnTo>
                <a:cubicBezTo>
                  <a:pt x="4253695" y="2784687"/>
                  <a:pt x="4253695" y="3286761"/>
                  <a:pt x="3944025" y="3596431"/>
                </a:cubicBezTo>
                <a:lnTo>
                  <a:pt x="1701261" y="5839195"/>
                </a:lnTo>
                <a:cubicBezTo>
                  <a:pt x="1391591" y="6148865"/>
                  <a:pt x="889517" y="6148865"/>
                  <a:pt x="579846" y="5839195"/>
                </a:cubicBezTo>
                <a:lnTo>
                  <a:pt x="0" y="5259349"/>
                </a:lnTo>
                <a:lnTo>
                  <a:pt x="0" y="812099"/>
                </a:lnTo>
                <a:lnTo>
                  <a:pt x="579846" y="232252"/>
                </a:lnTo>
                <a:cubicBezTo>
                  <a:pt x="734681" y="77417"/>
                  <a:pt x="937617" y="0"/>
                  <a:pt x="1140554" y="0"/>
                </a:cubicBezTo>
                <a:close/>
              </a:path>
            </a:pathLst>
          </a:cu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E4AA11BC-A64D-4B91-8CB5-4D182B9250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عنوان مطلب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36A2D5E5-CE8B-4345-915D-5F592439C218}"/>
              </a:ext>
            </a:extLst>
          </p:cNvPr>
          <p:cNvGrpSpPr/>
          <p:nvPr/>
        </p:nvGrpSpPr>
        <p:grpSpPr>
          <a:xfrm>
            <a:off x="584341" y="2366269"/>
            <a:ext cx="4981086" cy="2548450"/>
            <a:chOff x="1243890" y="1575555"/>
            <a:chExt cx="6976816" cy="2672888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F4E27535-14D2-4B7F-9976-F85AB113FA6C}"/>
                </a:ext>
              </a:extLst>
            </p:cNvPr>
            <p:cNvGrpSpPr/>
            <p:nvPr/>
          </p:nvGrpSpPr>
          <p:grpSpPr>
            <a:xfrm>
              <a:off x="6972380" y="1575555"/>
              <a:ext cx="1248326" cy="2672888"/>
              <a:chOff x="9699784" y="1575555"/>
              <a:chExt cx="1248326" cy="2672888"/>
            </a:xfrm>
          </p:grpSpPr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D00D8183-E0EE-4171-A36D-1646046DBF67}"/>
                  </a:ext>
                </a:extLst>
              </p:cNvPr>
              <p:cNvGrpSpPr/>
              <p:nvPr/>
            </p:nvGrpSpPr>
            <p:grpSpPr>
              <a:xfrm>
                <a:off x="9699784" y="3511059"/>
                <a:ext cx="1248326" cy="737384"/>
                <a:chOff x="1506071" y="4826148"/>
                <a:chExt cx="1086522" cy="578225"/>
              </a:xfrm>
              <a:solidFill>
                <a:srgbClr val="01394F"/>
              </a:solidFill>
            </p:grpSpPr>
            <p:grpSp>
              <p:nvGrpSpPr>
                <p:cNvPr id="49" name="Group 48">
                  <a:extLst>
                    <a:ext uri="{FF2B5EF4-FFF2-40B4-BE49-F238E27FC236}">
                      <a16:creationId xmlns:a16="http://schemas.microsoft.com/office/drawing/2014/main" id="{8F998BBA-FB1C-4A2F-8D0E-7B41A7BD4216}"/>
                    </a:ext>
                  </a:extLst>
                </p:cNvPr>
                <p:cNvGrpSpPr/>
                <p:nvPr/>
              </p:nvGrpSpPr>
              <p:grpSpPr>
                <a:xfrm>
                  <a:off x="1506071" y="4826148"/>
                  <a:ext cx="1086522" cy="434341"/>
                  <a:chOff x="1506071" y="4826148"/>
                  <a:chExt cx="1086522" cy="434341"/>
                </a:xfrm>
                <a:grpFill/>
              </p:grpSpPr>
              <p:sp>
                <p:nvSpPr>
                  <p:cNvPr id="51" name="Rectangle 50">
                    <a:extLst>
                      <a:ext uri="{FF2B5EF4-FFF2-40B4-BE49-F238E27FC236}">
                        <a16:creationId xmlns:a16="http://schemas.microsoft.com/office/drawing/2014/main" id="{D12159E0-4EB9-4D23-A147-963BACC6206B}"/>
                      </a:ext>
                    </a:extLst>
                  </p:cNvPr>
                  <p:cNvSpPr/>
                  <p:nvPr/>
                </p:nvSpPr>
                <p:spPr>
                  <a:xfrm>
                    <a:off x="1506071" y="4970032"/>
                    <a:ext cx="1086522" cy="290457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52" name="Oval 51">
                    <a:extLst>
                      <a:ext uri="{FF2B5EF4-FFF2-40B4-BE49-F238E27FC236}">
                        <a16:creationId xmlns:a16="http://schemas.microsoft.com/office/drawing/2014/main" id="{E8424CEB-79BD-458F-A0CC-AEC2BBF496E1}"/>
                      </a:ext>
                    </a:extLst>
                  </p:cNvPr>
                  <p:cNvSpPr/>
                  <p:nvPr/>
                </p:nvSpPr>
                <p:spPr>
                  <a:xfrm>
                    <a:off x="1506071" y="4826148"/>
                    <a:ext cx="1086522" cy="290456"/>
                  </a:xfrm>
                  <a:prstGeom prst="ellipse">
                    <a:avLst/>
                  </a:prstGeom>
                  <a:solidFill>
                    <a:srgbClr val="EFF0E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50" name="Oval 49">
                  <a:extLst>
                    <a:ext uri="{FF2B5EF4-FFF2-40B4-BE49-F238E27FC236}">
                      <a16:creationId xmlns:a16="http://schemas.microsoft.com/office/drawing/2014/main" id="{FA9E4023-324C-4170-8D71-D74EF85DC5AB}"/>
                    </a:ext>
                  </a:extLst>
                </p:cNvPr>
                <p:cNvSpPr/>
                <p:nvPr/>
              </p:nvSpPr>
              <p:spPr>
                <a:xfrm>
                  <a:off x="1506071" y="5113917"/>
                  <a:ext cx="1086522" cy="29045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5AD38571-06E1-4796-83F1-13D28B761E41}"/>
                  </a:ext>
                </a:extLst>
              </p:cNvPr>
              <p:cNvSpPr/>
              <p:nvPr/>
            </p:nvSpPr>
            <p:spPr>
              <a:xfrm>
                <a:off x="9831151" y="1721778"/>
                <a:ext cx="985593" cy="1965893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Segoe UI" panose="020B0502040204020203" pitchFamily="34" charset="0"/>
                    <a:cs typeface="B Nazanin" panose="00000700000000000000" pitchFamily="2" charset="-78"/>
                  </a:rPr>
                  <a:t>05</a:t>
                </a:r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C899B58B-5BD2-4BFA-8D5C-2458B0DA6F4A}"/>
                  </a:ext>
                </a:extLst>
              </p:cNvPr>
              <p:cNvSpPr/>
              <p:nvPr/>
            </p:nvSpPr>
            <p:spPr>
              <a:xfrm>
                <a:off x="9831151" y="1575555"/>
                <a:ext cx="985593" cy="292447"/>
              </a:xfrm>
              <a:prstGeom prst="ellipse">
                <a:avLst/>
              </a:prstGeom>
              <a:solidFill>
                <a:srgbClr val="EFF0E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684DBB69-7B35-4A0D-8DF2-A388C56094C9}"/>
                  </a:ext>
                </a:extLst>
              </p:cNvPr>
              <p:cNvSpPr/>
              <p:nvPr/>
            </p:nvSpPr>
            <p:spPr>
              <a:xfrm>
                <a:off x="9831151" y="3533324"/>
                <a:ext cx="985593" cy="292447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F9D1F1B3-295A-480D-930D-0F004FA71BC7}"/>
                </a:ext>
              </a:extLst>
            </p:cNvPr>
            <p:cNvGrpSpPr/>
            <p:nvPr/>
          </p:nvGrpSpPr>
          <p:grpSpPr>
            <a:xfrm>
              <a:off x="5540259" y="1575555"/>
              <a:ext cx="1248326" cy="2672888"/>
              <a:chOff x="7585811" y="1575555"/>
              <a:chExt cx="1248326" cy="2672888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213EB0DF-6972-427C-8DA6-6895B739A707}"/>
                  </a:ext>
                </a:extLst>
              </p:cNvPr>
              <p:cNvGrpSpPr/>
              <p:nvPr/>
            </p:nvGrpSpPr>
            <p:grpSpPr>
              <a:xfrm>
                <a:off x="7585811" y="3511059"/>
                <a:ext cx="1248326" cy="737384"/>
                <a:chOff x="1506071" y="4826148"/>
                <a:chExt cx="1086522" cy="578225"/>
              </a:xfrm>
            </p:grpSpPr>
            <p:grpSp>
              <p:nvGrpSpPr>
                <p:cNvPr id="45" name="Group 44">
                  <a:extLst>
                    <a:ext uri="{FF2B5EF4-FFF2-40B4-BE49-F238E27FC236}">
                      <a16:creationId xmlns:a16="http://schemas.microsoft.com/office/drawing/2014/main" id="{44935866-6D05-42BC-AEF5-818DD4ED1D85}"/>
                    </a:ext>
                  </a:extLst>
                </p:cNvPr>
                <p:cNvGrpSpPr/>
                <p:nvPr/>
              </p:nvGrpSpPr>
              <p:grpSpPr>
                <a:xfrm>
                  <a:off x="1506071" y="4826148"/>
                  <a:ext cx="1086522" cy="434341"/>
                  <a:chOff x="1506071" y="4826148"/>
                  <a:chExt cx="1086522" cy="434341"/>
                </a:xfrm>
              </p:grpSpPr>
              <p:sp>
                <p:nvSpPr>
                  <p:cNvPr id="47" name="Rectangle 46">
                    <a:extLst>
                      <a:ext uri="{FF2B5EF4-FFF2-40B4-BE49-F238E27FC236}">
                        <a16:creationId xmlns:a16="http://schemas.microsoft.com/office/drawing/2014/main" id="{8464168B-B469-4F33-A26C-14B496B9102F}"/>
                      </a:ext>
                    </a:extLst>
                  </p:cNvPr>
                  <p:cNvSpPr/>
                  <p:nvPr/>
                </p:nvSpPr>
                <p:spPr>
                  <a:xfrm>
                    <a:off x="1506071" y="4970032"/>
                    <a:ext cx="1086522" cy="290457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48" name="Oval 47">
                    <a:extLst>
                      <a:ext uri="{FF2B5EF4-FFF2-40B4-BE49-F238E27FC236}">
                        <a16:creationId xmlns:a16="http://schemas.microsoft.com/office/drawing/2014/main" id="{65575EDF-5F64-4D48-8516-9DF74874ACBC}"/>
                      </a:ext>
                    </a:extLst>
                  </p:cNvPr>
                  <p:cNvSpPr/>
                  <p:nvPr/>
                </p:nvSpPr>
                <p:spPr>
                  <a:xfrm>
                    <a:off x="1506071" y="4826148"/>
                    <a:ext cx="1086522" cy="290456"/>
                  </a:xfrm>
                  <a:prstGeom prst="ellipse">
                    <a:avLst/>
                  </a:prstGeom>
                  <a:solidFill>
                    <a:srgbClr val="EFF0E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46" name="Oval 45">
                  <a:extLst>
                    <a:ext uri="{FF2B5EF4-FFF2-40B4-BE49-F238E27FC236}">
                      <a16:creationId xmlns:a16="http://schemas.microsoft.com/office/drawing/2014/main" id="{A3617D18-4FE3-4468-A404-44A5C4729977}"/>
                    </a:ext>
                  </a:extLst>
                </p:cNvPr>
                <p:cNvSpPr/>
                <p:nvPr/>
              </p:nvSpPr>
              <p:spPr>
                <a:xfrm>
                  <a:off x="1506071" y="5113917"/>
                  <a:ext cx="1086522" cy="29045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1A136F61-5114-4896-BD4F-9FFECD0CB066}"/>
                  </a:ext>
                </a:extLst>
              </p:cNvPr>
              <p:cNvSpPr/>
              <p:nvPr/>
            </p:nvSpPr>
            <p:spPr>
              <a:xfrm>
                <a:off x="7717178" y="1721778"/>
                <a:ext cx="985593" cy="1965893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Segoe UI" panose="020B0502040204020203" pitchFamily="34" charset="0"/>
                    <a:cs typeface="B Nazanin" panose="00000700000000000000" pitchFamily="2" charset="-78"/>
                  </a:rPr>
                  <a:t>04</a:t>
                </a:r>
              </a:p>
            </p:txBody>
          </p: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43612EC8-2B4F-4ED7-8CBD-7DC1C4008845}"/>
                  </a:ext>
                </a:extLst>
              </p:cNvPr>
              <p:cNvSpPr/>
              <p:nvPr/>
            </p:nvSpPr>
            <p:spPr>
              <a:xfrm>
                <a:off x="7717178" y="1575555"/>
                <a:ext cx="985593" cy="292447"/>
              </a:xfrm>
              <a:prstGeom prst="ellipse">
                <a:avLst/>
              </a:prstGeom>
              <a:solidFill>
                <a:srgbClr val="EFF0E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518A020F-1AC8-4D1E-8A29-3374AC679C63}"/>
                  </a:ext>
                </a:extLst>
              </p:cNvPr>
              <p:cNvSpPr/>
              <p:nvPr/>
            </p:nvSpPr>
            <p:spPr>
              <a:xfrm>
                <a:off x="7717178" y="3533324"/>
                <a:ext cx="985593" cy="292447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7ED02D35-9518-4A41-8A3A-074403CC5947}"/>
                </a:ext>
              </a:extLst>
            </p:cNvPr>
            <p:cNvGrpSpPr/>
            <p:nvPr/>
          </p:nvGrpSpPr>
          <p:grpSpPr>
            <a:xfrm>
              <a:off x="1243890" y="1575555"/>
              <a:ext cx="1248326" cy="2672888"/>
              <a:chOff x="1243890" y="1575555"/>
              <a:chExt cx="1248326" cy="2672888"/>
            </a:xfrm>
          </p:grpSpPr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7F6739B0-4F4F-48B3-BF32-4A1004202F35}"/>
                  </a:ext>
                </a:extLst>
              </p:cNvPr>
              <p:cNvGrpSpPr/>
              <p:nvPr/>
            </p:nvGrpSpPr>
            <p:grpSpPr>
              <a:xfrm>
                <a:off x="1243890" y="3511059"/>
                <a:ext cx="1248326" cy="737384"/>
                <a:chOff x="1506071" y="4826148"/>
                <a:chExt cx="1086522" cy="578225"/>
              </a:xfrm>
              <a:solidFill>
                <a:srgbClr val="01394F"/>
              </a:solidFill>
            </p:grpSpPr>
            <p:grpSp>
              <p:nvGrpSpPr>
                <p:cNvPr id="41" name="Group 40">
                  <a:extLst>
                    <a:ext uri="{FF2B5EF4-FFF2-40B4-BE49-F238E27FC236}">
                      <a16:creationId xmlns:a16="http://schemas.microsoft.com/office/drawing/2014/main" id="{9D4A3D04-8151-4E73-BA59-8C2B3698F468}"/>
                    </a:ext>
                  </a:extLst>
                </p:cNvPr>
                <p:cNvGrpSpPr/>
                <p:nvPr/>
              </p:nvGrpSpPr>
              <p:grpSpPr>
                <a:xfrm>
                  <a:off x="1506071" y="4826148"/>
                  <a:ext cx="1086522" cy="434341"/>
                  <a:chOff x="1506071" y="4826148"/>
                  <a:chExt cx="1086522" cy="434341"/>
                </a:xfrm>
                <a:grpFill/>
              </p:grpSpPr>
              <p:sp>
                <p:nvSpPr>
                  <p:cNvPr id="43" name="Rectangle 42">
                    <a:extLst>
                      <a:ext uri="{FF2B5EF4-FFF2-40B4-BE49-F238E27FC236}">
                        <a16:creationId xmlns:a16="http://schemas.microsoft.com/office/drawing/2014/main" id="{45BA55B1-2158-47E3-8B02-A214B094B7AF}"/>
                      </a:ext>
                    </a:extLst>
                  </p:cNvPr>
                  <p:cNvSpPr/>
                  <p:nvPr/>
                </p:nvSpPr>
                <p:spPr>
                  <a:xfrm>
                    <a:off x="1506071" y="4970032"/>
                    <a:ext cx="1086522" cy="29045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44" name="Oval 43">
                    <a:extLst>
                      <a:ext uri="{FF2B5EF4-FFF2-40B4-BE49-F238E27FC236}">
                        <a16:creationId xmlns:a16="http://schemas.microsoft.com/office/drawing/2014/main" id="{ADB24083-7191-4E3D-A9C2-44E18550C09F}"/>
                      </a:ext>
                    </a:extLst>
                  </p:cNvPr>
                  <p:cNvSpPr/>
                  <p:nvPr/>
                </p:nvSpPr>
                <p:spPr>
                  <a:xfrm>
                    <a:off x="1506071" y="4826148"/>
                    <a:ext cx="1086522" cy="290456"/>
                  </a:xfrm>
                  <a:prstGeom prst="ellipse">
                    <a:avLst/>
                  </a:prstGeom>
                  <a:solidFill>
                    <a:srgbClr val="01506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42" name="Oval 41">
                  <a:extLst>
                    <a:ext uri="{FF2B5EF4-FFF2-40B4-BE49-F238E27FC236}">
                      <a16:creationId xmlns:a16="http://schemas.microsoft.com/office/drawing/2014/main" id="{612B7956-0031-453C-929E-F4274202A88B}"/>
                    </a:ext>
                  </a:extLst>
                </p:cNvPr>
                <p:cNvSpPr/>
                <p:nvPr/>
              </p:nvSpPr>
              <p:spPr>
                <a:xfrm>
                  <a:off x="1506071" y="5113917"/>
                  <a:ext cx="1086522" cy="290456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31B3B330-AFC5-491E-9B36-21595F148DA1}"/>
                  </a:ext>
                </a:extLst>
              </p:cNvPr>
              <p:cNvSpPr/>
              <p:nvPr/>
            </p:nvSpPr>
            <p:spPr>
              <a:xfrm>
                <a:off x="1375257" y="1721778"/>
                <a:ext cx="985593" cy="1965893"/>
              </a:xfrm>
              <a:prstGeom prst="rect">
                <a:avLst/>
              </a:prstGeom>
              <a:solidFill>
                <a:srgbClr val="01394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Segoe UI" panose="020B0502040204020203" pitchFamily="34" charset="0"/>
                    <a:cs typeface="B Nazanin" panose="00000700000000000000" pitchFamily="2" charset="-78"/>
                  </a:rPr>
                  <a:t>01</a:t>
                </a:r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EA49C96C-A7CD-4A60-8802-84E5391A150B}"/>
                  </a:ext>
                </a:extLst>
              </p:cNvPr>
              <p:cNvSpPr/>
              <p:nvPr/>
            </p:nvSpPr>
            <p:spPr>
              <a:xfrm>
                <a:off x="1375257" y="1575555"/>
                <a:ext cx="985593" cy="292447"/>
              </a:xfrm>
              <a:prstGeom prst="ellipse">
                <a:avLst/>
              </a:prstGeom>
              <a:solidFill>
                <a:srgbClr val="01506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9F8162B2-039D-459D-8958-3AADF83E00C8}"/>
                  </a:ext>
                </a:extLst>
              </p:cNvPr>
              <p:cNvSpPr/>
              <p:nvPr/>
            </p:nvSpPr>
            <p:spPr>
              <a:xfrm>
                <a:off x="1375257" y="3533324"/>
                <a:ext cx="985593" cy="292447"/>
              </a:xfrm>
              <a:prstGeom prst="ellipse">
                <a:avLst/>
              </a:prstGeom>
              <a:solidFill>
                <a:srgbClr val="01394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38FBCA9F-4BED-4AE1-A924-D47C2B62711B}"/>
                </a:ext>
              </a:extLst>
            </p:cNvPr>
            <p:cNvGrpSpPr/>
            <p:nvPr/>
          </p:nvGrpSpPr>
          <p:grpSpPr>
            <a:xfrm>
              <a:off x="2676013" y="1575555"/>
              <a:ext cx="1248326" cy="2672888"/>
              <a:chOff x="3357864" y="1575555"/>
              <a:chExt cx="1248326" cy="2672888"/>
            </a:xfrm>
          </p:grpSpPr>
          <p:grpSp>
            <p:nvGrpSpPr>
              <p:cNvPr id="25" name="Group 24">
                <a:extLst>
                  <a:ext uri="{FF2B5EF4-FFF2-40B4-BE49-F238E27FC236}">
                    <a16:creationId xmlns:a16="http://schemas.microsoft.com/office/drawing/2014/main" id="{008438D9-38E7-4B16-AD7E-B79E180F3927}"/>
                  </a:ext>
                </a:extLst>
              </p:cNvPr>
              <p:cNvGrpSpPr/>
              <p:nvPr/>
            </p:nvGrpSpPr>
            <p:grpSpPr>
              <a:xfrm>
                <a:off x="3357864" y="3511059"/>
                <a:ext cx="1248326" cy="737384"/>
                <a:chOff x="1506071" y="4826148"/>
                <a:chExt cx="1086522" cy="578225"/>
              </a:xfrm>
            </p:grpSpPr>
            <p:grpSp>
              <p:nvGrpSpPr>
                <p:cNvPr id="37" name="Group 36">
                  <a:extLst>
                    <a:ext uri="{FF2B5EF4-FFF2-40B4-BE49-F238E27FC236}">
                      <a16:creationId xmlns:a16="http://schemas.microsoft.com/office/drawing/2014/main" id="{5112DE13-596C-4DFD-8640-7FCAD7806997}"/>
                    </a:ext>
                  </a:extLst>
                </p:cNvPr>
                <p:cNvGrpSpPr/>
                <p:nvPr/>
              </p:nvGrpSpPr>
              <p:grpSpPr>
                <a:xfrm>
                  <a:off x="1506071" y="4826148"/>
                  <a:ext cx="1086522" cy="434341"/>
                  <a:chOff x="1506071" y="4826148"/>
                  <a:chExt cx="1086522" cy="434341"/>
                </a:xfrm>
              </p:grpSpPr>
              <p:sp>
                <p:nvSpPr>
                  <p:cNvPr id="39" name="Rectangle 38">
                    <a:extLst>
                      <a:ext uri="{FF2B5EF4-FFF2-40B4-BE49-F238E27FC236}">
                        <a16:creationId xmlns:a16="http://schemas.microsoft.com/office/drawing/2014/main" id="{385C6FC6-5CA6-4968-A7D0-4B2C1058FCB4}"/>
                      </a:ext>
                    </a:extLst>
                  </p:cNvPr>
                  <p:cNvSpPr/>
                  <p:nvPr/>
                </p:nvSpPr>
                <p:spPr>
                  <a:xfrm>
                    <a:off x="1506071" y="4970032"/>
                    <a:ext cx="1086522" cy="290457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40" name="Oval 39">
                    <a:extLst>
                      <a:ext uri="{FF2B5EF4-FFF2-40B4-BE49-F238E27FC236}">
                        <a16:creationId xmlns:a16="http://schemas.microsoft.com/office/drawing/2014/main" id="{3FE5C88E-35F6-40EE-9181-B8A2212EABF6}"/>
                      </a:ext>
                    </a:extLst>
                  </p:cNvPr>
                  <p:cNvSpPr/>
                  <p:nvPr/>
                </p:nvSpPr>
                <p:spPr>
                  <a:xfrm>
                    <a:off x="1506071" y="4826148"/>
                    <a:ext cx="1086522" cy="290456"/>
                  </a:xfrm>
                  <a:prstGeom prst="ellipse">
                    <a:avLst/>
                  </a:prstGeom>
                  <a:solidFill>
                    <a:srgbClr val="EFF0E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38" name="Oval 37">
                  <a:extLst>
                    <a:ext uri="{FF2B5EF4-FFF2-40B4-BE49-F238E27FC236}">
                      <a16:creationId xmlns:a16="http://schemas.microsoft.com/office/drawing/2014/main" id="{551A00DA-E7F7-4B8D-8BF8-50A0930F094A}"/>
                    </a:ext>
                  </a:extLst>
                </p:cNvPr>
                <p:cNvSpPr/>
                <p:nvPr/>
              </p:nvSpPr>
              <p:spPr>
                <a:xfrm>
                  <a:off x="1506071" y="5113917"/>
                  <a:ext cx="1086522" cy="29045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7070F259-8963-4262-B946-84174A914F3D}"/>
                  </a:ext>
                </a:extLst>
              </p:cNvPr>
              <p:cNvSpPr/>
              <p:nvPr/>
            </p:nvSpPr>
            <p:spPr>
              <a:xfrm>
                <a:off x="3489231" y="1721778"/>
                <a:ext cx="985593" cy="1965893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Segoe UI" panose="020B0502040204020203" pitchFamily="34" charset="0"/>
                    <a:cs typeface="B Nazanin" panose="00000700000000000000" pitchFamily="2" charset="-78"/>
                  </a:rPr>
                  <a:t>02</a:t>
                </a: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BABEBCF1-01F3-4015-AFB9-506095E604C8}"/>
                  </a:ext>
                </a:extLst>
              </p:cNvPr>
              <p:cNvSpPr/>
              <p:nvPr/>
            </p:nvSpPr>
            <p:spPr>
              <a:xfrm>
                <a:off x="3489231" y="1575555"/>
                <a:ext cx="985593" cy="292447"/>
              </a:xfrm>
              <a:prstGeom prst="ellipse">
                <a:avLst/>
              </a:prstGeom>
              <a:solidFill>
                <a:srgbClr val="EFF0E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3F98FA07-37C3-4918-B412-CBA3DF01010C}"/>
                  </a:ext>
                </a:extLst>
              </p:cNvPr>
              <p:cNvSpPr/>
              <p:nvPr/>
            </p:nvSpPr>
            <p:spPr>
              <a:xfrm>
                <a:off x="3489231" y="3533324"/>
                <a:ext cx="985593" cy="292447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0CEAE5B4-114C-41E1-A262-AE11BFA7EFF4}"/>
                </a:ext>
              </a:extLst>
            </p:cNvPr>
            <p:cNvGrpSpPr/>
            <p:nvPr/>
          </p:nvGrpSpPr>
          <p:grpSpPr>
            <a:xfrm>
              <a:off x="4108136" y="1575555"/>
              <a:ext cx="1248326" cy="2672888"/>
              <a:chOff x="5471837" y="1575555"/>
              <a:chExt cx="1248326" cy="2672888"/>
            </a:xfrm>
          </p:grpSpPr>
          <p:grpSp>
            <p:nvGrpSpPr>
              <p:cNvPr id="29" name="Group 28">
                <a:extLst>
                  <a:ext uri="{FF2B5EF4-FFF2-40B4-BE49-F238E27FC236}">
                    <a16:creationId xmlns:a16="http://schemas.microsoft.com/office/drawing/2014/main" id="{4E089666-07E1-4AC0-82C5-45D52C1A5E06}"/>
                  </a:ext>
                </a:extLst>
              </p:cNvPr>
              <p:cNvGrpSpPr/>
              <p:nvPr/>
            </p:nvGrpSpPr>
            <p:grpSpPr>
              <a:xfrm>
                <a:off x="5471837" y="3511059"/>
                <a:ext cx="1248326" cy="737384"/>
                <a:chOff x="1506071" y="4826148"/>
                <a:chExt cx="1086522" cy="578225"/>
              </a:xfrm>
              <a:solidFill>
                <a:srgbClr val="01394F"/>
              </a:solidFill>
            </p:grpSpPr>
            <p:grpSp>
              <p:nvGrpSpPr>
                <p:cNvPr id="33" name="Group 32">
                  <a:extLst>
                    <a:ext uri="{FF2B5EF4-FFF2-40B4-BE49-F238E27FC236}">
                      <a16:creationId xmlns:a16="http://schemas.microsoft.com/office/drawing/2014/main" id="{DCEF7629-010B-45FB-ABE8-287B46299272}"/>
                    </a:ext>
                  </a:extLst>
                </p:cNvPr>
                <p:cNvGrpSpPr/>
                <p:nvPr/>
              </p:nvGrpSpPr>
              <p:grpSpPr>
                <a:xfrm>
                  <a:off x="1506071" y="4826148"/>
                  <a:ext cx="1086522" cy="434341"/>
                  <a:chOff x="1506071" y="4826148"/>
                  <a:chExt cx="1086522" cy="434341"/>
                </a:xfrm>
                <a:grpFill/>
              </p:grpSpPr>
              <p:sp>
                <p:nvSpPr>
                  <p:cNvPr id="35" name="Rectangle 34">
                    <a:extLst>
                      <a:ext uri="{FF2B5EF4-FFF2-40B4-BE49-F238E27FC236}">
                        <a16:creationId xmlns:a16="http://schemas.microsoft.com/office/drawing/2014/main" id="{2687D6CA-A998-4F64-AB26-36B92EDA2895}"/>
                      </a:ext>
                    </a:extLst>
                  </p:cNvPr>
                  <p:cNvSpPr/>
                  <p:nvPr/>
                </p:nvSpPr>
                <p:spPr>
                  <a:xfrm>
                    <a:off x="1506071" y="4970032"/>
                    <a:ext cx="1086522" cy="290457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36" name="Oval 35">
                    <a:extLst>
                      <a:ext uri="{FF2B5EF4-FFF2-40B4-BE49-F238E27FC236}">
                        <a16:creationId xmlns:a16="http://schemas.microsoft.com/office/drawing/2014/main" id="{01F7882C-110C-432A-960A-F56A9B0627E6}"/>
                      </a:ext>
                    </a:extLst>
                  </p:cNvPr>
                  <p:cNvSpPr/>
                  <p:nvPr/>
                </p:nvSpPr>
                <p:spPr>
                  <a:xfrm>
                    <a:off x="1506071" y="4826148"/>
                    <a:ext cx="1086522" cy="290456"/>
                  </a:xfrm>
                  <a:prstGeom prst="ellipse">
                    <a:avLst/>
                  </a:prstGeom>
                  <a:solidFill>
                    <a:srgbClr val="EFF0E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B Nazanin" panose="00000700000000000000" pitchFamily="2" charset="-78"/>
                    </a:endParaRPr>
                  </a:p>
                </p:txBody>
              </p:sp>
            </p:grpSp>
            <p:sp>
              <p:nvSpPr>
                <p:cNvPr id="34" name="Oval 33">
                  <a:extLst>
                    <a:ext uri="{FF2B5EF4-FFF2-40B4-BE49-F238E27FC236}">
                      <a16:creationId xmlns:a16="http://schemas.microsoft.com/office/drawing/2014/main" id="{5969E18B-2198-43F6-A9EF-40BDCF471A0F}"/>
                    </a:ext>
                  </a:extLst>
                </p:cNvPr>
                <p:cNvSpPr/>
                <p:nvPr/>
              </p:nvSpPr>
              <p:spPr>
                <a:xfrm>
                  <a:off x="1506071" y="5113917"/>
                  <a:ext cx="1086522" cy="29045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8C88CD1C-2C87-4BF7-891C-16243DC1C5CA}"/>
                  </a:ext>
                </a:extLst>
              </p:cNvPr>
              <p:cNvSpPr/>
              <p:nvPr/>
            </p:nvSpPr>
            <p:spPr>
              <a:xfrm>
                <a:off x="5603204" y="1721778"/>
                <a:ext cx="985593" cy="1965893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Segoe UI" panose="020B0502040204020203" pitchFamily="34" charset="0"/>
                    <a:cs typeface="B Nazanin" panose="00000700000000000000" pitchFamily="2" charset="-78"/>
                  </a:rPr>
                  <a:t>03</a:t>
                </a: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155EE5DC-CAB6-44C9-926D-983C40FE4596}"/>
                  </a:ext>
                </a:extLst>
              </p:cNvPr>
              <p:cNvSpPr/>
              <p:nvPr/>
            </p:nvSpPr>
            <p:spPr>
              <a:xfrm>
                <a:off x="5603204" y="1575555"/>
                <a:ext cx="985593" cy="292447"/>
              </a:xfrm>
              <a:prstGeom prst="ellipse">
                <a:avLst/>
              </a:prstGeom>
              <a:solidFill>
                <a:srgbClr val="EFF0E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2FDDA851-22BB-4C19-AF96-CA6810F9FE49}"/>
                  </a:ext>
                </a:extLst>
              </p:cNvPr>
              <p:cNvSpPr/>
              <p:nvPr/>
            </p:nvSpPr>
            <p:spPr>
              <a:xfrm>
                <a:off x="5603204" y="3533324"/>
                <a:ext cx="985593" cy="292447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59" name="Rectangle 58">
            <a:extLst>
              <a:ext uri="{FF2B5EF4-FFF2-40B4-BE49-F238E27FC236}">
                <a16:creationId xmlns:a16="http://schemas.microsoft.com/office/drawing/2014/main" id="{22B30A3D-14D4-4732-9EA9-35477ED2DBCD}"/>
              </a:ext>
            </a:extLst>
          </p:cNvPr>
          <p:cNvSpPr/>
          <p:nvPr/>
        </p:nvSpPr>
        <p:spPr>
          <a:xfrm>
            <a:off x="6513749" y="3382905"/>
            <a:ext cx="5072662" cy="86177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spcBef>
                <a:spcPts val="600"/>
              </a:spcBef>
            </a:pPr>
            <a:r>
              <a:rPr lang="fa-IR" sz="1400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Segoe UI" panose="020B0502040204020203" pitchFamily="34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400" b="0" i="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24597B30-9DB3-4323-A9D6-3B56C2DD0342}"/>
              </a:ext>
            </a:extLst>
          </p:cNvPr>
          <p:cNvSpPr/>
          <p:nvPr/>
        </p:nvSpPr>
        <p:spPr>
          <a:xfrm>
            <a:off x="6513749" y="4738138"/>
            <a:ext cx="5072662" cy="86177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spcBef>
                <a:spcPts val="600"/>
              </a:spcBef>
            </a:pPr>
            <a:r>
              <a:rPr lang="fa-IR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1" name="Title 1">
            <a:extLst>
              <a:ext uri="{FF2B5EF4-FFF2-40B4-BE49-F238E27FC236}">
                <a16:creationId xmlns:a16="http://schemas.microsoft.com/office/drawing/2014/main" id="{BB119019-37DE-469F-8353-AA1488D678F0}"/>
              </a:ext>
            </a:extLst>
          </p:cNvPr>
          <p:cNvSpPr txBox="1">
            <a:spLocks/>
          </p:cNvSpPr>
          <p:nvPr/>
        </p:nvSpPr>
        <p:spPr>
          <a:xfrm>
            <a:off x="6513749" y="2696394"/>
            <a:ext cx="1523346" cy="597429"/>
          </a:xfrm>
          <a:prstGeom prst="rect">
            <a:avLst/>
          </a:prstGeom>
        </p:spPr>
        <p:txBody>
          <a:bodyPr vert="horz" lIns="0" tIns="0" rIns="0" bIns="0" rtlCol="0" anchor="ctr">
            <a:normAutofit lnSpcReduction="1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kern="1200">
                <a:solidFill>
                  <a:srgbClr val="012B3B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algn="l"/>
            <a:r>
              <a:rPr lang="da-DK" sz="4400" dirty="0">
                <a:cs typeface="B Nazanin" panose="00000700000000000000" pitchFamily="2" charset="-78"/>
              </a:rPr>
              <a:t>01</a:t>
            </a:r>
            <a:endParaRPr lang="en-US" sz="4400" dirty="0">
              <a:cs typeface="B Nazanin" panose="00000700000000000000" pitchFamily="2" charset="-78"/>
            </a:endParaRP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26B3292A-4A15-436D-A8F5-A8421D974655}"/>
              </a:ext>
            </a:extLst>
          </p:cNvPr>
          <p:cNvCxnSpPr/>
          <p:nvPr/>
        </p:nvCxnSpPr>
        <p:spPr>
          <a:xfrm>
            <a:off x="7375358" y="3152273"/>
            <a:ext cx="4816642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Freeform 778">
            <a:extLst>
              <a:ext uri="{FF2B5EF4-FFF2-40B4-BE49-F238E27FC236}">
                <a16:creationId xmlns:a16="http://schemas.microsoft.com/office/drawing/2014/main" id="{3065AD74-672F-4FD6-BA22-BD6B70B478CC}"/>
              </a:ext>
            </a:extLst>
          </p:cNvPr>
          <p:cNvSpPr>
            <a:spLocks/>
          </p:cNvSpPr>
          <p:nvPr/>
        </p:nvSpPr>
        <p:spPr bwMode="auto">
          <a:xfrm>
            <a:off x="10844701" y="2190852"/>
            <a:ext cx="846106" cy="846106"/>
          </a:xfrm>
          <a:custGeom>
            <a:avLst/>
            <a:gdLst>
              <a:gd name="T0" fmla="*/ 786 w 903"/>
              <a:gd name="T1" fmla="*/ 479 h 903"/>
              <a:gd name="T2" fmla="*/ 674 w 903"/>
              <a:gd name="T3" fmla="*/ 420 h 903"/>
              <a:gd name="T4" fmla="*/ 667 w 903"/>
              <a:gd name="T5" fmla="*/ 333 h 903"/>
              <a:gd name="T6" fmla="*/ 796 w 903"/>
              <a:gd name="T7" fmla="*/ 143 h 903"/>
              <a:gd name="T8" fmla="*/ 849 w 903"/>
              <a:gd name="T9" fmla="*/ 147 h 903"/>
              <a:gd name="T10" fmla="*/ 886 w 903"/>
              <a:gd name="T11" fmla="*/ 123 h 903"/>
              <a:gd name="T12" fmla="*/ 902 w 903"/>
              <a:gd name="T13" fmla="*/ 82 h 903"/>
              <a:gd name="T14" fmla="*/ 893 w 903"/>
              <a:gd name="T15" fmla="*/ 40 h 903"/>
              <a:gd name="T16" fmla="*/ 863 w 903"/>
              <a:gd name="T17" fmla="*/ 8 h 903"/>
              <a:gd name="T18" fmla="*/ 819 w 903"/>
              <a:gd name="T19" fmla="*/ 0 h 903"/>
              <a:gd name="T20" fmla="*/ 780 w 903"/>
              <a:gd name="T21" fmla="*/ 17 h 903"/>
              <a:gd name="T22" fmla="*/ 756 w 903"/>
              <a:gd name="T23" fmla="*/ 52 h 903"/>
              <a:gd name="T24" fmla="*/ 759 w 903"/>
              <a:gd name="T25" fmla="*/ 107 h 903"/>
              <a:gd name="T26" fmla="*/ 568 w 903"/>
              <a:gd name="T27" fmla="*/ 236 h 903"/>
              <a:gd name="T28" fmla="*/ 488 w 903"/>
              <a:gd name="T29" fmla="*/ 227 h 903"/>
              <a:gd name="T30" fmla="*/ 425 w 903"/>
              <a:gd name="T31" fmla="*/ 250 h 903"/>
              <a:gd name="T32" fmla="*/ 376 w 903"/>
              <a:gd name="T33" fmla="*/ 295 h 903"/>
              <a:gd name="T34" fmla="*/ 150 w 903"/>
              <a:gd name="T35" fmla="*/ 203 h 903"/>
              <a:gd name="T36" fmla="*/ 133 w 903"/>
              <a:gd name="T37" fmla="*/ 163 h 903"/>
              <a:gd name="T38" fmla="*/ 97 w 903"/>
              <a:gd name="T39" fmla="*/ 138 h 903"/>
              <a:gd name="T40" fmla="*/ 52 w 903"/>
              <a:gd name="T41" fmla="*/ 138 h 903"/>
              <a:gd name="T42" fmla="*/ 17 w 903"/>
              <a:gd name="T43" fmla="*/ 163 h 903"/>
              <a:gd name="T44" fmla="*/ 0 w 903"/>
              <a:gd name="T45" fmla="*/ 203 h 903"/>
              <a:gd name="T46" fmla="*/ 8 w 903"/>
              <a:gd name="T47" fmla="*/ 247 h 903"/>
              <a:gd name="T48" fmla="*/ 38 w 903"/>
              <a:gd name="T49" fmla="*/ 277 h 903"/>
              <a:gd name="T50" fmla="*/ 85 w 903"/>
              <a:gd name="T51" fmla="*/ 285 h 903"/>
              <a:gd name="T52" fmla="*/ 132 w 903"/>
              <a:gd name="T53" fmla="*/ 259 h 903"/>
              <a:gd name="T54" fmla="*/ 345 w 903"/>
              <a:gd name="T55" fmla="*/ 391 h 903"/>
              <a:gd name="T56" fmla="*/ 368 w 903"/>
              <a:gd name="T57" fmla="*/ 474 h 903"/>
              <a:gd name="T58" fmla="*/ 86 w 903"/>
              <a:gd name="T59" fmla="*/ 753 h 903"/>
              <a:gd name="T60" fmla="*/ 38 w 903"/>
              <a:gd name="T61" fmla="*/ 761 h 903"/>
              <a:gd name="T62" fmla="*/ 8 w 903"/>
              <a:gd name="T63" fmla="*/ 791 h 903"/>
              <a:gd name="T64" fmla="*/ 0 w 903"/>
              <a:gd name="T65" fmla="*/ 835 h 903"/>
              <a:gd name="T66" fmla="*/ 17 w 903"/>
              <a:gd name="T67" fmla="*/ 875 h 903"/>
              <a:gd name="T68" fmla="*/ 52 w 903"/>
              <a:gd name="T69" fmla="*/ 900 h 903"/>
              <a:gd name="T70" fmla="*/ 97 w 903"/>
              <a:gd name="T71" fmla="*/ 900 h 903"/>
              <a:gd name="T72" fmla="*/ 133 w 903"/>
              <a:gd name="T73" fmla="*/ 875 h 903"/>
              <a:gd name="T74" fmla="*/ 150 w 903"/>
              <a:gd name="T75" fmla="*/ 835 h 903"/>
              <a:gd name="T76" fmla="*/ 405 w 903"/>
              <a:gd name="T77" fmla="*/ 518 h 903"/>
              <a:gd name="T78" fmla="*/ 481 w 903"/>
              <a:gd name="T79" fmla="*/ 554 h 903"/>
              <a:gd name="T80" fmla="*/ 493 w 903"/>
              <a:gd name="T81" fmla="*/ 760 h 903"/>
              <a:gd name="T82" fmla="*/ 458 w 903"/>
              <a:gd name="T83" fmla="*/ 796 h 903"/>
              <a:gd name="T84" fmla="*/ 451 w 903"/>
              <a:gd name="T85" fmla="*/ 835 h 903"/>
              <a:gd name="T86" fmla="*/ 469 w 903"/>
              <a:gd name="T87" fmla="*/ 875 h 903"/>
              <a:gd name="T88" fmla="*/ 504 w 903"/>
              <a:gd name="T89" fmla="*/ 900 h 903"/>
              <a:gd name="T90" fmla="*/ 549 w 903"/>
              <a:gd name="T91" fmla="*/ 900 h 903"/>
              <a:gd name="T92" fmla="*/ 584 w 903"/>
              <a:gd name="T93" fmla="*/ 875 h 903"/>
              <a:gd name="T94" fmla="*/ 602 w 903"/>
              <a:gd name="T95" fmla="*/ 835 h 903"/>
              <a:gd name="T96" fmla="*/ 595 w 903"/>
              <a:gd name="T97" fmla="*/ 796 h 903"/>
              <a:gd name="T98" fmla="*/ 560 w 903"/>
              <a:gd name="T99" fmla="*/ 760 h 903"/>
              <a:gd name="T100" fmla="*/ 576 w 903"/>
              <a:gd name="T101" fmla="*/ 544 h 903"/>
              <a:gd name="T102" fmla="*/ 653 w 903"/>
              <a:gd name="T103" fmla="*/ 475 h 903"/>
              <a:gd name="T104" fmla="*/ 756 w 903"/>
              <a:gd name="T105" fmla="*/ 564 h 903"/>
              <a:gd name="T106" fmla="*/ 780 w 903"/>
              <a:gd name="T107" fmla="*/ 599 h 903"/>
              <a:gd name="T108" fmla="*/ 819 w 903"/>
              <a:gd name="T109" fmla="*/ 617 h 903"/>
              <a:gd name="T110" fmla="*/ 863 w 903"/>
              <a:gd name="T111" fmla="*/ 608 h 903"/>
              <a:gd name="T112" fmla="*/ 893 w 903"/>
              <a:gd name="T113" fmla="*/ 578 h 903"/>
              <a:gd name="T114" fmla="*/ 902 w 903"/>
              <a:gd name="T115" fmla="*/ 534 h 903"/>
              <a:gd name="T116" fmla="*/ 886 w 903"/>
              <a:gd name="T117" fmla="*/ 494 h 903"/>
              <a:gd name="T118" fmla="*/ 849 w 903"/>
              <a:gd name="T119" fmla="*/ 470 h 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03" h="903">
                <a:moveTo>
                  <a:pt x="828" y="466"/>
                </a:moveTo>
                <a:lnTo>
                  <a:pt x="818" y="466"/>
                </a:lnTo>
                <a:lnTo>
                  <a:pt x="810" y="469"/>
                </a:lnTo>
                <a:lnTo>
                  <a:pt x="801" y="471"/>
                </a:lnTo>
                <a:lnTo>
                  <a:pt x="794" y="475"/>
                </a:lnTo>
                <a:lnTo>
                  <a:pt x="786" y="479"/>
                </a:lnTo>
                <a:lnTo>
                  <a:pt x="780" y="484"/>
                </a:lnTo>
                <a:lnTo>
                  <a:pt x="773" y="490"/>
                </a:lnTo>
                <a:lnTo>
                  <a:pt x="768" y="496"/>
                </a:lnTo>
                <a:lnTo>
                  <a:pt x="667" y="448"/>
                </a:lnTo>
                <a:lnTo>
                  <a:pt x="671" y="434"/>
                </a:lnTo>
                <a:lnTo>
                  <a:pt x="674" y="420"/>
                </a:lnTo>
                <a:lnTo>
                  <a:pt x="677" y="406"/>
                </a:lnTo>
                <a:lnTo>
                  <a:pt x="677" y="391"/>
                </a:lnTo>
                <a:lnTo>
                  <a:pt x="677" y="376"/>
                </a:lnTo>
                <a:lnTo>
                  <a:pt x="674" y="361"/>
                </a:lnTo>
                <a:lnTo>
                  <a:pt x="671" y="347"/>
                </a:lnTo>
                <a:lnTo>
                  <a:pt x="667" y="333"/>
                </a:lnTo>
                <a:lnTo>
                  <a:pt x="662" y="321"/>
                </a:lnTo>
                <a:lnTo>
                  <a:pt x="654" y="308"/>
                </a:lnTo>
                <a:lnTo>
                  <a:pt x="647" y="296"/>
                </a:lnTo>
                <a:lnTo>
                  <a:pt x="638" y="285"/>
                </a:lnTo>
                <a:lnTo>
                  <a:pt x="786" y="138"/>
                </a:lnTo>
                <a:lnTo>
                  <a:pt x="796" y="143"/>
                </a:lnTo>
                <a:lnTo>
                  <a:pt x="805" y="147"/>
                </a:lnTo>
                <a:lnTo>
                  <a:pt x="816" y="149"/>
                </a:lnTo>
                <a:lnTo>
                  <a:pt x="828" y="150"/>
                </a:lnTo>
                <a:lnTo>
                  <a:pt x="835" y="150"/>
                </a:lnTo>
                <a:lnTo>
                  <a:pt x="843" y="149"/>
                </a:lnTo>
                <a:lnTo>
                  <a:pt x="849" y="147"/>
                </a:lnTo>
                <a:lnTo>
                  <a:pt x="857" y="145"/>
                </a:lnTo>
                <a:lnTo>
                  <a:pt x="863" y="141"/>
                </a:lnTo>
                <a:lnTo>
                  <a:pt x="870" y="137"/>
                </a:lnTo>
                <a:lnTo>
                  <a:pt x="875" y="133"/>
                </a:lnTo>
                <a:lnTo>
                  <a:pt x="880" y="129"/>
                </a:lnTo>
                <a:lnTo>
                  <a:pt x="886" y="123"/>
                </a:lnTo>
                <a:lnTo>
                  <a:pt x="890" y="117"/>
                </a:lnTo>
                <a:lnTo>
                  <a:pt x="893" y="110"/>
                </a:lnTo>
                <a:lnTo>
                  <a:pt x="896" y="104"/>
                </a:lnTo>
                <a:lnTo>
                  <a:pt x="900" y="97"/>
                </a:lnTo>
                <a:lnTo>
                  <a:pt x="901" y="90"/>
                </a:lnTo>
                <a:lnTo>
                  <a:pt x="902" y="82"/>
                </a:lnTo>
                <a:lnTo>
                  <a:pt x="903" y="75"/>
                </a:lnTo>
                <a:lnTo>
                  <a:pt x="902" y="67"/>
                </a:lnTo>
                <a:lnTo>
                  <a:pt x="901" y="60"/>
                </a:lnTo>
                <a:lnTo>
                  <a:pt x="900" y="52"/>
                </a:lnTo>
                <a:lnTo>
                  <a:pt x="896" y="46"/>
                </a:lnTo>
                <a:lnTo>
                  <a:pt x="893" y="40"/>
                </a:lnTo>
                <a:lnTo>
                  <a:pt x="890" y="33"/>
                </a:lnTo>
                <a:lnTo>
                  <a:pt x="886" y="27"/>
                </a:lnTo>
                <a:lnTo>
                  <a:pt x="880" y="21"/>
                </a:lnTo>
                <a:lnTo>
                  <a:pt x="875" y="17"/>
                </a:lnTo>
                <a:lnTo>
                  <a:pt x="870" y="13"/>
                </a:lnTo>
                <a:lnTo>
                  <a:pt x="863" y="8"/>
                </a:lnTo>
                <a:lnTo>
                  <a:pt x="857" y="5"/>
                </a:lnTo>
                <a:lnTo>
                  <a:pt x="849" y="3"/>
                </a:lnTo>
                <a:lnTo>
                  <a:pt x="843" y="1"/>
                </a:lnTo>
                <a:lnTo>
                  <a:pt x="835" y="0"/>
                </a:lnTo>
                <a:lnTo>
                  <a:pt x="828" y="0"/>
                </a:lnTo>
                <a:lnTo>
                  <a:pt x="819" y="0"/>
                </a:lnTo>
                <a:lnTo>
                  <a:pt x="812" y="1"/>
                </a:lnTo>
                <a:lnTo>
                  <a:pt x="805" y="3"/>
                </a:lnTo>
                <a:lnTo>
                  <a:pt x="798" y="5"/>
                </a:lnTo>
                <a:lnTo>
                  <a:pt x="791" y="8"/>
                </a:lnTo>
                <a:lnTo>
                  <a:pt x="785" y="13"/>
                </a:lnTo>
                <a:lnTo>
                  <a:pt x="780" y="17"/>
                </a:lnTo>
                <a:lnTo>
                  <a:pt x="774" y="21"/>
                </a:lnTo>
                <a:lnTo>
                  <a:pt x="769" y="27"/>
                </a:lnTo>
                <a:lnTo>
                  <a:pt x="765" y="33"/>
                </a:lnTo>
                <a:lnTo>
                  <a:pt x="761" y="40"/>
                </a:lnTo>
                <a:lnTo>
                  <a:pt x="758" y="46"/>
                </a:lnTo>
                <a:lnTo>
                  <a:pt x="756" y="52"/>
                </a:lnTo>
                <a:lnTo>
                  <a:pt x="754" y="60"/>
                </a:lnTo>
                <a:lnTo>
                  <a:pt x="753" y="67"/>
                </a:lnTo>
                <a:lnTo>
                  <a:pt x="752" y="75"/>
                </a:lnTo>
                <a:lnTo>
                  <a:pt x="753" y="87"/>
                </a:lnTo>
                <a:lnTo>
                  <a:pt x="756" y="97"/>
                </a:lnTo>
                <a:lnTo>
                  <a:pt x="759" y="107"/>
                </a:lnTo>
                <a:lnTo>
                  <a:pt x="765" y="117"/>
                </a:lnTo>
                <a:lnTo>
                  <a:pt x="618" y="264"/>
                </a:lnTo>
                <a:lnTo>
                  <a:pt x="606" y="255"/>
                </a:lnTo>
                <a:lnTo>
                  <a:pt x="594" y="248"/>
                </a:lnTo>
                <a:lnTo>
                  <a:pt x="581" y="241"/>
                </a:lnTo>
                <a:lnTo>
                  <a:pt x="568" y="236"/>
                </a:lnTo>
                <a:lnTo>
                  <a:pt x="554" y="232"/>
                </a:lnTo>
                <a:lnTo>
                  <a:pt x="540" y="228"/>
                </a:lnTo>
                <a:lnTo>
                  <a:pt x="526" y="226"/>
                </a:lnTo>
                <a:lnTo>
                  <a:pt x="511" y="225"/>
                </a:lnTo>
                <a:lnTo>
                  <a:pt x="500" y="226"/>
                </a:lnTo>
                <a:lnTo>
                  <a:pt x="488" y="227"/>
                </a:lnTo>
                <a:lnTo>
                  <a:pt x="476" y="229"/>
                </a:lnTo>
                <a:lnTo>
                  <a:pt x="465" y="232"/>
                </a:lnTo>
                <a:lnTo>
                  <a:pt x="455" y="236"/>
                </a:lnTo>
                <a:lnTo>
                  <a:pt x="444" y="240"/>
                </a:lnTo>
                <a:lnTo>
                  <a:pt x="434" y="244"/>
                </a:lnTo>
                <a:lnTo>
                  <a:pt x="425" y="250"/>
                </a:lnTo>
                <a:lnTo>
                  <a:pt x="415" y="256"/>
                </a:lnTo>
                <a:lnTo>
                  <a:pt x="406" y="263"/>
                </a:lnTo>
                <a:lnTo>
                  <a:pt x="398" y="270"/>
                </a:lnTo>
                <a:lnTo>
                  <a:pt x="390" y="278"/>
                </a:lnTo>
                <a:lnTo>
                  <a:pt x="383" y="286"/>
                </a:lnTo>
                <a:lnTo>
                  <a:pt x="376" y="295"/>
                </a:lnTo>
                <a:lnTo>
                  <a:pt x="370" y="304"/>
                </a:lnTo>
                <a:lnTo>
                  <a:pt x="365" y="314"/>
                </a:lnTo>
                <a:lnTo>
                  <a:pt x="149" y="225"/>
                </a:lnTo>
                <a:lnTo>
                  <a:pt x="150" y="218"/>
                </a:lnTo>
                <a:lnTo>
                  <a:pt x="150" y="210"/>
                </a:lnTo>
                <a:lnTo>
                  <a:pt x="150" y="203"/>
                </a:lnTo>
                <a:lnTo>
                  <a:pt x="149" y="195"/>
                </a:lnTo>
                <a:lnTo>
                  <a:pt x="147" y="189"/>
                </a:lnTo>
                <a:lnTo>
                  <a:pt x="145" y="181"/>
                </a:lnTo>
                <a:lnTo>
                  <a:pt x="141" y="175"/>
                </a:lnTo>
                <a:lnTo>
                  <a:pt x="137" y="168"/>
                </a:lnTo>
                <a:lnTo>
                  <a:pt x="133" y="163"/>
                </a:lnTo>
                <a:lnTo>
                  <a:pt x="127" y="158"/>
                </a:lnTo>
                <a:lnTo>
                  <a:pt x="122" y="152"/>
                </a:lnTo>
                <a:lnTo>
                  <a:pt x="117" y="148"/>
                </a:lnTo>
                <a:lnTo>
                  <a:pt x="110" y="145"/>
                </a:lnTo>
                <a:lnTo>
                  <a:pt x="104" y="141"/>
                </a:lnTo>
                <a:lnTo>
                  <a:pt x="97" y="138"/>
                </a:lnTo>
                <a:lnTo>
                  <a:pt x="90" y="137"/>
                </a:lnTo>
                <a:lnTo>
                  <a:pt x="82" y="136"/>
                </a:lnTo>
                <a:lnTo>
                  <a:pt x="75" y="135"/>
                </a:lnTo>
                <a:lnTo>
                  <a:pt x="67" y="136"/>
                </a:lnTo>
                <a:lnTo>
                  <a:pt x="60" y="137"/>
                </a:lnTo>
                <a:lnTo>
                  <a:pt x="52" y="138"/>
                </a:lnTo>
                <a:lnTo>
                  <a:pt x="46" y="141"/>
                </a:lnTo>
                <a:lnTo>
                  <a:pt x="38" y="145"/>
                </a:lnTo>
                <a:lnTo>
                  <a:pt x="33" y="148"/>
                </a:lnTo>
                <a:lnTo>
                  <a:pt x="27" y="152"/>
                </a:lnTo>
                <a:lnTo>
                  <a:pt x="21" y="158"/>
                </a:lnTo>
                <a:lnTo>
                  <a:pt x="17" y="163"/>
                </a:lnTo>
                <a:lnTo>
                  <a:pt x="13" y="168"/>
                </a:lnTo>
                <a:lnTo>
                  <a:pt x="8" y="175"/>
                </a:lnTo>
                <a:lnTo>
                  <a:pt x="5" y="181"/>
                </a:lnTo>
                <a:lnTo>
                  <a:pt x="3" y="189"/>
                </a:lnTo>
                <a:lnTo>
                  <a:pt x="1" y="195"/>
                </a:lnTo>
                <a:lnTo>
                  <a:pt x="0" y="203"/>
                </a:lnTo>
                <a:lnTo>
                  <a:pt x="0" y="210"/>
                </a:lnTo>
                <a:lnTo>
                  <a:pt x="0" y="219"/>
                </a:lnTo>
                <a:lnTo>
                  <a:pt x="1" y="225"/>
                </a:lnTo>
                <a:lnTo>
                  <a:pt x="3" y="233"/>
                </a:lnTo>
                <a:lnTo>
                  <a:pt x="5" y="240"/>
                </a:lnTo>
                <a:lnTo>
                  <a:pt x="8" y="247"/>
                </a:lnTo>
                <a:lnTo>
                  <a:pt x="13" y="253"/>
                </a:lnTo>
                <a:lnTo>
                  <a:pt x="17" y="258"/>
                </a:lnTo>
                <a:lnTo>
                  <a:pt x="21" y="264"/>
                </a:lnTo>
                <a:lnTo>
                  <a:pt x="27" y="268"/>
                </a:lnTo>
                <a:lnTo>
                  <a:pt x="33" y="273"/>
                </a:lnTo>
                <a:lnTo>
                  <a:pt x="38" y="277"/>
                </a:lnTo>
                <a:lnTo>
                  <a:pt x="46" y="280"/>
                </a:lnTo>
                <a:lnTo>
                  <a:pt x="52" y="282"/>
                </a:lnTo>
                <a:lnTo>
                  <a:pt x="60" y="284"/>
                </a:lnTo>
                <a:lnTo>
                  <a:pt x="67" y="285"/>
                </a:lnTo>
                <a:lnTo>
                  <a:pt x="75" y="286"/>
                </a:lnTo>
                <a:lnTo>
                  <a:pt x="85" y="285"/>
                </a:lnTo>
                <a:lnTo>
                  <a:pt x="93" y="283"/>
                </a:lnTo>
                <a:lnTo>
                  <a:pt x="103" y="281"/>
                </a:lnTo>
                <a:lnTo>
                  <a:pt x="110" y="277"/>
                </a:lnTo>
                <a:lnTo>
                  <a:pt x="118" y="272"/>
                </a:lnTo>
                <a:lnTo>
                  <a:pt x="125" y="266"/>
                </a:lnTo>
                <a:lnTo>
                  <a:pt x="132" y="259"/>
                </a:lnTo>
                <a:lnTo>
                  <a:pt x="137" y="253"/>
                </a:lnTo>
                <a:lnTo>
                  <a:pt x="353" y="342"/>
                </a:lnTo>
                <a:lnTo>
                  <a:pt x="350" y="354"/>
                </a:lnTo>
                <a:lnTo>
                  <a:pt x="347" y="366"/>
                </a:lnTo>
                <a:lnTo>
                  <a:pt x="346" y="379"/>
                </a:lnTo>
                <a:lnTo>
                  <a:pt x="345" y="391"/>
                </a:lnTo>
                <a:lnTo>
                  <a:pt x="346" y="406"/>
                </a:lnTo>
                <a:lnTo>
                  <a:pt x="348" y="420"/>
                </a:lnTo>
                <a:lnTo>
                  <a:pt x="352" y="434"/>
                </a:lnTo>
                <a:lnTo>
                  <a:pt x="356" y="448"/>
                </a:lnTo>
                <a:lnTo>
                  <a:pt x="361" y="461"/>
                </a:lnTo>
                <a:lnTo>
                  <a:pt x="368" y="474"/>
                </a:lnTo>
                <a:lnTo>
                  <a:pt x="375" y="486"/>
                </a:lnTo>
                <a:lnTo>
                  <a:pt x="384" y="496"/>
                </a:lnTo>
                <a:lnTo>
                  <a:pt x="116" y="765"/>
                </a:lnTo>
                <a:lnTo>
                  <a:pt x="107" y="759"/>
                </a:lnTo>
                <a:lnTo>
                  <a:pt x="96" y="756"/>
                </a:lnTo>
                <a:lnTo>
                  <a:pt x="86" y="753"/>
                </a:lnTo>
                <a:lnTo>
                  <a:pt x="75" y="753"/>
                </a:lnTo>
                <a:lnTo>
                  <a:pt x="67" y="753"/>
                </a:lnTo>
                <a:lnTo>
                  <a:pt x="60" y="754"/>
                </a:lnTo>
                <a:lnTo>
                  <a:pt x="52" y="756"/>
                </a:lnTo>
                <a:lnTo>
                  <a:pt x="46" y="758"/>
                </a:lnTo>
                <a:lnTo>
                  <a:pt x="38" y="761"/>
                </a:lnTo>
                <a:lnTo>
                  <a:pt x="33" y="766"/>
                </a:lnTo>
                <a:lnTo>
                  <a:pt x="27" y="770"/>
                </a:lnTo>
                <a:lnTo>
                  <a:pt x="21" y="774"/>
                </a:lnTo>
                <a:lnTo>
                  <a:pt x="17" y="780"/>
                </a:lnTo>
                <a:lnTo>
                  <a:pt x="13" y="786"/>
                </a:lnTo>
                <a:lnTo>
                  <a:pt x="8" y="791"/>
                </a:lnTo>
                <a:lnTo>
                  <a:pt x="5" y="799"/>
                </a:lnTo>
                <a:lnTo>
                  <a:pt x="3" y="805"/>
                </a:lnTo>
                <a:lnTo>
                  <a:pt x="1" y="813"/>
                </a:lnTo>
                <a:lnTo>
                  <a:pt x="0" y="820"/>
                </a:lnTo>
                <a:lnTo>
                  <a:pt x="0" y="828"/>
                </a:lnTo>
                <a:lnTo>
                  <a:pt x="0" y="835"/>
                </a:lnTo>
                <a:lnTo>
                  <a:pt x="1" y="843"/>
                </a:lnTo>
                <a:lnTo>
                  <a:pt x="3" y="850"/>
                </a:lnTo>
                <a:lnTo>
                  <a:pt x="5" y="857"/>
                </a:lnTo>
                <a:lnTo>
                  <a:pt x="8" y="863"/>
                </a:lnTo>
                <a:lnTo>
                  <a:pt x="13" y="870"/>
                </a:lnTo>
                <a:lnTo>
                  <a:pt x="17" y="875"/>
                </a:lnTo>
                <a:lnTo>
                  <a:pt x="21" y="880"/>
                </a:lnTo>
                <a:lnTo>
                  <a:pt x="27" y="886"/>
                </a:lnTo>
                <a:lnTo>
                  <a:pt x="33" y="890"/>
                </a:lnTo>
                <a:lnTo>
                  <a:pt x="38" y="893"/>
                </a:lnTo>
                <a:lnTo>
                  <a:pt x="46" y="897"/>
                </a:lnTo>
                <a:lnTo>
                  <a:pt x="52" y="900"/>
                </a:lnTo>
                <a:lnTo>
                  <a:pt x="60" y="902"/>
                </a:lnTo>
                <a:lnTo>
                  <a:pt x="67" y="903"/>
                </a:lnTo>
                <a:lnTo>
                  <a:pt x="75" y="903"/>
                </a:lnTo>
                <a:lnTo>
                  <a:pt x="82" y="903"/>
                </a:lnTo>
                <a:lnTo>
                  <a:pt x="90" y="902"/>
                </a:lnTo>
                <a:lnTo>
                  <a:pt x="97" y="900"/>
                </a:lnTo>
                <a:lnTo>
                  <a:pt x="104" y="897"/>
                </a:lnTo>
                <a:lnTo>
                  <a:pt x="110" y="893"/>
                </a:lnTo>
                <a:lnTo>
                  <a:pt x="117" y="890"/>
                </a:lnTo>
                <a:lnTo>
                  <a:pt x="122" y="886"/>
                </a:lnTo>
                <a:lnTo>
                  <a:pt x="127" y="880"/>
                </a:lnTo>
                <a:lnTo>
                  <a:pt x="133" y="875"/>
                </a:lnTo>
                <a:lnTo>
                  <a:pt x="137" y="870"/>
                </a:lnTo>
                <a:lnTo>
                  <a:pt x="141" y="863"/>
                </a:lnTo>
                <a:lnTo>
                  <a:pt x="145" y="857"/>
                </a:lnTo>
                <a:lnTo>
                  <a:pt x="147" y="850"/>
                </a:lnTo>
                <a:lnTo>
                  <a:pt x="149" y="843"/>
                </a:lnTo>
                <a:lnTo>
                  <a:pt x="150" y="835"/>
                </a:lnTo>
                <a:lnTo>
                  <a:pt x="150" y="828"/>
                </a:lnTo>
                <a:lnTo>
                  <a:pt x="149" y="816"/>
                </a:lnTo>
                <a:lnTo>
                  <a:pt x="147" y="805"/>
                </a:lnTo>
                <a:lnTo>
                  <a:pt x="143" y="796"/>
                </a:lnTo>
                <a:lnTo>
                  <a:pt x="137" y="786"/>
                </a:lnTo>
                <a:lnTo>
                  <a:pt x="405" y="518"/>
                </a:lnTo>
                <a:lnTo>
                  <a:pt x="417" y="527"/>
                </a:lnTo>
                <a:lnTo>
                  <a:pt x="429" y="534"/>
                </a:lnTo>
                <a:lnTo>
                  <a:pt x="441" y="542"/>
                </a:lnTo>
                <a:lnTo>
                  <a:pt x="454" y="547"/>
                </a:lnTo>
                <a:lnTo>
                  <a:pt x="467" y="551"/>
                </a:lnTo>
                <a:lnTo>
                  <a:pt x="481" y="554"/>
                </a:lnTo>
                <a:lnTo>
                  <a:pt x="496" y="557"/>
                </a:lnTo>
                <a:lnTo>
                  <a:pt x="511" y="557"/>
                </a:lnTo>
                <a:lnTo>
                  <a:pt x="511" y="754"/>
                </a:lnTo>
                <a:lnTo>
                  <a:pt x="505" y="755"/>
                </a:lnTo>
                <a:lnTo>
                  <a:pt x="499" y="757"/>
                </a:lnTo>
                <a:lnTo>
                  <a:pt x="493" y="760"/>
                </a:lnTo>
                <a:lnTo>
                  <a:pt x="488" y="764"/>
                </a:lnTo>
                <a:lnTo>
                  <a:pt x="477" y="771"/>
                </a:lnTo>
                <a:lnTo>
                  <a:pt x="469" y="780"/>
                </a:lnTo>
                <a:lnTo>
                  <a:pt x="464" y="785"/>
                </a:lnTo>
                <a:lnTo>
                  <a:pt x="461" y="790"/>
                </a:lnTo>
                <a:lnTo>
                  <a:pt x="458" y="796"/>
                </a:lnTo>
                <a:lnTo>
                  <a:pt x="456" y="802"/>
                </a:lnTo>
                <a:lnTo>
                  <a:pt x="454" y="808"/>
                </a:lnTo>
                <a:lnTo>
                  <a:pt x="452" y="814"/>
                </a:lnTo>
                <a:lnTo>
                  <a:pt x="451" y="821"/>
                </a:lnTo>
                <a:lnTo>
                  <a:pt x="451" y="828"/>
                </a:lnTo>
                <a:lnTo>
                  <a:pt x="451" y="835"/>
                </a:lnTo>
                <a:lnTo>
                  <a:pt x="452" y="843"/>
                </a:lnTo>
                <a:lnTo>
                  <a:pt x="455" y="850"/>
                </a:lnTo>
                <a:lnTo>
                  <a:pt x="457" y="857"/>
                </a:lnTo>
                <a:lnTo>
                  <a:pt x="460" y="863"/>
                </a:lnTo>
                <a:lnTo>
                  <a:pt x="464" y="870"/>
                </a:lnTo>
                <a:lnTo>
                  <a:pt x="469" y="875"/>
                </a:lnTo>
                <a:lnTo>
                  <a:pt x="473" y="880"/>
                </a:lnTo>
                <a:lnTo>
                  <a:pt x="478" y="886"/>
                </a:lnTo>
                <a:lnTo>
                  <a:pt x="485" y="890"/>
                </a:lnTo>
                <a:lnTo>
                  <a:pt x="490" y="893"/>
                </a:lnTo>
                <a:lnTo>
                  <a:pt x="498" y="897"/>
                </a:lnTo>
                <a:lnTo>
                  <a:pt x="504" y="900"/>
                </a:lnTo>
                <a:lnTo>
                  <a:pt x="511" y="902"/>
                </a:lnTo>
                <a:lnTo>
                  <a:pt x="519" y="903"/>
                </a:lnTo>
                <a:lnTo>
                  <a:pt x="526" y="903"/>
                </a:lnTo>
                <a:lnTo>
                  <a:pt x="534" y="903"/>
                </a:lnTo>
                <a:lnTo>
                  <a:pt x="541" y="902"/>
                </a:lnTo>
                <a:lnTo>
                  <a:pt x="549" y="900"/>
                </a:lnTo>
                <a:lnTo>
                  <a:pt x="555" y="897"/>
                </a:lnTo>
                <a:lnTo>
                  <a:pt x="562" y="893"/>
                </a:lnTo>
                <a:lnTo>
                  <a:pt x="568" y="890"/>
                </a:lnTo>
                <a:lnTo>
                  <a:pt x="575" y="886"/>
                </a:lnTo>
                <a:lnTo>
                  <a:pt x="580" y="880"/>
                </a:lnTo>
                <a:lnTo>
                  <a:pt x="584" y="875"/>
                </a:lnTo>
                <a:lnTo>
                  <a:pt x="589" y="870"/>
                </a:lnTo>
                <a:lnTo>
                  <a:pt x="593" y="863"/>
                </a:lnTo>
                <a:lnTo>
                  <a:pt x="596" y="857"/>
                </a:lnTo>
                <a:lnTo>
                  <a:pt x="598" y="850"/>
                </a:lnTo>
                <a:lnTo>
                  <a:pt x="600" y="843"/>
                </a:lnTo>
                <a:lnTo>
                  <a:pt x="602" y="835"/>
                </a:lnTo>
                <a:lnTo>
                  <a:pt x="602" y="828"/>
                </a:lnTo>
                <a:lnTo>
                  <a:pt x="602" y="821"/>
                </a:lnTo>
                <a:lnTo>
                  <a:pt x="600" y="814"/>
                </a:lnTo>
                <a:lnTo>
                  <a:pt x="599" y="808"/>
                </a:lnTo>
                <a:lnTo>
                  <a:pt x="597" y="802"/>
                </a:lnTo>
                <a:lnTo>
                  <a:pt x="595" y="796"/>
                </a:lnTo>
                <a:lnTo>
                  <a:pt x="592" y="790"/>
                </a:lnTo>
                <a:lnTo>
                  <a:pt x="589" y="785"/>
                </a:lnTo>
                <a:lnTo>
                  <a:pt x="584" y="780"/>
                </a:lnTo>
                <a:lnTo>
                  <a:pt x="576" y="771"/>
                </a:lnTo>
                <a:lnTo>
                  <a:pt x="565" y="764"/>
                </a:lnTo>
                <a:lnTo>
                  <a:pt x="560" y="760"/>
                </a:lnTo>
                <a:lnTo>
                  <a:pt x="554" y="757"/>
                </a:lnTo>
                <a:lnTo>
                  <a:pt x="548" y="756"/>
                </a:lnTo>
                <a:lnTo>
                  <a:pt x="541" y="754"/>
                </a:lnTo>
                <a:lnTo>
                  <a:pt x="541" y="554"/>
                </a:lnTo>
                <a:lnTo>
                  <a:pt x="559" y="550"/>
                </a:lnTo>
                <a:lnTo>
                  <a:pt x="576" y="544"/>
                </a:lnTo>
                <a:lnTo>
                  <a:pt x="592" y="536"/>
                </a:lnTo>
                <a:lnTo>
                  <a:pt x="606" y="527"/>
                </a:lnTo>
                <a:lnTo>
                  <a:pt x="620" y="516"/>
                </a:lnTo>
                <a:lnTo>
                  <a:pt x="633" y="504"/>
                </a:lnTo>
                <a:lnTo>
                  <a:pt x="643" y="490"/>
                </a:lnTo>
                <a:lnTo>
                  <a:pt x="653" y="475"/>
                </a:lnTo>
                <a:lnTo>
                  <a:pt x="755" y="523"/>
                </a:lnTo>
                <a:lnTo>
                  <a:pt x="753" y="533"/>
                </a:lnTo>
                <a:lnTo>
                  <a:pt x="752" y="542"/>
                </a:lnTo>
                <a:lnTo>
                  <a:pt x="753" y="549"/>
                </a:lnTo>
                <a:lnTo>
                  <a:pt x="754" y="557"/>
                </a:lnTo>
                <a:lnTo>
                  <a:pt x="756" y="564"/>
                </a:lnTo>
                <a:lnTo>
                  <a:pt x="758" y="570"/>
                </a:lnTo>
                <a:lnTo>
                  <a:pt x="761" y="578"/>
                </a:lnTo>
                <a:lnTo>
                  <a:pt x="765" y="583"/>
                </a:lnTo>
                <a:lnTo>
                  <a:pt x="769" y="590"/>
                </a:lnTo>
                <a:lnTo>
                  <a:pt x="774" y="595"/>
                </a:lnTo>
                <a:lnTo>
                  <a:pt x="780" y="599"/>
                </a:lnTo>
                <a:lnTo>
                  <a:pt x="785" y="604"/>
                </a:lnTo>
                <a:lnTo>
                  <a:pt x="791" y="608"/>
                </a:lnTo>
                <a:lnTo>
                  <a:pt x="798" y="611"/>
                </a:lnTo>
                <a:lnTo>
                  <a:pt x="805" y="613"/>
                </a:lnTo>
                <a:lnTo>
                  <a:pt x="812" y="616"/>
                </a:lnTo>
                <a:lnTo>
                  <a:pt x="819" y="617"/>
                </a:lnTo>
                <a:lnTo>
                  <a:pt x="828" y="617"/>
                </a:lnTo>
                <a:lnTo>
                  <a:pt x="835" y="617"/>
                </a:lnTo>
                <a:lnTo>
                  <a:pt x="843" y="616"/>
                </a:lnTo>
                <a:lnTo>
                  <a:pt x="849" y="613"/>
                </a:lnTo>
                <a:lnTo>
                  <a:pt x="857" y="611"/>
                </a:lnTo>
                <a:lnTo>
                  <a:pt x="863" y="608"/>
                </a:lnTo>
                <a:lnTo>
                  <a:pt x="870" y="604"/>
                </a:lnTo>
                <a:lnTo>
                  <a:pt x="875" y="599"/>
                </a:lnTo>
                <a:lnTo>
                  <a:pt x="880" y="595"/>
                </a:lnTo>
                <a:lnTo>
                  <a:pt x="886" y="590"/>
                </a:lnTo>
                <a:lnTo>
                  <a:pt x="890" y="583"/>
                </a:lnTo>
                <a:lnTo>
                  <a:pt x="893" y="578"/>
                </a:lnTo>
                <a:lnTo>
                  <a:pt x="896" y="570"/>
                </a:lnTo>
                <a:lnTo>
                  <a:pt x="900" y="564"/>
                </a:lnTo>
                <a:lnTo>
                  <a:pt x="901" y="557"/>
                </a:lnTo>
                <a:lnTo>
                  <a:pt x="902" y="549"/>
                </a:lnTo>
                <a:lnTo>
                  <a:pt x="903" y="542"/>
                </a:lnTo>
                <a:lnTo>
                  <a:pt x="902" y="534"/>
                </a:lnTo>
                <a:lnTo>
                  <a:pt x="901" y="527"/>
                </a:lnTo>
                <a:lnTo>
                  <a:pt x="900" y="519"/>
                </a:lnTo>
                <a:lnTo>
                  <a:pt x="896" y="513"/>
                </a:lnTo>
                <a:lnTo>
                  <a:pt x="893" y="506"/>
                </a:lnTo>
                <a:lnTo>
                  <a:pt x="890" y="500"/>
                </a:lnTo>
                <a:lnTo>
                  <a:pt x="886" y="494"/>
                </a:lnTo>
                <a:lnTo>
                  <a:pt x="880" y="489"/>
                </a:lnTo>
                <a:lnTo>
                  <a:pt x="875" y="484"/>
                </a:lnTo>
                <a:lnTo>
                  <a:pt x="870" y="479"/>
                </a:lnTo>
                <a:lnTo>
                  <a:pt x="863" y="475"/>
                </a:lnTo>
                <a:lnTo>
                  <a:pt x="857" y="472"/>
                </a:lnTo>
                <a:lnTo>
                  <a:pt x="849" y="470"/>
                </a:lnTo>
                <a:lnTo>
                  <a:pt x="843" y="468"/>
                </a:lnTo>
                <a:lnTo>
                  <a:pt x="835" y="466"/>
                </a:lnTo>
                <a:lnTo>
                  <a:pt x="828" y="466"/>
                </a:lnTo>
                <a:close/>
              </a:path>
            </a:pathLst>
          </a:custGeom>
          <a:solidFill>
            <a:srgbClr val="EFF0E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" name="Slide Number Placeholder 44">
            <a:extLst>
              <a:ext uri="{FF2B5EF4-FFF2-40B4-BE49-F238E27FC236}">
                <a16:creationId xmlns:a16="http://schemas.microsoft.com/office/drawing/2014/main" id="{9F9C2744-F272-D09B-9C90-B1B2C5C698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839200" y="6435860"/>
            <a:ext cx="2743200" cy="206104"/>
          </a:xfrm>
        </p:spPr>
        <p:txBody>
          <a:bodyPr/>
          <a:lstStyle/>
          <a:p>
            <a:pPr algn="l" rtl="1"/>
            <a:r>
              <a:rPr lang="en-US" sz="1400">
                <a:cs typeface="B Nazanin" panose="00000700000000000000" pitchFamily="2" charset="-78"/>
              </a:rPr>
              <a:t>Slide </a:t>
            </a:r>
            <a:fld id="{E5B7074C-F896-4FCC-A076-1A1F9F1E809B}" type="slidenum">
              <a:rPr lang="en-US" sz="1400" smtClean="0">
                <a:cs typeface="B Nazanin" panose="00000700000000000000" pitchFamily="2" charset="-78"/>
              </a:rPr>
              <a:pPr algn="l" rtl="1"/>
              <a:t>9</a:t>
            </a:fld>
            <a:endParaRPr lang="en-US" sz="14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677144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1976</Words>
  <Application>Microsoft Office PowerPoint</Application>
  <PresentationFormat>Widescreen</PresentationFormat>
  <Paragraphs>160</Paragraphs>
  <Slides>26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26</vt:i4>
      </vt:variant>
    </vt:vector>
  </HeadingPairs>
  <TitlesOfParts>
    <vt:vector size="34" baseType="lpstr">
      <vt:lpstr>Amatic SC</vt:lpstr>
      <vt:lpstr>Arial</vt:lpstr>
      <vt:lpstr>Calibri</vt:lpstr>
      <vt:lpstr>Calibri Light</vt:lpstr>
      <vt:lpstr>Roboto Medium</vt:lpstr>
      <vt:lpstr>Segoe UI</vt:lpstr>
      <vt:lpstr>Segoe UI Black</vt:lpstr>
      <vt:lpstr>Office Theme</vt:lpstr>
      <vt:lpstr>PowerPoint Presentation</vt:lpstr>
      <vt:lpstr>PowerPoint Presentation</vt:lpstr>
      <vt:lpstr>PowerPoint Presentation</vt:lpstr>
      <vt:lpstr>قالب پاورپوینت معماری قابل ویرایش می باشد</vt:lpstr>
      <vt:lpstr>عنوان در اینجا نوشته شود</vt:lpstr>
      <vt:lpstr>عنوان در اینجا نوشته شود</vt:lpstr>
      <vt:lpstr>عنوان در اینجا</vt:lpstr>
      <vt:lpstr>عنوان های ستون</vt:lpstr>
      <vt:lpstr>عنوان مطلب</vt:lpstr>
      <vt:lpstr>عنوان در این مکان نوشته شود</vt:lpstr>
      <vt:lpstr>عنوان در اینجا</vt:lpstr>
      <vt:lpstr>عنوان ها تک تک نوشته شود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2023-05-22T17:58:13Z</dcterms:created>
  <dcterms:modified xsi:type="dcterms:W3CDTF">2023-05-22T18:41:40Z</dcterms:modified>
</cp:coreProperties>
</file>